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67" r:id="rId9"/>
    <p:sldId id="268" r:id="rId10"/>
    <p:sldId id="269" r:id="rId11"/>
    <p:sldId id="257" r:id="rId12"/>
    <p:sldId id="258" r:id="rId13"/>
    <p:sldId id="271" r:id="rId14"/>
    <p:sldId id="259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77CD-F891-624C-B871-94B52B58844D}" type="datetimeFigureOut">
              <a:rPr lang="en-US" smtClean="0"/>
              <a:pPr/>
              <a:t>12-02-13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2CC6-ADA2-3E46-9723-36240106F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VUZE_prof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219200" y="4419600"/>
            <a:ext cx="609600" cy="228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prof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4114800" y="3276600"/>
            <a:ext cx="457200" cy="228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o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0" y="1524000"/>
            <a:ext cx="6781800" cy="5334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hr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381000" y="3048000"/>
            <a:ext cx="2819400" cy="609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neste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838200" y="3810000"/>
            <a:ext cx="2133600" cy="228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respons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o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7696200" y="3276600"/>
            <a:ext cx="990600" cy="304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VUZE_prof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profileExp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3276600" y="2057400"/>
            <a:ext cx="533400" cy="1524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hrea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hrea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hread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hrea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3581400" y="3276600"/>
            <a:ext cx="2057400" cy="228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hread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hread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6400800" y="2438400"/>
            <a:ext cx="2133600" cy="228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ldVUZE_threa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Macintosh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Grace Cai</dc:creator>
  <cp:lastModifiedBy>Julia Coburn</cp:lastModifiedBy>
  <cp:revision>6</cp:revision>
  <dcterms:created xsi:type="dcterms:W3CDTF">2012-02-09T16:08:36Z</dcterms:created>
  <dcterms:modified xsi:type="dcterms:W3CDTF">2012-02-13T15:51:55Z</dcterms:modified>
</cp:coreProperties>
</file>