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7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C5E7-ED6E-4FF5-88CE-2B4849D5E0A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C59C-219C-4834-95B2-5566C48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green field&#10;&#10;Description automatically generated">
            <a:extLst>
              <a:ext uri="{FF2B5EF4-FFF2-40B4-BE49-F238E27FC236}">
                <a16:creationId xmlns:a16="http://schemas.microsoft.com/office/drawing/2014/main" id="{F518DA6D-E0D3-4FDF-B098-67241F93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  <p:pic>
        <p:nvPicPr>
          <p:cNvPr id="8" name="Picture 7" descr="A close up of a green field&#10;&#10;Description automatically generated">
            <a:extLst>
              <a:ext uri="{FF2B5EF4-FFF2-40B4-BE49-F238E27FC236}">
                <a16:creationId xmlns:a16="http://schemas.microsoft.com/office/drawing/2014/main" id="{AA1EDF97-0123-4B62-8563-7A61175C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1828800" cy="1828800"/>
          </a:xfrm>
          <a:prstGeom prst="rect">
            <a:avLst/>
          </a:prstGeom>
        </p:spPr>
      </p:pic>
      <p:pic>
        <p:nvPicPr>
          <p:cNvPr id="9" name="Picture 8" descr="A close up of a green field&#10;&#10;Description automatically generated">
            <a:extLst>
              <a:ext uri="{FF2B5EF4-FFF2-40B4-BE49-F238E27FC236}">
                <a16:creationId xmlns:a16="http://schemas.microsoft.com/office/drawing/2014/main" id="{AE800C13-F2BE-47FD-9C6E-A7DB1505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</p:spPr>
      </p:pic>
      <p:pic>
        <p:nvPicPr>
          <p:cNvPr id="10" name="Picture 9" descr="A close up of a green field&#10;&#10;Description automatically generated">
            <a:extLst>
              <a:ext uri="{FF2B5EF4-FFF2-40B4-BE49-F238E27FC236}">
                <a16:creationId xmlns:a16="http://schemas.microsoft.com/office/drawing/2014/main" id="{B931C39F-573B-4951-AD82-2A6BDB16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828800" cy="1828800"/>
          </a:xfrm>
          <a:prstGeom prst="rect">
            <a:avLst/>
          </a:prstGeom>
        </p:spPr>
      </p:pic>
      <p:pic>
        <p:nvPicPr>
          <p:cNvPr id="11" name="Picture 10" descr="A close up of a green field&#10;&#10;Description automatically generated">
            <a:extLst>
              <a:ext uri="{FF2B5EF4-FFF2-40B4-BE49-F238E27FC236}">
                <a16:creationId xmlns:a16="http://schemas.microsoft.com/office/drawing/2014/main" id="{C5AAEFF2-C34D-4667-8F95-801179B0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0"/>
            <a:ext cx="1828800" cy="1828800"/>
          </a:xfrm>
          <a:prstGeom prst="rect">
            <a:avLst/>
          </a:prstGeom>
        </p:spPr>
      </p:pic>
      <p:pic>
        <p:nvPicPr>
          <p:cNvPr id="17" name="Picture 16" descr="A close up of a green field&#10;&#10;Description automatically generated">
            <a:extLst>
              <a:ext uri="{FF2B5EF4-FFF2-40B4-BE49-F238E27FC236}">
                <a16:creationId xmlns:a16="http://schemas.microsoft.com/office/drawing/2014/main" id="{7A359D5D-CBA5-4C73-A197-857162A9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1828800" cy="1828800"/>
          </a:xfrm>
          <a:prstGeom prst="rect">
            <a:avLst/>
          </a:prstGeom>
        </p:spPr>
      </p:pic>
      <p:pic>
        <p:nvPicPr>
          <p:cNvPr id="18" name="Picture 17" descr="A close up of a green field&#10;&#10;Description automatically generated">
            <a:extLst>
              <a:ext uri="{FF2B5EF4-FFF2-40B4-BE49-F238E27FC236}">
                <a16:creationId xmlns:a16="http://schemas.microsoft.com/office/drawing/2014/main" id="{56B99368-ADE9-4CAC-AB17-A8263E579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0"/>
            <a:ext cx="1828800" cy="1828800"/>
          </a:xfrm>
          <a:prstGeom prst="rect">
            <a:avLst/>
          </a:prstGeom>
        </p:spPr>
      </p:pic>
      <p:pic>
        <p:nvPicPr>
          <p:cNvPr id="19" name="Picture 18" descr="A close up of a green field&#10;&#10;Description automatically generated">
            <a:extLst>
              <a:ext uri="{FF2B5EF4-FFF2-40B4-BE49-F238E27FC236}">
                <a16:creationId xmlns:a16="http://schemas.microsoft.com/office/drawing/2014/main" id="{EBAB75F5-7B4D-43E2-8172-EA91A875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1828800" cy="1828800"/>
          </a:xfrm>
          <a:prstGeom prst="rect">
            <a:avLst/>
          </a:prstGeom>
        </p:spPr>
      </p:pic>
      <p:pic>
        <p:nvPicPr>
          <p:cNvPr id="20" name="Picture 19" descr="A close up of a green field&#10;&#10;Description automatically generated">
            <a:extLst>
              <a:ext uri="{FF2B5EF4-FFF2-40B4-BE49-F238E27FC236}">
                <a16:creationId xmlns:a16="http://schemas.microsoft.com/office/drawing/2014/main" id="{7F91B137-E192-43FF-B57F-A794D50B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1828800" cy="1828800"/>
          </a:xfrm>
          <a:prstGeom prst="rect">
            <a:avLst/>
          </a:prstGeom>
        </p:spPr>
      </p:pic>
      <p:pic>
        <p:nvPicPr>
          <p:cNvPr id="21" name="Picture 20" descr="A close up of a green field&#10;&#10;Description automatically generated">
            <a:extLst>
              <a:ext uri="{FF2B5EF4-FFF2-40B4-BE49-F238E27FC236}">
                <a16:creationId xmlns:a16="http://schemas.microsoft.com/office/drawing/2014/main" id="{101B2AEB-A254-4CD4-9F10-EDD7B51C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0"/>
            <a:ext cx="1828800" cy="1828800"/>
          </a:xfrm>
          <a:prstGeom prst="rect">
            <a:avLst/>
          </a:prstGeom>
        </p:spPr>
      </p:pic>
      <p:pic>
        <p:nvPicPr>
          <p:cNvPr id="32" name="Picture 31" descr="A close up of a green field&#10;&#10;Description automatically generated">
            <a:extLst>
              <a:ext uri="{FF2B5EF4-FFF2-40B4-BE49-F238E27FC236}">
                <a16:creationId xmlns:a16="http://schemas.microsoft.com/office/drawing/2014/main" id="{E53EA5B2-A47E-4409-9492-D449F863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71"/>
            <a:ext cx="1828800" cy="1828800"/>
          </a:xfrm>
          <a:prstGeom prst="rect">
            <a:avLst/>
          </a:prstGeom>
        </p:spPr>
      </p:pic>
      <p:pic>
        <p:nvPicPr>
          <p:cNvPr id="33" name="Picture 32" descr="A close up of a green field&#10;&#10;Description automatically generated">
            <a:extLst>
              <a:ext uri="{FF2B5EF4-FFF2-40B4-BE49-F238E27FC236}">
                <a16:creationId xmlns:a16="http://schemas.microsoft.com/office/drawing/2014/main" id="{6A3D4E9C-9FD9-4AFD-8233-DB99C11E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99771"/>
            <a:ext cx="1828800" cy="1828800"/>
          </a:xfrm>
          <a:prstGeom prst="rect">
            <a:avLst/>
          </a:prstGeom>
        </p:spPr>
      </p:pic>
      <p:pic>
        <p:nvPicPr>
          <p:cNvPr id="34" name="Picture 33" descr="A close up of a green field&#10;&#10;Description automatically generated">
            <a:extLst>
              <a:ext uri="{FF2B5EF4-FFF2-40B4-BE49-F238E27FC236}">
                <a16:creationId xmlns:a16="http://schemas.microsoft.com/office/drawing/2014/main" id="{059712F8-3994-4389-83D8-9D374AB6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99771"/>
            <a:ext cx="1828800" cy="1828800"/>
          </a:xfrm>
          <a:prstGeom prst="rect">
            <a:avLst/>
          </a:prstGeom>
        </p:spPr>
      </p:pic>
      <p:pic>
        <p:nvPicPr>
          <p:cNvPr id="35" name="Picture 34" descr="A close up of a green field&#10;&#10;Description automatically generated">
            <a:extLst>
              <a:ext uri="{FF2B5EF4-FFF2-40B4-BE49-F238E27FC236}">
                <a16:creationId xmlns:a16="http://schemas.microsoft.com/office/drawing/2014/main" id="{42285DFB-AD27-4B5C-B8FB-A219CCC2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799771"/>
            <a:ext cx="1828800" cy="1828800"/>
          </a:xfrm>
          <a:prstGeom prst="rect">
            <a:avLst/>
          </a:prstGeom>
        </p:spPr>
      </p:pic>
      <p:pic>
        <p:nvPicPr>
          <p:cNvPr id="36" name="Picture 35" descr="A close up of a green field&#10;&#10;Description automatically generated">
            <a:extLst>
              <a:ext uri="{FF2B5EF4-FFF2-40B4-BE49-F238E27FC236}">
                <a16:creationId xmlns:a16="http://schemas.microsoft.com/office/drawing/2014/main" id="{083B5BD1-615B-4093-93E4-010E5438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799771"/>
            <a:ext cx="1828800" cy="1828800"/>
          </a:xfrm>
          <a:prstGeom prst="rect">
            <a:avLst/>
          </a:prstGeom>
        </p:spPr>
      </p:pic>
      <p:pic>
        <p:nvPicPr>
          <p:cNvPr id="37" name="Picture 36" descr="A close up of a green field&#10;&#10;Description automatically generated">
            <a:extLst>
              <a:ext uri="{FF2B5EF4-FFF2-40B4-BE49-F238E27FC236}">
                <a16:creationId xmlns:a16="http://schemas.microsoft.com/office/drawing/2014/main" id="{F9E2B4B8-C44C-4694-AC9F-D0854BB1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99771"/>
            <a:ext cx="1828800" cy="1828800"/>
          </a:xfrm>
          <a:prstGeom prst="rect">
            <a:avLst/>
          </a:prstGeom>
        </p:spPr>
      </p:pic>
      <p:pic>
        <p:nvPicPr>
          <p:cNvPr id="38" name="Picture 37" descr="A close up of a green field&#10;&#10;Description automatically generated">
            <a:extLst>
              <a:ext uri="{FF2B5EF4-FFF2-40B4-BE49-F238E27FC236}">
                <a16:creationId xmlns:a16="http://schemas.microsoft.com/office/drawing/2014/main" id="{02D71FF6-7898-47B3-8E7B-BAADEEC0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799771"/>
            <a:ext cx="1828800" cy="1828800"/>
          </a:xfrm>
          <a:prstGeom prst="rect">
            <a:avLst/>
          </a:prstGeom>
        </p:spPr>
      </p:pic>
      <p:pic>
        <p:nvPicPr>
          <p:cNvPr id="39" name="Picture 38" descr="A close up of a green field&#10;&#10;Description automatically generated">
            <a:extLst>
              <a:ext uri="{FF2B5EF4-FFF2-40B4-BE49-F238E27FC236}">
                <a16:creationId xmlns:a16="http://schemas.microsoft.com/office/drawing/2014/main" id="{28057C2E-7860-4DC0-8716-A320A84D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99771"/>
            <a:ext cx="1828800" cy="1828800"/>
          </a:xfrm>
          <a:prstGeom prst="rect">
            <a:avLst/>
          </a:prstGeom>
        </p:spPr>
      </p:pic>
      <p:pic>
        <p:nvPicPr>
          <p:cNvPr id="40" name="Picture 39" descr="A close up of a green field&#10;&#10;Description automatically generated">
            <a:extLst>
              <a:ext uri="{FF2B5EF4-FFF2-40B4-BE49-F238E27FC236}">
                <a16:creationId xmlns:a16="http://schemas.microsoft.com/office/drawing/2014/main" id="{EF6C0AA0-BCFD-4DE8-9663-841DC78B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799771"/>
            <a:ext cx="1828800" cy="1828800"/>
          </a:xfrm>
          <a:prstGeom prst="rect">
            <a:avLst/>
          </a:prstGeom>
        </p:spPr>
      </p:pic>
      <p:pic>
        <p:nvPicPr>
          <p:cNvPr id="41" name="Picture 40" descr="A close up of a green field&#10;&#10;Description automatically generated">
            <a:extLst>
              <a:ext uri="{FF2B5EF4-FFF2-40B4-BE49-F238E27FC236}">
                <a16:creationId xmlns:a16="http://schemas.microsoft.com/office/drawing/2014/main" id="{83CD8DDD-76F2-4DF9-8DB5-72F9DFDF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799771"/>
            <a:ext cx="1828800" cy="1828800"/>
          </a:xfrm>
          <a:prstGeom prst="rect">
            <a:avLst/>
          </a:prstGeom>
        </p:spPr>
      </p:pic>
      <p:pic>
        <p:nvPicPr>
          <p:cNvPr id="42" name="Picture 41" descr="A close up of a green field&#10;&#10;Description automatically generated">
            <a:extLst>
              <a:ext uri="{FF2B5EF4-FFF2-40B4-BE49-F238E27FC236}">
                <a16:creationId xmlns:a16="http://schemas.microsoft.com/office/drawing/2014/main" id="{0738FE61-879A-4EAF-9B7B-74F38FE7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571"/>
            <a:ext cx="1828800" cy="1828800"/>
          </a:xfrm>
          <a:prstGeom prst="rect">
            <a:avLst/>
          </a:prstGeom>
        </p:spPr>
      </p:pic>
      <p:pic>
        <p:nvPicPr>
          <p:cNvPr id="43" name="Picture 42" descr="A close up of a green field&#10;&#10;Description automatically generated">
            <a:extLst>
              <a:ext uri="{FF2B5EF4-FFF2-40B4-BE49-F238E27FC236}">
                <a16:creationId xmlns:a16="http://schemas.microsoft.com/office/drawing/2014/main" id="{68F46785-FFED-4C3C-876D-A7577049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28571"/>
            <a:ext cx="1828800" cy="1828800"/>
          </a:xfrm>
          <a:prstGeom prst="rect">
            <a:avLst/>
          </a:prstGeom>
        </p:spPr>
      </p:pic>
      <p:pic>
        <p:nvPicPr>
          <p:cNvPr id="44" name="Picture 43" descr="A close up of a green field&#10;&#10;Description automatically generated">
            <a:extLst>
              <a:ext uri="{FF2B5EF4-FFF2-40B4-BE49-F238E27FC236}">
                <a16:creationId xmlns:a16="http://schemas.microsoft.com/office/drawing/2014/main" id="{8CCB4B18-92A0-431A-9265-A08F2566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28571"/>
            <a:ext cx="1828800" cy="1828800"/>
          </a:xfrm>
          <a:prstGeom prst="rect">
            <a:avLst/>
          </a:prstGeom>
        </p:spPr>
      </p:pic>
      <p:pic>
        <p:nvPicPr>
          <p:cNvPr id="45" name="Picture 44" descr="A close up of a green field&#10;&#10;Description automatically generated">
            <a:extLst>
              <a:ext uri="{FF2B5EF4-FFF2-40B4-BE49-F238E27FC236}">
                <a16:creationId xmlns:a16="http://schemas.microsoft.com/office/drawing/2014/main" id="{A122C79B-ADE3-4F33-8BA2-2E28F054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628571"/>
            <a:ext cx="1828800" cy="1828800"/>
          </a:xfrm>
          <a:prstGeom prst="rect">
            <a:avLst/>
          </a:prstGeom>
        </p:spPr>
      </p:pic>
      <p:pic>
        <p:nvPicPr>
          <p:cNvPr id="46" name="Picture 45" descr="A close up of a green field&#10;&#10;Description automatically generated">
            <a:extLst>
              <a:ext uri="{FF2B5EF4-FFF2-40B4-BE49-F238E27FC236}">
                <a16:creationId xmlns:a16="http://schemas.microsoft.com/office/drawing/2014/main" id="{4094B3C9-F1E7-450F-8E61-3540C869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3628571"/>
            <a:ext cx="1828800" cy="1828800"/>
          </a:xfrm>
          <a:prstGeom prst="rect">
            <a:avLst/>
          </a:prstGeom>
        </p:spPr>
      </p:pic>
      <p:pic>
        <p:nvPicPr>
          <p:cNvPr id="47" name="Picture 46" descr="A close up of a green field&#10;&#10;Description automatically generated">
            <a:extLst>
              <a:ext uri="{FF2B5EF4-FFF2-40B4-BE49-F238E27FC236}">
                <a16:creationId xmlns:a16="http://schemas.microsoft.com/office/drawing/2014/main" id="{1AE5466A-47E4-46E1-9E13-DBDA4AF4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28571"/>
            <a:ext cx="1828800" cy="1828800"/>
          </a:xfrm>
          <a:prstGeom prst="rect">
            <a:avLst/>
          </a:prstGeom>
        </p:spPr>
      </p:pic>
      <p:pic>
        <p:nvPicPr>
          <p:cNvPr id="48" name="Picture 47" descr="A close up of a green field&#10;&#10;Description automatically generated">
            <a:extLst>
              <a:ext uri="{FF2B5EF4-FFF2-40B4-BE49-F238E27FC236}">
                <a16:creationId xmlns:a16="http://schemas.microsoft.com/office/drawing/2014/main" id="{10D719FF-0FE2-4258-B470-9FF1A0D1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3628571"/>
            <a:ext cx="1828800" cy="1828800"/>
          </a:xfrm>
          <a:prstGeom prst="rect">
            <a:avLst/>
          </a:prstGeom>
        </p:spPr>
      </p:pic>
      <p:pic>
        <p:nvPicPr>
          <p:cNvPr id="49" name="Picture 48" descr="A close up of a green field&#10;&#10;Description automatically generated">
            <a:extLst>
              <a:ext uri="{FF2B5EF4-FFF2-40B4-BE49-F238E27FC236}">
                <a16:creationId xmlns:a16="http://schemas.microsoft.com/office/drawing/2014/main" id="{01EF4DD3-019A-4B5E-BCF1-F58A2D40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28571"/>
            <a:ext cx="1828800" cy="1828800"/>
          </a:xfrm>
          <a:prstGeom prst="rect">
            <a:avLst/>
          </a:prstGeom>
        </p:spPr>
      </p:pic>
      <p:pic>
        <p:nvPicPr>
          <p:cNvPr id="50" name="Picture 49" descr="A close up of a green field&#10;&#10;Description automatically generated">
            <a:extLst>
              <a:ext uri="{FF2B5EF4-FFF2-40B4-BE49-F238E27FC236}">
                <a16:creationId xmlns:a16="http://schemas.microsoft.com/office/drawing/2014/main" id="{190D4907-0012-47A7-B6EA-A59B5508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628571"/>
            <a:ext cx="1828800" cy="1828800"/>
          </a:xfrm>
          <a:prstGeom prst="rect">
            <a:avLst/>
          </a:prstGeom>
        </p:spPr>
      </p:pic>
      <p:pic>
        <p:nvPicPr>
          <p:cNvPr id="51" name="Picture 50" descr="A close up of a green field&#10;&#10;Description automatically generated">
            <a:extLst>
              <a:ext uri="{FF2B5EF4-FFF2-40B4-BE49-F238E27FC236}">
                <a16:creationId xmlns:a16="http://schemas.microsoft.com/office/drawing/2014/main" id="{F31C42F5-AA84-410B-B578-02E32723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3628571"/>
            <a:ext cx="1828800" cy="1828800"/>
          </a:xfrm>
          <a:prstGeom prst="rect">
            <a:avLst/>
          </a:prstGeom>
        </p:spPr>
      </p:pic>
      <p:pic>
        <p:nvPicPr>
          <p:cNvPr id="52" name="Picture 51" descr="A close up of a green field&#10;&#10;Description automatically generated">
            <a:extLst>
              <a:ext uri="{FF2B5EF4-FFF2-40B4-BE49-F238E27FC236}">
                <a16:creationId xmlns:a16="http://schemas.microsoft.com/office/drawing/2014/main" id="{F34DDADD-591C-491B-98FB-6AB96966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371"/>
            <a:ext cx="1828800" cy="1828800"/>
          </a:xfrm>
          <a:prstGeom prst="rect">
            <a:avLst/>
          </a:prstGeom>
        </p:spPr>
      </p:pic>
      <p:pic>
        <p:nvPicPr>
          <p:cNvPr id="53" name="Picture 52" descr="A close up of a green field&#10;&#10;Description automatically generated">
            <a:extLst>
              <a:ext uri="{FF2B5EF4-FFF2-40B4-BE49-F238E27FC236}">
                <a16:creationId xmlns:a16="http://schemas.microsoft.com/office/drawing/2014/main" id="{DD563987-3AAE-4C74-BE57-1BF0A6E4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57371"/>
            <a:ext cx="1828800" cy="1828800"/>
          </a:xfrm>
          <a:prstGeom prst="rect">
            <a:avLst/>
          </a:prstGeom>
        </p:spPr>
      </p:pic>
      <p:pic>
        <p:nvPicPr>
          <p:cNvPr id="54" name="Picture 53" descr="A close up of a green field&#10;&#10;Description automatically generated">
            <a:extLst>
              <a:ext uri="{FF2B5EF4-FFF2-40B4-BE49-F238E27FC236}">
                <a16:creationId xmlns:a16="http://schemas.microsoft.com/office/drawing/2014/main" id="{6C952ADE-14E6-441A-8C68-02A75208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457371"/>
            <a:ext cx="1828800" cy="1828800"/>
          </a:xfrm>
          <a:prstGeom prst="rect">
            <a:avLst/>
          </a:prstGeom>
        </p:spPr>
      </p:pic>
      <p:pic>
        <p:nvPicPr>
          <p:cNvPr id="55" name="Picture 54" descr="A close up of a green field&#10;&#10;Description automatically generated">
            <a:extLst>
              <a:ext uri="{FF2B5EF4-FFF2-40B4-BE49-F238E27FC236}">
                <a16:creationId xmlns:a16="http://schemas.microsoft.com/office/drawing/2014/main" id="{DAD0534B-2D27-4481-A8C1-3600EE9A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457371"/>
            <a:ext cx="1828800" cy="1828800"/>
          </a:xfrm>
          <a:prstGeom prst="rect">
            <a:avLst/>
          </a:prstGeom>
        </p:spPr>
      </p:pic>
      <p:pic>
        <p:nvPicPr>
          <p:cNvPr id="56" name="Picture 55" descr="A close up of a green field&#10;&#10;Description automatically generated">
            <a:extLst>
              <a:ext uri="{FF2B5EF4-FFF2-40B4-BE49-F238E27FC236}">
                <a16:creationId xmlns:a16="http://schemas.microsoft.com/office/drawing/2014/main" id="{013C3D9F-318E-4B09-9184-1F24AB4F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457371"/>
            <a:ext cx="1828800" cy="1828800"/>
          </a:xfrm>
          <a:prstGeom prst="rect">
            <a:avLst/>
          </a:prstGeom>
        </p:spPr>
      </p:pic>
      <p:pic>
        <p:nvPicPr>
          <p:cNvPr id="57" name="Picture 56" descr="A close up of a green field&#10;&#10;Description automatically generated">
            <a:extLst>
              <a:ext uri="{FF2B5EF4-FFF2-40B4-BE49-F238E27FC236}">
                <a16:creationId xmlns:a16="http://schemas.microsoft.com/office/drawing/2014/main" id="{181B92AF-B122-4F9B-A095-E63B8573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457371"/>
            <a:ext cx="1828800" cy="1828800"/>
          </a:xfrm>
          <a:prstGeom prst="rect">
            <a:avLst/>
          </a:prstGeom>
        </p:spPr>
      </p:pic>
      <p:pic>
        <p:nvPicPr>
          <p:cNvPr id="58" name="Picture 57" descr="A close up of a green field&#10;&#10;Description automatically generated">
            <a:extLst>
              <a:ext uri="{FF2B5EF4-FFF2-40B4-BE49-F238E27FC236}">
                <a16:creationId xmlns:a16="http://schemas.microsoft.com/office/drawing/2014/main" id="{0DF68F89-DF75-4E8B-8BF6-F48B9D93E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5457371"/>
            <a:ext cx="1828800" cy="1828800"/>
          </a:xfrm>
          <a:prstGeom prst="rect">
            <a:avLst/>
          </a:prstGeom>
        </p:spPr>
      </p:pic>
      <p:pic>
        <p:nvPicPr>
          <p:cNvPr id="59" name="Picture 58" descr="A close up of a green field&#10;&#10;Description automatically generated">
            <a:extLst>
              <a:ext uri="{FF2B5EF4-FFF2-40B4-BE49-F238E27FC236}">
                <a16:creationId xmlns:a16="http://schemas.microsoft.com/office/drawing/2014/main" id="{7E4341C1-1DFA-4244-8306-9FE15FD2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457371"/>
            <a:ext cx="1828800" cy="1828800"/>
          </a:xfrm>
          <a:prstGeom prst="rect">
            <a:avLst/>
          </a:prstGeom>
        </p:spPr>
      </p:pic>
      <p:pic>
        <p:nvPicPr>
          <p:cNvPr id="60" name="Picture 59" descr="A close up of a green field&#10;&#10;Description automatically generated">
            <a:extLst>
              <a:ext uri="{FF2B5EF4-FFF2-40B4-BE49-F238E27FC236}">
                <a16:creationId xmlns:a16="http://schemas.microsoft.com/office/drawing/2014/main" id="{951A17D9-B6DF-4F47-B582-F7711798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457371"/>
            <a:ext cx="1828800" cy="1828800"/>
          </a:xfrm>
          <a:prstGeom prst="rect">
            <a:avLst/>
          </a:prstGeom>
        </p:spPr>
      </p:pic>
      <p:pic>
        <p:nvPicPr>
          <p:cNvPr id="61" name="Picture 60" descr="A close up of a green field&#10;&#10;Description automatically generated">
            <a:extLst>
              <a:ext uri="{FF2B5EF4-FFF2-40B4-BE49-F238E27FC236}">
                <a16:creationId xmlns:a16="http://schemas.microsoft.com/office/drawing/2014/main" id="{8CE9E6B6-9EED-41AF-88C4-0329C5FA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5457371"/>
            <a:ext cx="1828800" cy="1828800"/>
          </a:xfrm>
          <a:prstGeom prst="rect">
            <a:avLst/>
          </a:prstGeom>
        </p:spPr>
      </p:pic>
      <p:pic>
        <p:nvPicPr>
          <p:cNvPr id="62" name="Picture 61" descr="A close up of a green field&#10;&#10;Description automatically generated">
            <a:extLst>
              <a:ext uri="{FF2B5EF4-FFF2-40B4-BE49-F238E27FC236}">
                <a16:creationId xmlns:a16="http://schemas.microsoft.com/office/drawing/2014/main" id="{BA09FDF7-E494-4A1F-B72F-DA35CF81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171"/>
            <a:ext cx="1828800" cy="1828800"/>
          </a:xfrm>
          <a:prstGeom prst="rect">
            <a:avLst/>
          </a:prstGeom>
        </p:spPr>
      </p:pic>
      <p:pic>
        <p:nvPicPr>
          <p:cNvPr id="63" name="Picture 62" descr="A close up of a green field&#10;&#10;Description automatically generated">
            <a:extLst>
              <a:ext uri="{FF2B5EF4-FFF2-40B4-BE49-F238E27FC236}">
                <a16:creationId xmlns:a16="http://schemas.microsoft.com/office/drawing/2014/main" id="{BCD5553E-649E-47CB-851C-E5E738E5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286171"/>
            <a:ext cx="1828800" cy="1828800"/>
          </a:xfrm>
          <a:prstGeom prst="rect">
            <a:avLst/>
          </a:prstGeom>
        </p:spPr>
      </p:pic>
      <p:pic>
        <p:nvPicPr>
          <p:cNvPr id="64" name="Picture 63" descr="A close up of a green field&#10;&#10;Description automatically generated">
            <a:extLst>
              <a:ext uri="{FF2B5EF4-FFF2-40B4-BE49-F238E27FC236}">
                <a16:creationId xmlns:a16="http://schemas.microsoft.com/office/drawing/2014/main" id="{D2004AC1-22AD-4381-82FD-F19B128B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286171"/>
            <a:ext cx="1828800" cy="1828800"/>
          </a:xfrm>
          <a:prstGeom prst="rect">
            <a:avLst/>
          </a:prstGeom>
        </p:spPr>
      </p:pic>
      <p:pic>
        <p:nvPicPr>
          <p:cNvPr id="65" name="Picture 64" descr="A close up of a green field&#10;&#10;Description automatically generated">
            <a:extLst>
              <a:ext uri="{FF2B5EF4-FFF2-40B4-BE49-F238E27FC236}">
                <a16:creationId xmlns:a16="http://schemas.microsoft.com/office/drawing/2014/main" id="{1F361A01-45B4-4415-8DA5-3F4E8A32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7286171"/>
            <a:ext cx="1828800" cy="1828800"/>
          </a:xfrm>
          <a:prstGeom prst="rect">
            <a:avLst/>
          </a:prstGeom>
        </p:spPr>
      </p:pic>
      <p:pic>
        <p:nvPicPr>
          <p:cNvPr id="66" name="Picture 65" descr="A close up of a green field&#10;&#10;Description automatically generated">
            <a:extLst>
              <a:ext uri="{FF2B5EF4-FFF2-40B4-BE49-F238E27FC236}">
                <a16:creationId xmlns:a16="http://schemas.microsoft.com/office/drawing/2014/main" id="{288D90B2-F698-46A7-A152-66F05046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7286171"/>
            <a:ext cx="1828800" cy="1828800"/>
          </a:xfrm>
          <a:prstGeom prst="rect">
            <a:avLst/>
          </a:prstGeom>
        </p:spPr>
      </p:pic>
      <p:pic>
        <p:nvPicPr>
          <p:cNvPr id="67" name="Picture 66" descr="A close up of a green field&#10;&#10;Description automatically generated">
            <a:extLst>
              <a:ext uri="{FF2B5EF4-FFF2-40B4-BE49-F238E27FC236}">
                <a16:creationId xmlns:a16="http://schemas.microsoft.com/office/drawing/2014/main" id="{A97FEF71-A6A2-4695-A50D-9C307D01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286171"/>
            <a:ext cx="1828800" cy="1828800"/>
          </a:xfrm>
          <a:prstGeom prst="rect">
            <a:avLst/>
          </a:prstGeom>
        </p:spPr>
      </p:pic>
      <p:pic>
        <p:nvPicPr>
          <p:cNvPr id="68" name="Picture 67" descr="A close up of a green field&#10;&#10;Description automatically generated">
            <a:extLst>
              <a:ext uri="{FF2B5EF4-FFF2-40B4-BE49-F238E27FC236}">
                <a16:creationId xmlns:a16="http://schemas.microsoft.com/office/drawing/2014/main" id="{67F4EC7F-B981-4014-B0B3-4B56F68D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7286171"/>
            <a:ext cx="1828800" cy="1828800"/>
          </a:xfrm>
          <a:prstGeom prst="rect">
            <a:avLst/>
          </a:prstGeom>
        </p:spPr>
      </p:pic>
      <p:pic>
        <p:nvPicPr>
          <p:cNvPr id="69" name="Picture 68" descr="A close up of a green field&#10;&#10;Description automatically generated">
            <a:extLst>
              <a:ext uri="{FF2B5EF4-FFF2-40B4-BE49-F238E27FC236}">
                <a16:creationId xmlns:a16="http://schemas.microsoft.com/office/drawing/2014/main" id="{3D4C8535-3A9B-450C-8F01-ECBAA1BB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286171"/>
            <a:ext cx="1828800" cy="1828800"/>
          </a:xfrm>
          <a:prstGeom prst="rect">
            <a:avLst/>
          </a:prstGeom>
        </p:spPr>
      </p:pic>
      <p:pic>
        <p:nvPicPr>
          <p:cNvPr id="70" name="Picture 69" descr="A close up of a green field&#10;&#10;Description automatically generated">
            <a:extLst>
              <a:ext uri="{FF2B5EF4-FFF2-40B4-BE49-F238E27FC236}">
                <a16:creationId xmlns:a16="http://schemas.microsoft.com/office/drawing/2014/main" id="{52FC3789-EBF0-49F5-9F6D-8A3B03F4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286171"/>
            <a:ext cx="1828800" cy="1828800"/>
          </a:xfrm>
          <a:prstGeom prst="rect">
            <a:avLst/>
          </a:prstGeom>
        </p:spPr>
      </p:pic>
      <p:pic>
        <p:nvPicPr>
          <p:cNvPr id="71" name="Picture 70" descr="A close up of a green field&#10;&#10;Description automatically generated">
            <a:extLst>
              <a:ext uri="{FF2B5EF4-FFF2-40B4-BE49-F238E27FC236}">
                <a16:creationId xmlns:a16="http://schemas.microsoft.com/office/drawing/2014/main" id="{4224678E-9055-4A7A-90EC-4684809F2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7286171"/>
            <a:ext cx="1828800" cy="1828800"/>
          </a:xfrm>
          <a:prstGeom prst="rect">
            <a:avLst/>
          </a:prstGeom>
        </p:spPr>
      </p:pic>
      <p:pic>
        <p:nvPicPr>
          <p:cNvPr id="72" name="Picture 71" descr="A close up of a green field&#10;&#10;Description automatically generated">
            <a:extLst>
              <a:ext uri="{FF2B5EF4-FFF2-40B4-BE49-F238E27FC236}">
                <a16:creationId xmlns:a16="http://schemas.microsoft.com/office/drawing/2014/main" id="{22379C2E-32F1-4930-AD9E-97E81723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4971"/>
            <a:ext cx="1828800" cy="1828800"/>
          </a:xfrm>
          <a:prstGeom prst="rect">
            <a:avLst/>
          </a:prstGeom>
        </p:spPr>
      </p:pic>
      <p:pic>
        <p:nvPicPr>
          <p:cNvPr id="73" name="Picture 72" descr="A close up of a green field&#10;&#10;Description automatically generated">
            <a:extLst>
              <a:ext uri="{FF2B5EF4-FFF2-40B4-BE49-F238E27FC236}">
                <a16:creationId xmlns:a16="http://schemas.microsoft.com/office/drawing/2014/main" id="{3A3E236B-7C4B-43FE-A622-FC90C884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14971"/>
            <a:ext cx="1828800" cy="1828800"/>
          </a:xfrm>
          <a:prstGeom prst="rect">
            <a:avLst/>
          </a:prstGeom>
        </p:spPr>
      </p:pic>
      <p:pic>
        <p:nvPicPr>
          <p:cNvPr id="74" name="Picture 73" descr="A close up of a green field&#10;&#10;Description automatically generated">
            <a:extLst>
              <a:ext uri="{FF2B5EF4-FFF2-40B4-BE49-F238E27FC236}">
                <a16:creationId xmlns:a16="http://schemas.microsoft.com/office/drawing/2014/main" id="{EA53DCC5-DA02-4827-8D07-65C8CA71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114971"/>
            <a:ext cx="1828800" cy="1828800"/>
          </a:xfrm>
          <a:prstGeom prst="rect">
            <a:avLst/>
          </a:prstGeom>
        </p:spPr>
      </p:pic>
      <p:pic>
        <p:nvPicPr>
          <p:cNvPr id="75" name="Picture 74" descr="A close up of a green field&#10;&#10;Description automatically generated">
            <a:extLst>
              <a:ext uri="{FF2B5EF4-FFF2-40B4-BE49-F238E27FC236}">
                <a16:creationId xmlns:a16="http://schemas.microsoft.com/office/drawing/2014/main" id="{49DB64F7-2ACA-43AE-9AEA-EF27FE7F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114971"/>
            <a:ext cx="1828800" cy="1828800"/>
          </a:xfrm>
          <a:prstGeom prst="rect">
            <a:avLst/>
          </a:prstGeom>
        </p:spPr>
      </p:pic>
      <p:pic>
        <p:nvPicPr>
          <p:cNvPr id="76" name="Picture 75" descr="A close up of a green field&#10;&#10;Description automatically generated">
            <a:extLst>
              <a:ext uri="{FF2B5EF4-FFF2-40B4-BE49-F238E27FC236}">
                <a16:creationId xmlns:a16="http://schemas.microsoft.com/office/drawing/2014/main" id="{1FE38A28-100A-4956-8077-E70357F1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114971"/>
            <a:ext cx="1828800" cy="1828800"/>
          </a:xfrm>
          <a:prstGeom prst="rect">
            <a:avLst/>
          </a:prstGeom>
        </p:spPr>
      </p:pic>
      <p:pic>
        <p:nvPicPr>
          <p:cNvPr id="77" name="Picture 76" descr="A close up of a green field&#10;&#10;Description automatically generated">
            <a:extLst>
              <a:ext uri="{FF2B5EF4-FFF2-40B4-BE49-F238E27FC236}">
                <a16:creationId xmlns:a16="http://schemas.microsoft.com/office/drawing/2014/main" id="{E120AB9F-8811-44C6-A79A-2F77CC19A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114971"/>
            <a:ext cx="1828800" cy="1828800"/>
          </a:xfrm>
          <a:prstGeom prst="rect">
            <a:avLst/>
          </a:prstGeom>
        </p:spPr>
      </p:pic>
      <p:pic>
        <p:nvPicPr>
          <p:cNvPr id="78" name="Picture 77" descr="A close up of a green field&#10;&#10;Description automatically generated">
            <a:extLst>
              <a:ext uri="{FF2B5EF4-FFF2-40B4-BE49-F238E27FC236}">
                <a16:creationId xmlns:a16="http://schemas.microsoft.com/office/drawing/2014/main" id="{A6C1AD37-E93F-487C-9A14-9C917D01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9114971"/>
            <a:ext cx="1828800" cy="1828800"/>
          </a:xfrm>
          <a:prstGeom prst="rect">
            <a:avLst/>
          </a:prstGeom>
        </p:spPr>
      </p:pic>
      <p:pic>
        <p:nvPicPr>
          <p:cNvPr id="79" name="Picture 78" descr="A close up of a green field&#10;&#10;Description automatically generated">
            <a:extLst>
              <a:ext uri="{FF2B5EF4-FFF2-40B4-BE49-F238E27FC236}">
                <a16:creationId xmlns:a16="http://schemas.microsoft.com/office/drawing/2014/main" id="{B26F2E52-2FA0-4790-8133-B9DFB66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114971"/>
            <a:ext cx="1828800" cy="1828800"/>
          </a:xfrm>
          <a:prstGeom prst="rect">
            <a:avLst/>
          </a:prstGeom>
        </p:spPr>
      </p:pic>
      <p:pic>
        <p:nvPicPr>
          <p:cNvPr id="80" name="Picture 79" descr="A close up of a green field&#10;&#10;Description automatically generated">
            <a:extLst>
              <a:ext uri="{FF2B5EF4-FFF2-40B4-BE49-F238E27FC236}">
                <a16:creationId xmlns:a16="http://schemas.microsoft.com/office/drawing/2014/main" id="{0D1D5B5E-D1D8-4A0B-A3F1-F1688395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9114971"/>
            <a:ext cx="1828800" cy="1828800"/>
          </a:xfrm>
          <a:prstGeom prst="rect">
            <a:avLst/>
          </a:prstGeom>
        </p:spPr>
      </p:pic>
      <p:pic>
        <p:nvPicPr>
          <p:cNvPr id="81" name="Picture 80" descr="A close up of a green field&#10;&#10;Description automatically generated">
            <a:extLst>
              <a:ext uri="{FF2B5EF4-FFF2-40B4-BE49-F238E27FC236}">
                <a16:creationId xmlns:a16="http://schemas.microsoft.com/office/drawing/2014/main" id="{66D6DB27-7042-4F10-8AC8-9603DEFCC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9114971"/>
            <a:ext cx="1828800" cy="1828800"/>
          </a:xfrm>
          <a:prstGeom prst="rect">
            <a:avLst/>
          </a:prstGeom>
        </p:spPr>
      </p:pic>
      <p:pic>
        <p:nvPicPr>
          <p:cNvPr id="82" name="Picture 81" descr="A close up of a green field&#10;&#10;Description automatically generated">
            <a:extLst>
              <a:ext uri="{FF2B5EF4-FFF2-40B4-BE49-F238E27FC236}">
                <a16:creationId xmlns:a16="http://schemas.microsoft.com/office/drawing/2014/main" id="{A6344AB7-9C05-4325-B40C-02C54B3F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3771"/>
            <a:ext cx="1828800" cy="1828800"/>
          </a:xfrm>
          <a:prstGeom prst="rect">
            <a:avLst/>
          </a:prstGeom>
        </p:spPr>
      </p:pic>
      <p:pic>
        <p:nvPicPr>
          <p:cNvPr id="83" name="Picture 82" descr="A close up of a green field&#10;&#10;Description automatically generated">
            <a:extLst>
              <a:ext uri="{FF2B5EF4-FFF2-40B4-BE49-F238E27FC236}">
                <a16:creationId xmlns:a16="http://schemas.microsoft.com/office/drawing/2014/main" id="{9510BCCA-27D6-4239-81E4-9778FC02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43771"/>
            <a:ext cx="1828800" cy="1828800"/>
          </a:xfrm>
          <a:prstGeom prst="rect">
            <a:avLst/>
          </a:prstGeom>
        </p:spPr>
      </p:pic>
      <p:pic>
        <p:nvPicPr>
          <p:cNvPr id="84" name="Picture 83" descr="A close up of a green field&#10;&#10;Description automatically generated">
            <a:extLst>
              <a:ext uri="{FF2B5EF4-FFF2-40B4-BE49-F238E27FC236}">
                <a16:creationId xmlns:a16="http://schemas.microsoft.com/office/drawing/2014/main" id="{58D1C50E-B146-4EB4-A5C2-822EEDAC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943771"/>
            <a:ext cx="1828800" cy="1828800"/>
          </a:xfrm>
          <a:prstGeom prst="rect">
            <a:avLst/>
          </a:prstGeom>
        </p:spPr>
      </p:pic>
      <p:pic>
        <p:nvPicPr>
          <p:cNvPr id="85" name="Picture 84" descr="A close up of a green field&#10;&#10;Description automatically generated">
            <a:extLst>
              <a:ext uri="{FF2B5EF4-FFF2-40B4-BE49-F238E27FC236}">
                <a16:creationId xmlns:a16="http://schemas.microsoft.com/office/drawing/2014/main" id="{F3A2DCE5-24D1-483B-B5A0-760D0CFD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0943771"/>
            <a:ext cx="1828800" cy="1828800"/>
          </a:xfrm>
          <a:prstGeom prst="rect">
            <a:avLst/>
          </a:prstGeom>
        </p:spPr>
      </p:pic>
      <p:pic>
        <p:nvPicPr>
          <p:cNvPr id="86" name="Picture 85" descr="A close up of a green field&#10;&#10;Description automatically generated">
            <a:extLst>
              <a:ext uri="{FF2B5EF4-FFF2-40B4-BE49-F238E27FC236}">
                <a16:creationId xmlns:a16="http://schemas.microsoft.com/office/drawing/2014/main" id="{B049B746-25C4-4FC5-AE24-AE76FC22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0943771"/>
            <a:ext cx="1828800" cy="1828800"/>
          </a:xfrm>
          <a:prstGeom prst="rect">
            <a:avLst/>
          </a:prstGeom>
        </p:spPr>
      </p:pic>
      <p:pic>
        <p:nvPicPr>
          <p:cNvPr id="87" name="Picture 86" descr="A close up of a green field&#10;&#10;Description automatically generated">
            <a:extLst>
              <a:ext uri="{FF2B5EF4-FFF2-40B4-BE49-F238E27FC236}">
                <a16:creationId xmlns:a16="http://schemas.microsoft.com/office/drawing/2014/main" id="{ED1487D1-8BE5-4BCF-9F92-58C9B43B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943771"/>
            <a:ext cx="1828800" cy="1828800"/>
          </a:xfrm>
          <a:prstGeom prst="rect">
            <a:avLst/>
          </a:prstGeom>
        </p:spPr>
      </p:pic>
      <p:pic>
        <p:nvPicPr>
          <p:cNvPr id="88" name="Picture 87" descr="A close up of a green field&#10;&#10;Description automatically generated">
            <a:extLst>
              <a:ext uri="{FF2B5EF4-FFF2-40B4-BE49-F238E27FC236}">
                <a16:creationId xmlns:a16="http://schemas.microsoft.com/office/drawing/2014/main" id="{57DB1B04-7594-47B4-91CC-038231718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0943771"/>
            <a:ext cx="1828800" cy="1828800"/>
          </a:xfrm>
          <a:prstGeom prst="rect">
            <a:avLst/>
          </a:prstGeom>
        </p:spPr>
      </p:pic>
      <p:pic>
        <p:nvPicPr>
          <p:cNvPr id="89" name="Picture 88" descr="A close up of a green field&#10;&#10;Description automatically generated">
            <a:extLst>
              <a:ext uri="{FF2B5EF4-FFF2-40B4-BE49-F238E27FC236}">
                <a16:creationId xmlns:a16="http://schemas.microsoft.com/office/drawing/2014/main" id="{6047449B-1AAD-4F27-94E8-9181F098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943771"/>
            <a:ext cx="1828800" cy="1828800"/>
          </a:xfrm>
          <a:prstGeom prst="rect">
            <a:avLst/>
          </a:prstGeom>
        </p:spPr>
      </p:pic>
      <p:pic>
        <p:nvPicPr>
          <p:cNvPr id="90" name="Picture 89" descr="A close up of a green field&#10;&#10;Description automatically generated">
            <a:extLst>
              <a:ext uri="{FF2B5EF4-FFF2-40B4-BE49-F238E27FC236}">
                <a16:creationId xmlns:a16="http://schemas.microsoft.com/office/drawing/2014/main" id="{C1D8C422-8D8E-49C2-83EA-59060A4F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0943771"/>
            <a:ext cx="1828800" cy="1828800"/>
          </a:xfrm>
          <a:prstGeom prst="rect">
            <a:avLst/>
          </a:prstGeom>
        </p:spPr>
      </p:pic>
      <p:pic>
        <p:nvPicPr>
          <p:cNvPr id="91" name="Picture 90" descr="A close up of a green field&#10;&#10;Description automatically generated">
            <a:extLst>
              <a:ext uri="{FF2B5EF4-FFF2-40B4-BE49-F238E27FC236}">
                <a16:creationId xmlns:a16="http://schemas.microsoft.com/office/drawing/2014/main" id="{7D89F4E6-69F0-4621-BAEC-CB296C1F6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0943771"/>
            <a:ext cx="1828800" cy="1828800"/>
          </a:xfrm>
          <a:prstGeom prst="rect">
            <a:avLst/>
          </a:prstGeom>
        </p:spPr>
      </p:pic>
      <p:pic>
        <p:nvPicPr>
          <p:cNvPr id="92" name="Picture 91" descr="A close up of a green field&#10;&#10;Description automatically generated">
            <a:extLst>
              <a:ext uri="{FF2B5EF4-FFF2-40B4-BE49-F238E27FC236}">
                <a16:creationId xmlns:a16="http://schemas.microsoft.com/office/drawing/2014/main" id="{EE3C7794-12D3-4B98-88A3-6D30F02A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2571"/>
            <a:ext cx="1828800" cy="1828800"/>
          </a:xfrm>
          <a:prstGeom prst="rect">
            <a:avLst/>
          </a:prstGeom>
        </p:spPr>
      </p:pic>
      <p:pic>
        <p:nvPicPr>
          <p:cNvPr id="93" name="Picture 92" descr="A close up of a green field&#10;&#10;Description automatically generated">
            <a:extLst>
              <a:ext uri="{FF2B5EF4-FFF2-40B4-BE49-F238E27FC236}">
                <a16:creationId xmlns:a16="http://schemas.microsoft.com/office/drawing/2014/main" id="{914CA70F-3693-4209-A6C8-3071D478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72571"/>
            <a:ext cx="1828800" cy="1828800"/>
          </a:xfrm>
          <a:prstGeom prst="rect">
            <a:avLst/>
          </a:prstGeom>
        </p:spPr>
      </p:pic>
      <p:pic>
        <p:nvPicPr>
          <p:cNvPr id="94" name="Picture 93" descr="A close up of a green field&#10;&#10;Description automatically generated">
            <a:extLst>
              <a:ext uri="{FF2B5EF4-FFF2-40B4-BE49-F238E27FC236}">
                <a16:creationId xmlns:a16="http://schemas.microsoft.com/office/drawing/2014/main" id="{29324D3F-6B3A-4C98-9317-89DC3F0B0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2772571"/>
            <a:ext cx="1828800" cy="1828800"/>
          </a:xfrm>
          <a:prstGeom prst="rect">
            <a:avLst/>
          </a:prstGeom>
        </p:spPr>
      </p:pic>
      <p:pic>
        <p:nvPicPr>
          <p:cNvPr id="95" name="Picture 94" descr="A close up of a green field&#10;&#10;Description automatically generated">
            <a:extLst>
              <a:ext uri="{FF2B5EF4-FFF2-40B4-BE49-F238E27FC236}">
                <a16:creationId xmlns:a16="http://schemas.microsoft.com/office/drawing/2014/main" id="{70BC1D69-F05D-4D20-9597-2BB9680A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772571"/>
            <a:ext cx="1828800" cy="1828800"/>
          </a:xfrm>
          <a:prstGeom prst="rect">
            <a:avLst/>
          </a:prstGeom>
        </p:spPr>
      </p:pic>
      <p:pic>
        <p:nvPicPr>
          <p:cNvPr id="96" name="Picture 95" descr="A close up of a green field&#10;&#10;Description automatically generated">
            <a:extLst>
              <a:ext uri="{FF2B5EF4-FFF2-40B4-BE49-F238E27FC236}">
                <a16:creationId xmlns:a16="http://schemas.microsoft.com/office/drawing/2014/main" id="{A7A3F2CB-19C6-4BB1-B835-8A07ED5E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2772571"/>
            <a:ext cx="1828800" cy="1828800"/>
          </a:xfrm>
          <a:prstGeom prst="rect">
            <a:avLst/>
          </a:prstGeom>
        </p:spPr>
      </p:pic>
      <p:pic>
        <p:nvPicPr>
          <p:cNvPr id="97" name="Picture 96" descr="A close up of a green field&#10;&#10;Description automatically generated">
            <a:extLst>
              <a:ext uri="{FF2B5EF4-FFF2-40B4-BE49-F238E27FC236}">
                <a16:creationId xmlns:a16="http://schemas.microsoft.com/office/drawing/2014/main" id="{AF4E7F55-F472-4A7B-B1AE-E8AC92C4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772571"/>
            <a:ext cx="1828800" cy="1828800"/>
          </a:xfrm>
          <a:prstGeom prst="rect">
            <a:avLst/>
          </a:prstGeom>
        </p:spPr>
      </p:pic>
      <p:pic>
        <p:nvPicPr>
          <p:cNvPr id="98" name="Picture 97" descr="A close up of a green field&#10;&#10;Description automatically generated">
            <a:extLst>
              <a:ext uri="{FF2B5EF4-FFF2-40B4-BE49-F238E27FC236}">
                <a16:creationId xmlns:a16="http://schemas.microsoft.com/office/drawing/2014/main" id="{568615AD-E58D-4AF5-9E2B-C7E58CF2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2772571"/>
            <a:ext cx="1828800" cy="1828800"/>
          </a:xfrm>
          <a:prstGeom prst="rect">
            <a:avLst/>
          </a:prstGeom>
        </p:spPr>
      </p:pic>
      <p:pic>
        <p:nvPicPr>
          <p:cNvPr id="99" name="Picture 98" descr="A close up of a green field&#10;&#10;Description automatically generated">
            <a:extLst>
              <a:ext uri="{FF2B5EF4-FFF2-40B4-BE49-F238E27FC236}">
                <a16:creationId xmlns:a16="http://schemas.microsoft.com/office/drawing/2014/main" id="{75641ED2-F10D-4CF6-B8E8-B67E00727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772571"/>
            <a:ext cx="1828800" cy="1828800"/>
          </a:xfrm>
          <a:prstGeom prst="rect">
            <a:avLst/>
          </a:prstGeom>
        </p:spPr>
      </p:pic>
      <p:pic>
        <p:nvPicPr>
          <p:cNvPr id="100" name="Picture 99" descr="A close up of a green field&#10;&#10;Description automatically generated">
            <a:extLst>
              <a:ext uri="{FF2B5EF4-FFF2-40B4-BE49-F238E27FC236}">
                <a16:creationId xmlns:a16="http://schemas.microsoft.com/office/drawing/2014/main" id="{AABC72C8-FB9B-43CE-94A2-39C56FDA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772571"/>
            <a:ext cx="1828800" cy="1828800"/>
          </a:xfrm>
          <a:prstGeom prst="rect">
            <a:avLst/>
          </a:prstGeom>
        </p:spPr>
      </p:pic>
      <p:pic>
        <p:nvPicPr>
          <p:cNvPr id="101" name="Picture 100" descr="A close up of a green field&#10;&#10;Description automatically generated">
            <a:extLst>
              <a:ext uri="{FF2B5EF4-FFF2-40B4-BE49-F238E27FC236}">
                <a16:creationId xmlns:a16="http://schemas.microsoft.com/office/drawing/2014/main" id="{AD70131A-31E1-4E72-839D-13985DA8B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2772571"/>
            <a:ext cx="1828800" cy="1828800"/>
          </a:xfrm>
          <a:prstGeom prst="rect">
            <a:avLst/>
          </a:prstGeom>
        </p:spPr>
      </p:pic>
      <p:pic>
        <p:nvPicPr>
          <p:cNvPr id="102" name="Picture 101" descr="A close up of a green field&#10;&#10;Description automatically generated">
            <a:extLst>
              <a:ext uri="{FF2B5EF4-FFF2-40B4-BE49-F238E27FC236}">
                <a16:creationId xmlns:a16="http://schemas.microsoft.com/office/drawing/2014/main" id="{17C2587B-605F-4E1C-AF78-78D10240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1371"/>
            <a:ext cx="1828800" cy="1828800"/>
          </a:xfrm>
          <a:prstGeom prst="rect">
            <a:avLst/>
          </a:prstGeom>
        </p:spPr>
      </p:pic>
      <p:pic>
        <p:nvPicPr>
          <p:cNvPr id="103" name="Picture 102" descr="A close up of a green field&#10;&#10;Description automatically generated">
            <a:extLst>
              <a:ext uri="{FF2B5EF4-FFF2-40B4-BE49-F238E27FC236}">
                <a16:creationId xmlns:a16="http://schemas.microsoft.com/office/drawing/2014/main" id="{70F7E576-F04F-413C-9C40-04A8339F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01371"/>
            <a:ext cx="1828800" cy="1828800"/>
          </a:xfrm>
          <a:prstGeom prst="rect">
            <a:avLst/>
          </a:prstGeom>
        </p:spPr>
      </p:pic>
      <p:pic>
        <p:nvPicPr>
          <p:cNvPr id="104" name="Picture 103" descr="A close up of a green field&#10;&#10;Description automatically generated">
            <a:extLst>
              <a:ext uri="{FF2B5EF4-FFF2-40B4-BE49-F238E27FC236}">
                <a16:creationId xmlns:a16="http://schemas.microsoft.com/office/drawing/2014/main" id="{2E9CDD32-AAFC-44EE-9051-0B8945F3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601371"/>
            <a:ext cx="1828800" cy="1828800"/>
          </a:xfrm>
          <a:prstGeom prst="rect">
            <a:avLst/>
          </a:prstGeom>
        </p:spPr>
      </p:pic>
      <p:pic>
        <p:nvPicPr>
          <p:cNvPr id="105" name="Picture 104" descr="A close up of a green field&#10;&#10;Description automatically generated">
            <a:extLst>
              <a:ext uri="{FF2B5EF4-FFF2-40B4-BE49-F238E27FC236}">
                <a16:creationId xmlns:a16="http://schemas.microsoft.com/office/drawing/2014/main" id="{F4589650-2605-4AAA-AA51-B4F362B8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4601371"/>
            <a:ext cx="1828800" cy="1828800"/>
          </a:xfrm>
          <a:prstGeom prst="rect">
            <a:avLst/>
          </a:prstGeom>
        </p:spPr>
      </p:pic>
      <p:pic>
        <p:nvPicPr>
          <p:cNvPr id="106" name="Picture 105" descr="A close up of a green field&#10;&#10;Description automatically generated">
            <a:extLst>
              <a:ext uri="{FF2B5EF4-FFF2-40B4-BE49-F238E27FC236}">
                <a16:creationId xmlns:a16="http://schemas.microsoft.com/office/drawing/2014/main" id="{ABB5ED28-4C7F-4A80-B292-AE840BB7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4601371"/>
            <a:ext cx="1828800" cy="1828800"/>
          </a:xfrm>
          <a:prstGeom prst="rect">
            <a:avLst/>
          </a:prstGeom>
        </p:spPr>
      </p:pic>
      <p:pic>
        <p:nvPicPr>
          <p:cNvPr id="107" name="Picture 106" descr="A close up of a green field&#10;&#10;Description automatically generated">
            <a:extLst>
              <a:ext uri="{FF2B5EF4-FFF2-40B4-BE49-F238E27FC236}">
                <a16:creationId xmlns:a16="http://schemas.microsoft.com/office/drawing/2014/main" id="{B5EE6EFC-B59F-4CD2-A286-B1CDB3F42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601371"/>
            <a:ext cx="1828800" cy="1828800"/>
          </a:xfrm>
          <a:prstGeom prst="rect">
            <a:avLst/>
          </a:prstGeom>
        </p:spPr>
      </p:pic>
      <p:pic>
        <p:nvPicPr>
          <p:cNvPr id="108" name="Picture 107" descr="A close up of a green field&#10;&#10;Description automatically generated">
            <a:extLst>
              <a:ext uri="{FF2B5EF4-FFF2-40B4-BE49-F238E27FC236}">
                <a16:creationId xmlns:a16="http://schemas.microsoft.com/office/drawing/2014/main" id="{5A59C860-45F7-4EE4-A788-D7D249E9D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4601371"/>
            <a:ext cx="1828800" cy="1828800"/>
          </a:xfrm>
          <a:prstGeom prst="rect">
            <a:avLst/>
          </a:prstGeom>
        </p:spPr>
      </p:pic>
      <p:pic>
        <p:nvPicPr>
          <p:cNvPr id="109" name="Picture 108" descr="A close up of a green field&#10;&#10;Description automatically generated">
            <a:extLst>
              <a:ext uri="{FF2B5EF4-FFF2-40B4-BE49-F238E27FC236}">
                <a16:creationId xmlns:a16="http://schemas.microsoft.com/office/drawing/2014/main" id="{2902D42A-9B74-4057-9E44-397CF582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601371"/>
            <a:ext cx="1828800" cy="1828800"/>
          </a:xfrm>
          <a:prstGeom prst="rect">
            <a:avLst/>
          </a:prstGeom>
        </p:spPr>
      </p:pic>
      <p:pic>
        <p:nvPicPr>
          <p:cNvPr id="110" name="Picture 109" descr="A close up of a green field&#10;&#10;Description automatically generated">
            <a:extLst>
              <a:ext uri="{FF2B5EF4-FFF2-40B4-BE49-F238E27FC236}">
                <a16:creationId xmlns:a16="http://schemas.microsoft.com/office/drawing/2014/main" id="{2747A27D-729A-4883-B6F8-1B3DBAEC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4601371"/>
            <a:ext cx="1828800" cy="1828800"/>
          </a:xfrm>
          <a:prstGeom prst="rect">
            <a:avLst/>
          </a:prstGeom>
        </p:spPr>
      </p:pic>
      <p:pic>
        <p:nvPicPr>
          <p:cNvPr id="111" name="Picture 110" descr="A close up of a green field&#10;&#10;Description automatically generated">
            <a:extLst>
              <a:ext uri="{FF2B5EF4-FFF2-40B4-BE49-F238E27FC236}">
                <a16:creationId xmlns:a16="http://schemas.microsoft.com/office/drawing/2014/main" id="{65F82B6F-6E1A-4312-BEB4-C09BE6EA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4601371"/>
            <a:ext cx="1828800" cy="1828800"/>
          </a:xfrm>
          <a:prstGeom prst="rect">
            <a:avLst/>
          </a:prstGeom>
        </p:spPr>
      </p:pic>
      <p:pic>
        <p:nvPicPr>
          <p:cNvPr id="112" name="Picture 111" descr="A close up of a green field&#10;&#10;Description automatically generated">
            <a:extLst>
              <a:ext uri="{FF2B5EF4-FFF2-40B4-BE49-F238E27FC236}">
                <a16:creationId xmlns:a16="http://schemas.microsoft.com/office/drawing/2014/main" id="{69191E0C-0138-40F0-A834-CD0A6F74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0171"/>
            <a:ext cx="1828800" cy="1828800"/>
          </a:xfrm>
          <a:prstGeom prst="rect">
            <a:avLst/>
          </a:prstGeom>
        </p:spPr>
      </p:pic>
      <p:pic>
        <p:nvPicPr>
          <p:cNvPr id="113" name="Picture 112" descr="A close up of a green field&#10;&#10;Description automatically generated">
            <a:extLst>
              <a:ext uri="{FF2B5EF4-FFF2-40B4-BE49-F238E27FC236}">
                <a16:creationId xmlns:a16="http://schemas.microsoft.com/office/drawing/2014/main" id="{537FF0C8-8DFB-418C-876E-205F2B6D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30171"/>
            <a:ext cx="1828800" cy="1828800"/>
          </a:xfrm>
          <a:prstGeom prst="rect">
            <a:avLst/>
          </a:prstGeom>
        </p:spPr>
      </p:pic>
      <p:pic>
        <p:nvPicPr>
          <p:cNvPr id="114" name="Picture 113" descr="A close up of a green field&#10;&#10;Description automatically generated">
            <a:extLst>
              <a:ext uri="{FF2B5EF4-FFF2-40B4-BE49-F238E27FC236}">
                <a16:creationId xmlns:a16="http://schemas.microsoft.com/office/drawing/2014/main" id="{86E7A15B-484A-49E6-8844-CFB8BADA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6430171"/>
            <a:ext cx="1828800" cy="1828800"/>
          </a:xfrm>
          <a:prstGeom prst="rect">
            <a:avLst/>
          </a:prstGeom>
        </p:spPr>
      </p:pic>
      <p:pic>
        <p:nvPicPr>
          <p:cNvPr id="115" name="Picture 114" descr="A close up of a green field&#10;&#10;Description automatically generated">
            <a:extLst>
              <a:ext uri="{FF2B5EF4-FFF2-40B4-BE49-F238E27FC236}">
                <a16:creationId xmlns:a16="http://schemas.microsoft.com/office/drawing/2014/main" id="{9B7E895D-D55C-433C-8820-2434E442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6430171"/>
            <a:ext cx="1828800" cy="1828800"/>
          </a:xfrm>
          <a:prstGeom prst="rect">
            <a:avLst/>
          </a:prstGeom>
        </p:spPr>
      </p:pic>
      <p:pic>
        <p:nvPicPr>
          <p:cNvPr id="116" name="Picture 115" descr="A close up of a green field&#10;&#10;Description automatically generated">
            <a:extLst>
              <a:ext uri="{FF2B5EF4-FFF2-40B4-BE49-F238E27FC236}">
                <a16:creationId xmlns:a16="http://schemas.microsoft.com/office/drawing/2014/main" id="{9B4D93A9-A679-4652-9168-C24AF0F70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6430171"/>
            <a:ext cx="1828800" cy="1828800"/>
          </a:xfrm>
          <a:prstGeom prst="rect">
            <a:avLst/>
          </a:prstGeom>
        </p:spPr>
      </p:pic>
      <p:pic>
        <p:nvPicPr>
          <p:cNvPr id="117" name="Picture 116" descr="A close up of a green field&#10;&#10;Description automatically generated">
            <a:extLst>
              <a:ext uri="{FF2B5EF4-FFF2-40B4-BE49-F238E27FC236}">
                <a16:creationId xmlns:a16="http://schemas.microsoft.com/office/drawing/2014/main" id="{F8E7AECC-86F8-49BA-97C1-F9D220C6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30171"/>
            <a:ext cx="1828800" cy="1828800"/>
          </a:xfrm>
          <a:prstGeom prst="rect">
            <a:avLst/>
          </a:prstGeom>
        </p:spPr>
      </p:pic>
      <p:pic>
        <p:nvPicPr>
          <p:cNvPr id="118" name="Picture 117" descr="A close up of a green field&#10;&#10;Description automatically generated">
            <a:extLst>
              <a:ext uri="{FF2B5EF4-FFF2-40B4-BE49-F238E27FC236}">
                <a16:creationId xmlns:a16="http://schemas.microsoft.com/office/drawing/2014/main" id="{8AAB3F8A-F77B-46BD-B7C8-F1DE431E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6430171"/>
            <a:ext cx="1828800" cy="1828800"/>
          </a:xfrm>
          <a:prstGeom prst="rect">
            <a:avLst/>
          </a:prstGeom>
        </p:spPr>
      </p:pic>
      <p:pic>
        <p:nvPicPr>
          <p:cNvPr id="119" name="Picture 118" descr="A close up of a green field&#10;&#10;Description automatically generated">
            <a:extLst>
              <a:ext uri="{FF2B5EF4-FFF2-40B4-BE49-F238E27FC236}">
                <a16:creationId xmlns:a16="http://schemas.microsoft.com/office/drawing/2014/main" id="{066EE09E-6881-4CFE-9120-20200AA7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430171"/>
            <a:ext cx="1828800" cy="1828800"/>
          </a:xfrm>
          <a:prstGeom prst="rect">
            <a:avLst/>
          </a:prstGeom>
        </p:spPr>
      </p:pic>
      <p:pic>
        <p:nvPicPr>
          <p:cNvPr id="120" name="Picture 119" descr="A close up of a green field&#10;&#10;Description automatically generated">
            <a:extLst>
              <a:ext uri="{FF2B5EF4-FFF2-40B4-BE49-F238E27FC236}">
                <a16:creationId xmlns:a16="http://schemas.microsoft.com/office/drawing/2014/main" id="{6244C0A3-C00D-4218-9B9F-B050E057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430171"/>
            <a:ext cx="1828800" cy="1828800"/>
          </a:xfrm>
          <a:prstGeom prst="rect">
            <a:avLst/>
          </a:prstGeom>
        </p:spPr>
      </p:pic>
      <p:pic>
        <p:nvPicPr>
          <p:cNvPr id="121" name="Picture 120" descr="A close up of a green field&#10;&#10;Description automatically generated">
            <a:extLst>
              <a:ext uri="{FF2B5EF4-FFF2-40B4-BE49-F238E27FC236}">
                <a16:creationId xmlns:a16="http://schemas.microsoft.com/office/drawing/2014/main" id="{ECA6F193-4FE3-44D2-BC73-08BC1BE3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6430171"/>
            <a:ext cx="1828800" cy="1828800"/>
          </a:xfrm>
          <a:prstGeom prst="rect">
            <a:avLst/>
          </a:prstGeom>
        </p:spPr>
      </p:pic>
      <p:graphicFrame>
        <p:nvGraphicFramePr>
          <p:cNvPr id="122" name="Table 165">
            <a:extLst>
              <a:ext uri="{FF2B5EF4-FFF2-40B4-BE49-F238E27FC236}">
                <a16:creationId xmlns:a16="http://schemas.microsoft.com/office/drawing/2014/main" id="{743843CE-A2C1-47E6-87B9-861B38F5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07097"/>
              </p:ext>
            </p:extLst>
          </p:nvPr>
        </p:nvGraphicFramePr>
        <p:xfrm>
          <a:off x="0" y="-29029"/>
          <a:ext cx="18288000" cy="18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5400107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8451922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840962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35271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99241456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85528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49754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368809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964171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1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7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</dc:creator>
  <cp:lastModifiedBy>Andrew Lu</cp:lastModifiedBy>
  <cp:revision>4</cp:revision>
  <dcterms:created xsi:type="dcterms:W3CDTF">2019-10-26T19:26:15Z</dcterms:created>
  <dcterms:modified xsi:type="dcterms:W3CDTF">2019-10-26T20:53:14Z</dcterms:modified>
</cp:coreProperties>
</file>