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5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3CC5-3EF7-4551-A762-274423CB3DB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B284-ABC3-4515-B53F-60F5B029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D83-FF42-4053-8D75-1E5B69A34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9DEB-9038-4C1F-874C-05554621A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4D0D0-F51C-4BA7-9372-BCDB27B0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F730F2-FB05-4A68-BC2F-6CC3CFF2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46901"/>
              </p:ext>
            </p:extLst>
          </p:nvPr>
        </p:nvGraphicFramePr>
        <p:xfrm>
          <a:off x="0" y="0"/>
          <a:ext cx="9144000" cy="9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73236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22664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90620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780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006777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0499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299855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656268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64891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579126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39759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239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9636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00566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04262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017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9378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894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7665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53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9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</dc:creator>
  <cp:lastModifiedBy>Andrew Lu</cp:lastModifiedBy>
  <cp:revision>2</cp:revision>
  <dcterms:created xsi:type="dcterms:W3CDTF">2019-10-27T08:54:36Z</dcterms:created>
  <dcterms:modified xsi:type="dcterms:W3CDTF">2019-10-27T09:29:39Z</dcterms:modified>
</cp:coreProperties>
</file>