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8288000" cy="27432000"/>
  <p:notesSz cx="17830800" cy="26974800"/>
  <p:defaultTex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240">
          <p15:clr>
            <a:srgbClr val="A4A3A4"/>
          </p15:clr>
        </p15:guide>
        <p15:guide id="2" pos="19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F0055"/>
    <a:srgbClr val="260F54"/>
    <a:srgbClr val="260F18"/>
    <a:srgbClr val="0038A8"/>
    <a:srgbClr val="EAAF0F"/>
    <a:srgbClr val="EB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60"/>
  </p:normalViewPr>
  <p:slideViewPr>
    <p:cSldViewPr>
      <p:cViewPr>
        <p:scale>
          <a:sx n="44" d="100"/>
          <a:sy n="44" d="100"/>
        </p:scale>
        <p:origin x="106" y="933"/>
      </p:cViewPr>
      <p:guideLst>
        <p:guide orient="horz" pos="3240"/>
        <p:guide pos="192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u" userId="5b4026cd79e6a581" providerId="LiveId" clId="{633DE457-43B9-44CE-8428-D2FA41F4630A}"/>
    <pc:docChg chg="modSld">
      <pc:chgData name="Andrew Lu" userId="5b4026cd79e6a581" providerId="LiveId" clId="{633DE457-43B9-44CE-8428-D2FA41F4630A}" dt="2018-03-09T19:08:57.416" v="11" actId="20577"/>
      <pc:docMkLst>
        <pc:docMk/>
      </pc:docMkLst>
      <pc:sldChg chg="modSp">
        <pc:chgData name="Andrew Lu" userId="5b4026cd79e6a581" providerId="LiveId" clId="{633DE457-43B9-44CE-8428-D2FA41F4630A}" dt="2018-03-09T19:08:57.416" v="11" actId="20577"/>
        <pc:sldMkLst>
          <pc:docMk/>
          <pc:sldMk cId="0" sldId="256"/>
        </pc:sldMkLst>
        <pc:spChg chg="mod">
          <ac:chgData name="Andrew Lu" userId="5b4026cd79e6a581" providerId="LiveId" clId="{633DE457-43B9-44CE-8428-D2FA41F4630A}" dt="2018-03-09T19:08:57.416" v="11" actId="20577"/>
          <ac:spMkLst>
            <pc:docMk/>
            <pc:sldMk cId="0" sldId="256"/>
            <ac:spMk id="3" creationId="{22635D9D-A322-4699-BA8D-041EFE24A5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93D5CE4D-2D5E-44FE-985D-1C5A23B8E96D}"/>
              </a:ext>
            </a:extLst>
          </p:cNvPr>
          <p:cNvSpPr>
            <a:spLocks noChangeArrowheads="1"/>
          </p:cNvSpPr>
          <p:nvPr/>
        </p:nvSpPr>
        <p:spPr bwMode="auto">
          <a:xfrm>
            <a:off x="0" y="0"/>
            <a:ext cx="17830800" cy="26974800"/>
          </a:xfrm>
          <a:prstGeom prst="roundRect">
            <a:avLst>
              <a:gd name="adj" fmla="val 5"/>
            </a:avLst>
          </a:prstGeom>
          <a:solidFill>
            <a:srgbClr val="FFFFFF"/>
          </a:solidFill>
          <a:ln>
            <a:noFill/>
          </a:ln>
          <a:effectLst/>
          <a:extLs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Microsoft YaHei" charset="0"/>
            </a:endParaRPr>
          </a:p>
        </p:txBody>
      </p:sp>
      <p:sp>
        <p:nvSpPr>
          <p:cNvPr id="2050" name="Rectangle 2">
            <a:extLst>
              <a:ext uri="{FF2B5EF4-FFF2-40B4-BE49-F238E27FC236}">
                <a16:creationId xmlns:a16="http://schemas.microsoft.com/office/drawing/2014/main" id="{A9A6D592-590C-4C62-A221-97DBE62A17EC}"/>
              </a:ext>
            </a:extLst>
          </p:cNvPr>
          <p:cNvSpPr>
            <a:spLocks noGrp="1" noRot="1" noChangeAspect="1" noChangeArrowheads="1"/>
          </p:cNvSpPr>
          <p:nvPr>
            <p:ph type="sldImg"/>
          </p:nvPr>
        </p:nvSpPr>
        <p:spPr bwMode="auto">
          <a:xfrm>
            <a:off x="-10515600" y="-11798300"/>
            <a:ext cx="9231312" cy="13846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1" name="Rectangle 3">
            <a:extLst>
              <a:ext uri="{FF2B5EF4-FFF2-40B4-BE49-F238E27FC236}">
                <a16:creationId xmlns:a16="http://schemas.microsoft.com/office/drawing/2014/main" id="{7FD8A6F2-B4E3-42CC-807D-A9CB50FD3A57}"/>
              </a:ext>
            </a:extLst>
          </p:cNvPr>
          <p:cNvSpPr>
            <a:spLocks noGrp="1" noChangeArrowheads="1"/>
          </p:cNvSpPr>
          <p:nvPr>
            <p:ph type="body"/>
          </p:nvPr>
        </p:nvSpPr>
        <p:spPr bwMode="auto">
          <a:xfrm>
            <a:off x="1782763" y="12812713"/>
            <a:ext cx="14260512" cy="12134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E8F82735-1E15-44AD-BDA7-B4922D00D5EE}"/>
              </a:ext>
            </a:extLst>
          </p:cNvPr>
          <p:cNvSpPr>
            <a:spLocks noGrp="1" noRot="1" noChangeAspect="1" noChangeArrowheads="1"/>
          </p:cNvSpPr>
          <p:nvPr>
            <p:ph type="sldImg"/>
          </p:nvPr>
        </p:nvSpPr>
        <p:spPr>
          <a:xfrm>
            <a:off x="5543550" y="2049463"/>
            <a:ext cx="6743700" cy="1011555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4098" name="Text Box 2">
            <a:extLst>
              <a:ext uri="{FF2B5EF4-FFF2-40B4-BE49-F238E27FC236}">
                <a16:creationId xmlns:a16="http://schemas.microsoft.com/office/drawing/2014/main" id="{1D041213-88DA-45FD-84A4-8FC79EAC9171}"/>
              </a:ext>
            </a:extLst>
          </p:cNvPr>
          <p:cNvSpPr>
            <a:spLocks noGrp="1" noChangeArrowheads="1"/>
          </p:cNvSpPr>
          <p:nvPr>
            <p:ph type="body" idx="1"/>
          </p:nvPr>
        </p:nvSpPr>
        <p:spPr>
          <a:xfrm>
            <a:off x="1782763" y="12812713"/>
            <a:ext cx="14262100" cy="1213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2498"/>
            <a:ext cx="15544800" cy="5879306"/>
          </a:xfrm>
        </p:spPr>
        <p:txBody>
          <a:bodyPr/>
          <a:lstStyle/>
          <a:p>
            <a:r>
              <a:rPr lang="en-US"/>
              <a:t>Click to edit Master title style</a:t>
            </a:r>
          </a:p>
        </p:txBody>
      </p:sp>
      <p:sp>
        <p:nvSpPr>
          <p:cNvPr id="3" name="Subtitle 2"/>
          <p:cNvSpPr>
            <a:spLocks noGrp="1"/>
          </p:cNvSpPr>
          <p:nvPr>
            <p:ph type="subTitle" idx="1"/>
          </p:nvPr>
        </p:nvSpPr>
        <p:spPr>
          <a:xfrm>
            <a:off x="2743200" y="15544800"/>
            <a:ext cx="128016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3F90C60-3A11-486D-B4EE-E3794E7405B6}"/>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EC13BE49-7B6D-40D2-AA37-3F273952DFDD}"/>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1F8575D-47E5-443B-A05E-EE4E602801D6}"/>
              </a:ext>
            </a:extLst>
          </p:cNvPr>
          <p:cNvSpPr>
            <a:spLocks noGrp="1" noChangeArrowheads="1"/>
          </p:cNvSpPr>
          <p:nvPr>
            <p:ph type="sldNum" idx="12"/>
          </p:nvPr>
        </p:nvSpPr>
        <p:spPr>
          <a:ln/>
        </p:spPr>
        <p:txBody>
          <a:bodyPr/>
          <a:lstStyle>
            <a:lvl1pPr>
              <a:defRPr/>
            </a:lvl1pPr>
          </a:lstStyle>
          <a:p>
            <a:fld id="{1ABE9E6A-2DAA-4363-8466-6BF74770990A}" type="slidenum">
              <a:rPr lang="en-US" altLang="en-US"/>
              <a:pPr/>
              <a:t>‹#›</a:t>
            </a:fld>
            <a:endParaRPr lang="en-US" altLang="en-US"/>
          </a:p>
        </p:txBody>
      </p:sp>
    </p:spTree>
    <p:extLst>
      <p:ext uri="{BB962C8B-B14F-4D97-AF65-F5344CB8AC3E}">
        <p14:creationId xmlns:p14="http://schemas.microsoft.com/office/powerpoint/2010/main" val="139821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8351-5EB5-4D3B-96E0-0D5317BDE694}"/>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F442ACA0-1355-4C8F-9C07-6755BE53E398}"/>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FD71A0B-AC0F-4FE5-87FC-764B63FC8A25}"/>
              </a:ext>
            </a:extLst>
          </p:cNvPr>
          <p:cNvSpPr>
            <a:spLocks noGrp="1" noChangeArrowheads="1"/>
          </p:cNvSpPr>
          <p:nvPr>
            <p:ph type="sldNum" idx="12"/>
          </p:nvPr>
        </p:nvSpPr>
        <p:spPr>
          <a:ln/>
        </p:spPr>
        <p:txBody>
          <a:bodyPr/>
          <a:lstStyle>
            <a:lvl1pPr>
              <a:defRPr/>
            </a:lvl1pPr>
          </a:lstStyle>
          <a:p>
            <a:fld id="{119F9729-E060-4DFC-AD15-A30FB86F43CC}" type="slidenum">
              <a:rPr lang="en-US" altLang="en-US"/>
              <a:pPr/>
              <a:t>‹#›</a:t>
            </a:fld>
            <a:endParaRPr lang="en-US" altLang="en-US"/>
          </a:p>
        </p:txBody>
      </p:sp>
    </p:spTree>
    <p:extLst>
      <p:ext uri="{BB962C8B-B14F-4D97-AF65-F5344CB8AC3E}">
        <p14:creationId xmlns:p14="http://schemas.microsoft.com/office/powerpoint/2010/main" val="27924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7744" y="1097757"/>
            <a:ext cx="4113741" cy="234029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097757"/>
            <a:ext cx="12241742" cy="23402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CF70835-8D91-4B99-ABFA-31B053EA256B}"/>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E5B60ED3-FB18-47C3-AB35-84D703F19F64}"/>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686974A-0889-4519-B460-5676205DCBF0}"/>
              </a:ext>
            </a:extLst>
          </p:cNvPr>
          <p:cNvSpPr>
            <a:spLocks noGrp="1" noChangeArrowheads="1"/>
          </p:cNvSpPr>
          <p:nvPr>
            <p:ph type="sldNum" idx="12"/>
          </p:nvPr>
        </p:nvSpPr>
        <p:spPr>
          <a:ln/>
        </p:spPr>
        <p:txBody>
          <a:bodyPr/>
          <a:lstStyle>
            <a:lvl1pPr>
              <a:defRPr/>
            </a:lvl1pPr>
          </a:lstStyle>
          <a:p>
            <a:fld id="{6D5F5172-79A7-40EE-BB78-01F07FD948AF}" type="slidenum">
              <a:rPr lang="en-US" altLang="en-US"/>
              <a:pPr/>
              <a:t>‹#›</a:t>
            </a:fld>
            <a:endParaRPr lang="en-US" altLang="en-US"/>
          </a:p>
        </p:txBody>
      </p:sp>
    </p:spTree>
    <p:extLst>
      <p:ext uri="{BB962C8B-B14F-4D97-AF65-F5344CB8AC3E}">
        <p14:creationId xmlns:p14="http://schemas.microsoft.com/office/powerpoint/2010/main" val="124778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3" y="1097761"/>
            <a:ext cx="16457083" cy="4567238"/>
          </a:xfrm>
        </p:spPr>
        <p:txBody>
          <a:bodyPr/>
          <a:lstStyle/>
          <a:p>
            <a:r>
              <a:rPr lang="en-US"/>
              <a:t>Click to edit Master title style</a:t>
            </a:r>
          </a:p>
        </p:txBody>
      </p:sp>
      <p:sp>
        <p:nvSpPr>
          <p:cNvPr id="3" name="Rectangle 3">
            <a:extLst>
              <a:ext uri="{FF2B5EF4-FFF2-40B4-BE49-F238E27FC236}">
                <a16:creationId xmlns:a16="http://schemas.microsoft.com/office/drawing/2014/main" id="{6B527015-1429-4D11-9427-C1ACF945D795}"/>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5FA92A4E-6ECB-4468-AD11-08822E0E76F3}"/>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1E3DB2-7DA0-4D30-8E95-02F973601FEB}"/>
              </a:ext>
            </a:extLst>
          </p:cNvPr>
          <p:cNvSpPr>
            <a:spLocks noGrp="1" noChangeArrowheads="1"/>
          </p:cNvSpPr>
          <p:nvPr>
            <p:ph type="sldNum" idx="12"/>
          </p:nvPr>
        </p:nvSpPr>
        <p:spPr>
          <a:ln/>
        </p:spPr>
        <p:txBody>
          <a:bodyPr/>
          <a:lstStyle>
            <a:lvl1pPr>
              <a:defRPr/>
            </a:lvl1pPr>
          </a:lstStyle>
          <a:p>
            <a:fld id="{79EACB6A-E719-4111-A606-613C815AB3DC}" type="slidenum">
              <a:rPr lang="en-US" altLang="en-US"/>
              <a:pPr/>
              <a:t>‹#›</a:t>
            </a:fld>
            <a:endParaRPr lang="en-US" altLang="en-US"/>
          </a:p>
        </p:txBody>
      </p:sp>
    </p:spTree>
    <p:extLst>
      <p:ext uri="{BB962C8B-B14F-4D97-AF65-F5344CB8AC3E}">
        <p14:creationId xmlns:p14="http://schemas.microsoft.com/office/powerpoint/2010/main" val="268650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3C3A8F7-B0CC-419D-A2EA-5758C34D0F01}"/>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395A484F-44EF-42FF-8E00-15A1C1B8CE34}"/>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7ED9D21-A3FE-4565-92C8-22B77DC4CA9C}"/>
              </a:ext>
            </a:extLst>
          </p:cNvPr>
          <p:cNvSpPr>
            <a:spLocks noGrp="1" noChangeArrowheads="1"/>
          </p:cNvSpPr>
          <p:nvPr>
            <p:ph type="sldNum" idx="12"/>
          </p:nvPr>
        </p:nvSpPr>
        <p:spPr>
          <a:ln/>
        </p:spPr>
        <p:txBody>
          <a:bodyPr/>
          <a:lstStyle>
            <a:lvl1pPr>
              <a:defRPr/>
            </a:lvl1pPr>
          </a:lstStyle>
          <a:p>
            <a:fld id="{77DD996C-FF26-4755-BF1E-2CD90E1BEAF6}" type="slidenum">
              <a:rPr lang="en-US" altLang="en-US"/>
              <a:pPr/>
              <a:t>‹#›</a:t>
            </a:fld>
            <a:endParaRPr lang="en-US" altLang="en-US"/>
          </a:p>
        </p:txBody>
      </p:sp>
    </p:spTree>
    <p:extLst>
      <p:ext uri="{BB962C8B-B14F-4D97-AF65-F5344CB8AC3E}">
        <p14:creationId xmlns:p14="http://schemas.microsoft.com/office/powerpoint/2010/main" val="407077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8395"/>
            <a:ext cx="15544800" cy="54483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444625" y="11627645"/>
            <a:ext cx="155448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1462AF2-60BC-4C86-AA0A-9CB6A1E629ED}"/>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E5175EC1-7D9D-4AE0-AA9F-7F742F5A3704}"/>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203D29-AB1C-43D6-8681-025C03DD9FB5}"/>
              </a:ext>
            </a:extLst>
          </p:cNvPr>
          <p:cNvSpPr>
            <a:spLocks noGrp="1" noChangeArrowheads="1"/>
          </p:cNvSpPr>
          <p:nvPr>
            <p:ph type="sldNum" idx="12"/>
          </p:nvPr>
        </p:nvSpPr>
        <p:spPr>
          <a:ln/>
        </p:spPr>
        <p:txBody>
          <a:bodyPr/>
          <a:lstStyle>
            <a:lvl1pPr>
              <a:defRPr/>
            </a:lvl1pPr>
          </a:lstStyle>
          <a:p>
            <a:fld id="{E0846528-9DE9-46E6-802F-C6B1CE1F8A19}" type="slidenum">
              <a:rPr lang="en-US" altLang="en-US"/>
              <a:pPr/>
              <a:t>‹#›</a:t>
            </a:fld>
            <a:endParaRPr lang="en-US" altLang="en-US"/>
          </a:p>
        </p:txBody>
      </p:sp>
    </p:spTree>
    <p:extLst>
      <p:ext uri="{BB962C8B-B14F-4D97-AF65-F5344CB8AC3E}">
        <p14:creationId xmlns:p14="http://schemas.microsoft.com/office/powerpoint/2010/main" val="3027860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6400800"/>
            <a:ext cx="8177742" cy="180998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93744" y="6400800"/>
            <a:ext cx="8177741" cy="180998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33EEC936-5EF6-481D-8588-81D80FFD0292}"/>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DD1445ED-F7A1-4183-AA9C-90C4EF68482F}"/>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BBC096F-B94D-40D0-8CDB-F539C5E08D23}"/>
              </a:ext>
            </a:extLst>
          </p:cNvPr>
          <p:cNvSpPr>
            <a:spLocks noGrp="1" noChangeArrowheads="1"/>
          </p:cNvSpPr>
          <p:nvPr>
            <p:ph type="sldNum" idx="12"/>
          </p:nvPr>
        </p:nvSpPr>
        <p:spPr>
          <a:ln/>
        </p:spPr>
        <p:txBody>
          <a:bodyPr/>
          <a:lstStyle>
            <a:lvl1pPr>
              <a:defRPr/>
            </a:lvl1pPr>
          </a:lstStyle>
          <a:p>
            <a:fld id="{1EE7135D-F3ED-4287-B8E4-F9707F97CB19}" type="slidenum">
              <a:rPr lang="en-US" altLang="en-US"/>
              <a:pPr/>
              <a:t>‹#›</a:t>
            </a:fld>
            <a:endParaRPr lang="en-US" altLang="en-US"/>
          </a:p>
        </p:txBody>
      </p:sp>
    </p:spTree>
    <p:extLst>
      <p:ext uri="{BB962C8B-B14F-4D97-AF65-F5344CB8AC3E}">
        <p14:creationId xmlns:p14="http://schemas.microsoft.com/office/powerpoint/2010/main" val="50035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7757"/>
            <a:ext cx="164592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3" y="6141246"/>
            <a:ext cx="8080375" cy="2557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3" y="8698711"/>
            <a:ext cx="8080375" cy="15806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90050" y="6141246"/>
            <a:ext cx="8083550" cy="25574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290050" y="8698711"/>
            <a:ext cx="8083550" cy="15806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21E84680-C4A9-44B9-B901-F9EAC24B919C}"/>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CD17EE90-7DEB-406E-B620-862806986E58}"/>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6924F274-A1F4-4785-8A22-88A6DBE6864B}"/>
              </a:ext>
            </a:extLst>
          </p:cNvPr>
          <p:cNvSpPr>
            <a:spLocks noGrp="1" noChangeArrowheads="1"/>
          </p:cNvSpPr>
          <p:nvPr>
            <p:ph type="sldNum" idx="12"/>
          </p:nvPr>
        </p:nvSpPr>
        <p:spPr>
          <a:ln/>
        </p:spPr>
        <p:txBody>
          <a:bodyPr/>
          <a:lstStyle>
            <a:lvl1pPr>
              <a:defRPr/>
            </a:lvl1pPr>
          </a:lstStyle>
          <a:p>
            <a:fld id="{D91D06D6-2E4A-4A71-B1DA-929C78347729}" type="slidenum">
              <a:rPr lang="en-US" altLang="en-US"/>
              <a:pPr/>
              <a:t>‹#›</a:t>
            </a:fld>
            <a:endParaRPr lang="en-US" altLang="en-US"/>
          </a:p>
        </p:txBody>
      </p:sp>
    </p:spTree>
    <p:extLst>
      <p:ext uri="{BB962C8B-B14F-4D97-AF65-F5344CB8AC3E}">
        <p14:creationId xmlns:p14="http://schemas.microsoft.com/office/powerpoint/2010/main" val="138685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1C75E33-CA86-4F02-8C76-D8D558CC47F5}"/>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82A0FD2C-54F7-472C-A007-BD3B7C60568E}"/>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A1237B1-6109-4AC2-97C9-B3286755E707}"/>
              </a:ext>
            </a:extLst>
          </p:cNvPr>
          <p:cNvSpPr>
            <a:spLocks noGrp="1" noChangeArrowheads="1"/>
          </p:cNvSpPr>
          <p:nvPr>
            <p:ph type="sldNum" idx="12"/>
          </p:nvPr>
        </p:nvSpPr>
        <p:spPr>
          <a:ln/>
        </p:spPr>
        <p:txBody>
          <a:bodyPr/>
          <a:lstStyle>
            <a:lvl1pPr>
              <a:defRPr/>
            </a:lvl1pPr>
          </a:lstStyle>
          <a:p>
            <a:fld id="{16D854A5-53AB-4B3B-9D27-EBC749D29260}" type="slidenum">
              <a:rPr lang="en-US" altLang="en-US"/>
              <a:pPr/>
              <a:t>‹#›</a:t>
            </a:fld>
            <a:endParaRPr lang="en-US" altLang="en-US"/>
          </a:p>
        </p:txBody>
      </p:sp>
    </p:spTree>
    <p:extLst>
      <p:ext uri="{BB962C8B-B14F-4D97-AF65-F5344CB8AC3E}">
        <p14:creationId xmlns:p14="http://schemas.microsoft.com/office/powerpoint/2010/main" val="390461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7851635-E192-4C98-9533-45040089680D}"/>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7A2FC23F-F576-4514-9BB7-6BEBA65A4A54}"/>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2D8A9AE-8530-4217-9714-6F1B0CC52356}"/>
              </a:ext>
            </a:extLst>
          </p:cNvPr>
          <p:cNvSpPr>
            <a:spLocks noGrp="1" noChangeArrowheads="1"/>
          </p:cNvSpPr>
          <p:nvPr>
            <p:ph type="sldNum" idx="12"/>
          </p:nvPr>
        </p:nvSpPr>
        <p:spPr>
          <a:ln/>
        </p:spPr>
        <p:txBody>
          <a:bodyPr/>
          <a:lstStyle>
            <a:lvl1pPr>
              <a:defRPr/>
            </a:lvl1pPr>
          </a:lstStyle>
          <a:p>
            <a:fld id="{04148BC7-B135-4D67-A924-512605C0DAA0}" type="slidenum">
              <a:rPr lang="en-US" altLang="en-US"/>
              <a:pPr/>
              <a:t>‹#›</a:t>
            </a:fld>
            <a:endParaRPr lang="en-US" altLang="en-US"/>
          </a:p>
        </p:txBody>
      </p:sp>
    </p:spTree>
    <p:extLst>
      <p:ext uri="{BB962C8B-B14F-4D97-AF65-F5344CB8AC3E}">
        <p14:creationId xmlns:p14="http://schemas.microsoft.com/office/powerpoint/2010/main" val="386771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2" y="1092995"/>
            <a:ext cx="6016625" cy="46482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150100" y="1092995"/>
            <a:ext cx="102235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2" y="5741194"/>
            <a:ext cx="6016625"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208D987-111F-4783-8B14-95ADF0766327}"/>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9493D16-1BAB-4C84-B8E8-5DC69586DCC7}"/>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13C84E7-6531-4E3C-BD0E-5CCBF203381D}"/>
              </a:ext>
            </a:extLst>
          </p:cNvPr>
          <p:cNvSpPr>
            <a:spLocks noGrp="1" noChangeArrowheads="1"/>
          </p:cNvSpPr>
          <p:nvPr>
            <p:ph type="sldNum" idx="12"/>
          </p:nvPr>
        </p:nvSpPr>
        <p:spPr>
          <a:ln/>
        </p:spPr>
        <p:txBody>
          <a:bodyPr/>
          <a:lstStyle>
            <a:lvl1pPr>
              <a:defRPr/>
            </a:lvl1pPr>
          </a:lstStyle>
          <a:p>
            <a:fld id="{DE11E2C3-7D14-4694-A0FC-C7EF92E4C124}" type="slidenum">
              <a:rPr lang="en-US" altLang="en-US"/>
              <a:pPr/>
              <a:t>‹#›</a:t>
            </a:fld>
            <a:endParaRPr lang="en-US" altLang="en-US"/>
          </a:p>
        </p:txBody>
      </p:sp>
    </p:spTree>
    <p:extLst>
      <p:ext uri="{BB962C8B-B14F-4D97-AF65-F5344CB8AC3E}">
        <p14:creationId xmlns:p14="http://schemas.microsoft.com/office/powerpoint/2010/main" val="169891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584575" y="2450307"/>
            <a:ext cx="109728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584575" y="21469350"/>
            <a:ext cx="109728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CFE164C-D656-42DA-8723-180615465FC0}"/>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662E620F-ACE0-4D6E-A0F8-F51615E9422A}"/>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4F34DEA0-AA2D-4AEA-A958-85FF8759BEC6}"/>
              </a:ext>
            </a:extLst>
          </p:cNvPr>
          <p:cNvSpPr>
            <a:spLocks noGrp="1" noChangeArrowheads="1"/>
          </p:cNvSpPr>
          <p:nvPr>
            <p:ph type="sldNum" idx="12"/>
          </p:nvPr>
        </p:nvSpPr>
        <p:spPr>
          <a:ln/>
        </p:spPr>
        <p:txBody>
          <a:bodyPr/>
          <a:lstStyle>
            <a:lvl1pPr>
              <a:defRPr/>
            </a:lvl1pPr>
          </a:lstStyle>
          <a:p>
            <a:fld id="{456383EE-B51C-45D3-9B8E-2234385F312E}" type="slidenum">
              <a:rPr lang="en-US" altLang="en-US"/>
              <a:pPr/>
              <a:t>‹#›</a:t>
            </a:fld>
            <a:endParaRPr lang="en-US" altLang="en-US"/>
          </a:p>
        </p:txBody>
      </p:sp>
    </p:spTree>
    <p:extLst>
      <p:ext uri="{BB962C8B-B14F-4D97-AF65-F5344CB8AC3E}">
        <p14:creationId xmlns:p14="http://schemas.microsoft.com/office/powerpoint/2010/main" val="134098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88278214-3CD7-4746-BAB1-3A281246B293}"/>
              </a:ext>
            </a:extLst>
          </p:cNvPr>
          <p:cNvSpPr>
            <a:spLocks noGrp="1" noChangeArrowheads="1"/>
          </p:cNvSpPr>
          <p:nvPr>
            <p:ph type="title"/>
          </p:nvPr>
        </p:nvSpPr>
        <p:spPr bwMode="auto">
          <a:xfrm>
            <a:off x="914400" y="1098550"/>
            <a:ext cx="16457613" cy="45672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61360" tIns="130680" rIns="261360" bIns="130680" numCol="1" anchor="ctr" anchorCtr="0" compatLnSpc="1">
            <a:prstTxWarp prst="textNoShape">
              <a:avLst/>
            </a:prstTxWarp>
          </a:bodyPr>
          <a:lstStyle/>
          <a:p>
            <a:pPr lvl="0"/>
            <a:r>
              <a:rPr lang="en-GB"/>
              <a:t>Click to edit the title text format</a:t>
            </a:r>
          </a:p>
        </p:txBody>
      </p:sp>
      <p:sp>
        <p:nvSpPr>
          <p:cNvPr id="1026" name="Rectangle 2">
            <a:extLst>
              <a:ext uri="{FF2B5EF4-FFF2-40B4-BE49-F238E27FC236}">
                <a16:creationId xmlns:a16="http://schemas.microsoft.com/office/drawing/2014/main" id="{3107E658-2FC6-49C2-B490-5F07B7E14458}"/>
              </a:ext>
            </a:extLst>
          </p:cNvPr>
          <p:cNvSpPr>
            <a:spLocks noGrp="1" noChangeArrowheads="1"/>
          </p:cNvSpPr>
          <p:nvPr>
            <p:ph type="body" idx="1"/>
          </p:nvPr>
        </p:nvSpPr>
        <p:spPr bwMode="auto">
          <a:xfrm>
            <a:off x="914400" y="6400800"/>
            <a:ext cx="16457613" cy="1810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61360" tIns="130680" rIns="261360" bIns="1306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a:extLst>
              <a:ext uri="{FF2B5EF4-FFF2-40B4-BE49-F238E27FC236}">
                <a16:creationId xmlns:a16="http://schemas.microsoft.com/office/drawing/2014/main" id="{C1DFFEFA-D9CB-462C-9A99-0AC867260FBE}"/>
              </a:ext>
            </a:extLst>
          </p:cNvPr>
          <p:cNvSpPr>
            <a:spLocks noGrp="1" noChangeArrowheads="1"/>
          </p:cNvSpPr>
          <p:nvPr>
            <p:ph type="dt"/>
          </p:nvPr>
        </p:nvSpPr>
        <p:spPr bwMode="auto">
          <a:xfrm>
            <a:off x="914400" y="24982488"/>
            <a:ext cx="4265613" cy="1900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61360" tIns="130680" rIns="261360" bIns="13068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stStyle>
          <a:p>
            <a:pPr>
              <a:defRPr/>
            </a:pPr>
            <a:endParaRPr lang="en-US"/>
          </a:p>
        </p:txBody>
      </p:sp>
      <p:sp>
        <p:nvSpPr>
          <p:cNvPr id="1028" name="Rectangle 4">
            <a:extLst>
              <a:ext uri="{FF2B5EF4-FFF2-40B4-BE49-F238E27FC236}">
                <a16:creationId xmlns:a16="http://schemas.microsoft.com/office/drawing/2014/main" id="{6128FA97-1B98-4ADF-B919-E1F11503BF89}"/>
              </a:ext>
            </a:extLst>
          </p:cNvPr>
          <p:cNvSpPr>
            <a:spLocks noGrp="1" noChangeArrowheads="1"/>
          </p:cNvSpPr>
          <p:nvPr>
            <p:ph type="ftr"/>
          </p:nvPr>
        </p:nvSpPr>
        <p:spPr bwMode="auto">
          <a:xfrm>
            <a:off x="6248400" y="24982488"/>
            <a:ext cx="5789613" cy="1900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61360" tIns="130680" rIns="261360" bIns="13068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stStyle>
          <a:p>
            <a:pPr>
              <a:defRPr/>
            </a:pPr>
            <a:endParaRPr lang="en-US"/>
          </a:p>
        </p:txBody>
      </p:sp>
      <p:sp>
        <p:nvSpPr>
          <p:cNvPr id="1029" name="Rectangle 5">
            <a:extLst>
              <a:ext uri="{FF2B5EF4-FFF2-40B4-BE49-F238E27FC236}">
                <a16:creationId xmlns:a16="http://schemas.microsoft.com/office/drawing/2014/main" id="{C9EFB49E-E835-4D90-891E-E74631E41121}"/>
              </a:ext>
            </a:extLst>
          </p:cNvPr>
          <p:cNvSpPr>
            <a:spLocks noGrp="1" noChangeArrowheads="1"/>
          </p:cNvSpPr>
          <p:nvPr>
            <p:ph type="sldNum"/>
          </p:nvPr>
        </p:nvSpPr>
        <p:spPr bwMode="auto">
          <a:xfrm>
            <a:off x="13106400" y="24982488"/>
            <a:ext cx="4265613" cy="1900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61360" tIns="130680" rIns="261360" bIns="13068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ED87F619-8E27-4E92-981C-559EEBF7D0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12600">
          <a:solidFill>
            <a:srgbClr val="000000"/>
          </a:solidFill>
          <a:latin typeface="+mj-lt"/>
          <a:ea typeface="MS PGothic" panose="020B0600070205080204" pitchFamily="34" charset="-128"/>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12600">
          <a:solidFill>
            <a:srgbClr val="000000"/>
          </a:solidFill>
          <a:latin typeface="Arial" charset="0"/>
          <a:ea typeface="MS PGothic" panose="020B0600070205080204" pitchFamily="34" charset="-128"/>
          <a:cs typeface="Microsoft YaHei"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12600">
          <a:solidFill>
            <a:srgbClr val="000000"/>
          </a:solidFill>
          <a:latin typeface="Arial" charset="0"/>
          <a:ea typeface="MS PGothic" panose="020B0600070205080204" pitchFamily="34" charset="-128"/>
          <a:cs typeface="Microsoft YaHei"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12600">
          <a:solidFill>
            <a:srgbClr val="000000"/>
          </a:solidFill>
          <a:latin typeface="Arial" charset="0"/>
          <a:ea typeface="MS PGothic" panose="020B0600070205080204" pitchFamily="34" charset="-128"/>
          <a:cs typeface="Microsoft YaHei"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12600">
          <a:solidFill>
            <a:srgbClr val="000000"/>
          </a:solidFill>
          <a:latin typeface="Arial" charset="0"/>
          <a:ea typeface="MS PGothic" panose="020B0600070205080204" pitchFamily="34" charset="-128"/>
          <a:cs typeface="Microsoft YaHei" charset="0"/>
        </a:defRPr>
      </a:lvl5pPr>
      <a:lvl6pPr marL="2514600" indent="-228600" algn="ctr" defTabSz="457200" rtl="0" fontAlgn="base">
        <a:spcBef>
          <a:spcPct val="0"/>
        </a:spcBef>
        <a:spcAft>
          <a:spcPct val="0"/>
        </a:spcAft>
        <a:buClr>
          <a:srgbClr val="000000"/>
        </a:buClr>
        <a:buSzPct val="100000"/>
        <a:buFont typeface="Times New Roman" charset="0"/>
        <a:defRPr sz="12600">
          <a:solidFill>
            <a:srgbClr val="000000"/>
          </a:solidFill>
          <a:latin typeface="Arial" charset="0"/>
          <a:ea typeface="ＭＳ Ｐゴシック" charset="0"/>
          <a:cs typeface="Microsoft YaHei" charset="0"/>
        </a:defRPr>
      </a:lvl6pPr>
      <a:lvl7pPr marL="2971800" indent="-228600" algn="ctr" defTabSz="457200" rtl="0" fontAlgn="base">
        <a:spcBef>
          <a:spcPct val="0"/>
        </a:spcBef>
        <a:spcAft>
          <a:spcPct val="0"/>
        </a:spcAft>
        <a:buClr>
          <a:srgbClr val="000000"/>
        </a:buClr>
        <a:buSzPct val="100000"/>
        <a:buFont typeface="Times New Roman" charset="0"/>
        <a:defRPr sz="12600">
          <a:solidFill>
            <a:srgbClr val="000000"/>
          </a:solidFill>
          <a:latin typeface="Arial" charset="0"/>
          <a:ea typeface="ＭＳ Ｐゴシック" charset="0"/>
          <a:cs typeface="Microsoft YaHei" charset="0"/>
        </a:defRPr>
      </a:lvl7pPr>
      <a:lvl8pPr marL="3429000" indent="-228600" algn="ctr" defTabSz="457200" rtl="0" fontAlgn="base">
        <a:spcBef>
          <a:spcPct val="0"/>
        </a:spcBef>
        <a:spcAft>
          <a:spcPct val="0"/>
        </a:spcAft>
        <a:buClr>
          <a:srgbClr val="000000"/>
        </a:buClr>
        <a:buSzPct val="100000"/>
        <a:buFont typeface="Times New Roman" charset="0"/>
        <a:defRPr sz="12600">
          <a:solidFill>
            <a:srgbClr val="000000"/>
          </a:solidFill>
          <a:latin typeface="Arial" charset="0"/>
          <a:ea typeface="ＭＳ Ｐゴシック" charset="0"/>
          <a:cs typeface="Microsoft YaHei" charset="0"/>
        </a:defRPr>
      </a:lvl8pPr>
      <a:lvl9pPr marL="3886200" indent="-228600" algn="ctr" defTabSz="457200" rtl="0" fontAlgn="base">
        <a:spcBef>
          <a:spcPct val="0"/>
        </a:spcBef>
        <a:spcAft>
          <a:spcPct val="0"/>
        </a:spcAft>
        <a:buClr>
          <a:srgbClr val="000000"/>
        </a:buClr>
        <a:buSzPct val="100000"/>
        <a:buFont typeface="Times New Roman" charset="0"/>
        <a:defRPr sz="12600">
          <a:solidFill>
            <a:srgbClr val="000000"/>
          </a:solidFill>
          <a:latin typeface="Arial" charset="0"/>
          <a:ea typeface="ＭＳ Ｐゴシック" charset="0"/>
          <a:cs typeface="Microsoft YaHei" charset="0"/>
        </a:defRPr>
      </a:lvl9pPr>
    </p:titleStyle>
    <p:bodyStyle>
      <a:lvl1pPr marL="342900" indent="-342900" algn="l" defTabSz="457200" rtl="0" eaLnBrk="0" fontAlgn="base" hangingPunct="0">
        <a:spcBef>
          <a:spcPts val="2275"/>
        </a:spcBef>
        <a:spcAft>
          <a:spcPct val="0"/>
        </a:spcAft>
        <a:buClr>
          <a:srgbClr val="000000"/>
        </a:buClr>
        <a:buSzPct val="100000"/>
        <a:buFont typeface="Times New Roman" panose="02020603050405020304" pitchFamily="18" charset="0"/>
        <a:defRPr sz="9100">
          <a:solidFill>
            <a:srgbClr val="000000"/>
          </a:solidFill>
          <a:latin typeface="+mn-lt"/>
          <a:ea typeface="MS PGothic" panose="020B0600070205080204" pitchFamily="34" charset="-128"/>
          <a:cs typeface="+mn-cs"/>
        </a:defRPr>
      </a:lvl1pPr>
      <a:lvl2pPr marL="742950" indent="-285750" algn="l" defTabSz="457200" rtl="0" eaLnBrk="0" fontAlgn="base" hangingPunct="0">
        <a:spcBef>
          <a:spcPts val="2000"/>
        </a:spcBef>
        <a:spcAft>
          <a:spcPct val="0"/>
        </a:spcAft>
        <a:buClr>
          <a:srgbClr val="000000"/>
        </a:buClr>
        <a:buSzPct val="100000"/>
        <a:buFont typeface="Times New Roman" panose="02020603050405020304" pitchFamily="18" charset="0"/>
        <a:defRPr sz="8000">
          <a:solidFill>
            <a:srgbClr val="000000"/>
          </a:solidFill>
          <a:latin typeface="+mn-lt"/>
          <a:ea typeface="MS PGothic" panose="020B0600070205080204" pitchFamily="34" charset="-128"/>
          <a:cs typeface="+mn-cs"/>
        </a:defRPr>
      </a:lvl2pPr>
      <a:lvl3pPr marL="1143000" indent="-228600" algn="l" defTabSz="457200" rtl="0" eaLnBrk="0" fontAlgn="base" hangingPunct="0">
        <a:spcBef>
          <a:spcPts val="1725"/>
        </a:spcBef>
        <a:spcAft>
          <a:spcPct val="0"/>
        </a:spcAft>
        <a:buClr>
          <a:srgbClr val="000000"/>
        </a:buClr>
        <a:buSzPct val="100000"/>
        <a:buFont typeface="Times New Roman" panose="02020603050405020304" pitchFamily="18" charset="0"/>
        <a:defRPr sz="6900">
          <a:solidFill>
            <a:srgbClr val="000000"/>
          </a:solidFill>
          <a:latin typeface="+mn-lt"/>
          <a:ea typeface="MS PGothic" panose="020B0600070205080204" pitchFamily="34" charset="-128"/>
          <a:cs typeface="+mn-cs"/>
        </a:defRPr>
      </a:lvl3pPr>
      <a:lvl4pPr marL="1600200" indent="-228600" algn="l" defTabSz="457200" rtl="0" eaLnBrk="0" fontAlgn="base" hangingPunct="0">
        <a:spcBef>
          <a:spcPts val="1425"/>
        </a:spcBef>
        <a:spcAft>
          <a:spcPct val="0"/>
        </a:spcAft>
        <a:buClr>
          <a:srgbClr val="000000"/>
        </a:buClr>
        <a:buSzPct val="100000"/>
        <a:buFont typeface="Times New Roman" panose="02020603050405020304" pitchFamily="18" charset="0"/>
        <a:defRPr sz="5700">
          <a:solidFill>
            <a:srgbClr val="000000"/>
          </a:solidFill>
          <a:latin typeface="+mn-lt"/>
          <a:ea typeface="MS PGothic" panose="020B0600070205080204" pitchFamily="34" charset="-128"/>
          <a:cs typeface="+mn-cs"/>
        </a:defRPr>
      </a:lvl4pPr>
      <a:lvl5pPr marL="2057400" indent="-228600" algn="l" defTabSz="457200" rtl="0" eaLnBrk="0" fontAlgn="base" hangingPunct="0">
        <a:spcBef>
          <a:spcPts val="1425"/>
        </a:spcBef>
        <a:spcAft>
          <a:spcPct val="0"/>
        </a:spcAft>
        <a:buClr>
          <a:srgbClr val="000000"/>
        </a:buClr>
        <a:buSzPct val="100000"/>
        <a:buFont typeface="Times New Roman" panose="02020603050405020304" pitchFamily="18" charset="0"/>
        <a:defRPr sz="5700">
          <a:solidFill>
            <a:srgbClr val="000000"/>
          </a:solidFill>
          <a:latin typeface="+mn-lt"/>
          <a:ea typeface="MS PGothic" panose="020B0600070205080204" pitchFamily="34" charset="-128"/>
          <a:cs typeface="+mn-cs"/>
        </a:defRPr>
      </a:lvl5pPr>
      <a:lvl6pPr marL="2514600" indent="-228600" algn="l" defTabSz="457200" rtl="0" fontAlgn="base">
        <a:spcBef>
          <a:spcPts val="1425"/>
        </a:spcBef>
        <a:spcAft>
          <a:spcPct val="0"/>
        </a:spcAft>
        <a:buClr>
          <a:srgbClr val="000000"/>
        </a:buClr>
        <a:buSzPct val="100000"/>
        <a:buFont typeface="Times New Roman" charset="0"/>
        <a:defRPr sz="5700">
          <a:solidFill>
            <a:srgbClr val="000000"/>
          </a:solidFill>
          <a:latin typeface="+mn-lt"/>
          <a:ea typeface="+mn-ea"/>
          <a:cs typeface="+mn-cs"/>
        </a:defRPr>
      </a:lvl6pPr>
      <a:lvl7pPr marL="2971800" indent="-228600" algn="l" defTabSz="457200" rtl="0" fontAlgn="base">
        <a:spcBef>
          <a:spcPts val="1425"/>
        </a:spcBef>
        <a:spcAft>
          <a:spcPct val="0"/>
        </a:spcAft>
        <a:buClr>
          <a:srgbClr val="000000"/>
        </a:buClr>
        <a:buSzPct val="100000"/>
        <a:buFont typeface="Times New Roman" charset="0"/>
        <a:defRPr sz="5700">
          <a:solidFill>
            <a:srgbClr val="000000"/>
          </a:solidFill>
          <a:latin typeface="+mn-lt"/>
          <a:ea typeface="+mn-ea"/>
          <a:cs typeface="+mn-cs"/>
        </a:defRPr>
      </a:lvl7pPr>
      <a:lvl8pPr marL="3429000" indent="-228600" algn="l" defTabSz="457200" rtl="0" fontAlgn="base">
        <a:spcBef>
          <a:spcPts val="1425"/>
        </a:spcBef>
        <a:spcAft>
          <a:spcPct val="0"/>
        </a:spcAft>
        <a:buClr>
          <a:srgbClr val="000000"/>
        </a:buClr>
        <a:buSzPct val="100000"/>
        <a:buFont typeface="Times New Roman" charset="0"/>
        <a:defRPr sz="5700">
          <a:solidFill>
            <a:srgbClr val="000000"/>
          </a:solidFill>
          <a:latin typeface="+mn-lt"/>
          <a:ea typeface="+mn-ea"/>
          <a:cs typeface="+mn-cs"/>
        </a:defRPr>
      </a:lvl8pPr>
      <a:lvl9pPr marL="3886200" indent="-228600" algn="l" defTabSz="457200" rtl="0" fontAlgn="base">
        <a:spcBef>
          <a:spcPts val="1425"/>
        </a:spcBef>
        <a:spcAft>
          <a:spcPct val="0"/>
        </a:spcAft>
        <a:buClr>
          <a:srgbClr val="000000"/>
        </a:buClr>
        <a:buSzPct val="100000"/>
        <a:buFont typeface="Times New Roman" charset="0"/>
        <a:defRPr sz="57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37" name="Picture 3">
            <a:extLst>
              <a:ext uri="{FF2B5EF4-FFF2-40B4-BE49-F238E27FC236}">
                <a16:creationId xmlns:a16="http://schemas.microsoft.com/office/drawing/2014/main" id="{F388FFE6-69F4-4D41-8E87-7E876F692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00" y="914400"/>
            <a:ext cx="1792288" cy="915988"/>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8" name="Picture 4">
            <a:extLst>
              <a:ext uri="{FF2B5EF4-FFF2-40B4-BE49-F238E27FC236}">
                <a16:creationId xmlns:a16="http://schemas.microsoft.com/office/drawing/2014/main" id="{E1AA9253-8579-4693-AD56-9C9C4CD88F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37" r="2916" b="9037"/>
          <a:stretch/>
        </p:blipFill>
        <p:spPr bwMode="auto">
          <a:xfrm>
            <a:off x="914401" y="24755302"/>
            <a:ext cx="5867400" cy="15970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6">
            <a:extLst>
              <a:ext uri="{FF2B5EF4-FFF2-40B4-BE49-F238E27FC236}">
                <a16:creationId xmlns:a16="http://schemas.microsoft.com/office/drawing/2014/main" id="{D97D416C-B95E-472B-9FB7-E47F916B7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1792288" cy="915988"/>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5366" name="Picture 4">
            <a:extLst>
              <a:ext uri="{FF2B5EF4-FFF2-40B4-BE49-F238E27FC236}">
                <a16:creationId xmlns:a16="http://schemas.microsoft.com/office/drawing/2014/main" id="{E278E6E2-8645-41EB-A46D-DB0E15B6DC5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25200" y="25298400"/>
            <a:ext cx="6400800" cy="1597025"/>
          </a:xfrm>
          <a:prstGeom prst="rect">
            <a:avLst/>
          </a:prstGeom>
          <a:noFill/>
          <a:ln>
            <a:noFill/>
          </a:ln>
          <a:effectLst>
            <a:outerShdw blurRad="114300" algn="tl"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FDD5C0D-9396-4DB3-99D0-6B7831582C93}"/>
              </a:ext>
            </a:extLst>
          </p:cNvPr>
          <p:cNvSpPr txBox="1"/>
          <p:nvPr/>
        </p:nvSpPr>
        <p:spPr>
          <a:xfrm>
            <a:off x="2156112" y="399227"/>
            <a:ext cx="13939265" cy="2862322"/>
          </a:xfrm>
          <a:prstGeom prst="rect">
            <a:avLst/>
          </a:prstGeom>
          <a:noFill/>
        </p:spPr>
        <p:txBody>
          <a:bodyPr wrap="none" rtlCol="0">
            <a:spAutoFit/>
          </a:bodyPr>
          <a:lstStyle/>
          <a:p>
            <a:pPr algn="ctr"/>
            <a:r>
              <a:rPr lang="en-US" sz="8800" dirty="0"/>
              <a:t>The Ultrasonic Turret</a:t>
            </a:r>
          </a:p>
          <a:p>
            <a:pPr algn="ctr"/>
            <a:endParaRPr lang="en-US" sz="3200" dirty="0"/>
          </a:p>
          <a:p>
            <a:pPr algn="ctr"/>
            <a:r>
              <a:rPr lang="en-US" sz="6000" dirty="0"/>
              <a:t>Kailin </a:t>
            </a:r>
            <a:r>
              <a:rPr lang="en-US" sz="6000" dirty="0" err="1"/>
              <a:t>Kozacko</a:t>
            </a:r>
            <a:r>
              <a:rPr lang="en-US" sz="6000" dirty="0"/>
              <a:t> • Andrew Lu • Jason Ngo</a:t>
            </a:r>
          </a:p>
        </p:txBody>
      </p:sp>
      <p:sp>
        <p:nvSpPr>
          <p:cNvPr id="3" name="TextBox 2">
            <a:extLst>
              <a:ext uri="{FF2B5EF4-FFF2-40B4-BE49-F238E27FC236}">
                <a16:creationId xmlns:a16="http://schemas.microsoft.com/office/drawing/2014/main" id="{22635D9D-A322-4699-BA8D-041EFE24A5DF}"/>
              </a:ext>
            </a:extLst>
          </p:cNvPr>
          <p:cNvSpPr txBox="1"/>
          <p:nvPr/>
        </p:nvSpPr>
        <p:spPr>
          <a:xfrm>
            <a:off x="914400" y="5029200"/>
            <a:ext cx="16459200" cy="15087600"/>
          </a:xfrm>
          <a:prstGeom prst="rect">
            <a:avLst/>
          </a:prstGeom>
          <a:noFill/>
        </p:spPr>
        <p:txBody>
          <a:bodyPr wrap="square" rtlCol="0">
            <a:spAutoFit/>
          </a:bodyPr>
          <a:lstStyle/>
          <a:p>
            <a:r>
              <a:rPr lang="en-US" sz="3600" dirty="0"/>
              <a:t>Abstract</a:t>
            </a:r>
          </a:p>
          <a:p>
            <a:r>
              <a:rPr lang="en-US" sz="3600" dirty="0"/>
              <a:t>Our goal was to build a turret that can follow a user walking around it.</a:t>
            </a:r>
          </a:p>
          <a:p>
            <a:endParaRPr lang="en-US" sz="3600" dirty="0"/>
          </a:p>
          <a:p>
            <a:r>
              <a:rPr lang="en-US" sz="3600" dirty="0"/>
              <a:t>Materials/Hardware</a:t>
            </a:r>
          </a:p>
          <a:p>
            <a:endParaRPr lang="en-US" sz="3600" dirty="0"/>
          </a:p>
          <a:p>
            <a:r>
              <a:rPr lang="en-US" sz="3600" dirty="0"/>
              <a:t>5 HC-SR04 Ultrasonic Sensors</a:t>
            </a:r>
          </a:p>
          <a:p>
            <a:r>
              <a:rPr lang="en-US" sz="3600" dirty="0"/>
              <a:t>1 </a:t>
            </a:r>
            <a:r>
              <a:rPr lang="en-US" sz="3600" dirty="0" err="1"/>
              <a:t>TowerPro</a:t>
            </a:r>
            <a:r>
              <a:rPr lang="en-US" sz="3600" dirty="0"/>
              <a:t> SG-5010 Servo Motor</a:t>
            </a:r>
          </a:p>
          <a:p>
            <a:r>
              <a:rPr lang="en-US" sz="3600" dirty="0"/>
              <a:t>1 Arduino UNO Microcontroller</a:t>
            </a:r>
          </a:p>
          <a:p>
            <a:r>
              <a:rPr lang="en-US" sz="3600" dirty="0"/>
              <a:t>1 Mini Breadboard</a:t>
            </a:r>
          </a:p>
          <a:p>
            <a:r>
              <a:rPr lang="en-US" sz="3600" dirty="0"/>
              <a:t>1 RGB Light</a:t>
            </a:r>
          </a:p>
          <a:p>
            <a:r>
              <a:rPr lang="en-US" sz="3600" dirty="0"/>
              <a:t>1 Laser</a:t>
            </a:r>
          </a:p>
          <a:p>
            <a:r>
              <a:rPr lang="en-US" sz="3600" dirty="0"/>
              <a:t>1 6V 1A Power Supply</a:t>
            </a:r>
          </a:p>
          <a:p>
            <a:endParaRPr lang="en-US" sz="3600" dirty="0"/>
          </a:p>
          <a:p>
            <a:r>
              <a:rPr lang="en-US" sz="3600" dirty="0"/>
              <a:t>How It Works</a:t>
            </a:r>
          </a:p>
          <a:p>
            <a:endParaRPr lang="en-US" sz="3600" dirty="0"/>
          </a:p>
          <a:p>
            <a:r>
              <a:rPr lang="en-US" sz="3600" dirty="0"/>
              <a:t>The Arduino will get values from the five ultrasonic sensors, five times. The Arduino will average the five trials and eliminate any outlier values. Once this is complete, the Arduino will find the smallest ultrasonic sensor value and turn the turret to face that value.</a:t>
            </a:r>
          </a:p>
          <a:p>
            <a:endParaRPr lang="en-US" sz="3600" dirty="0"/>
          </a:p>
          <a:p>
            <a:r>
              <a:rPr lang="en-US" sz="3600" dirty="0"/>
              <a:t>Future Improvements</a:t>
            </a:r>
          </a:p>
          <a:p>
            <a:r>
              <a:rPr lang="en-US" sz="3600" dirty="0"/>
              <a:t>We hope to 3D print a better casing</a:t>
            </a:r>
          </a:p>
          <a:p>
            <a:endParaRPr lang="en-US" sz="3600" dirty="0"/>
          </a:p>
          <a:p>
            <a:r>
              <a:rPr lang="en-US" sz="3600" dirty="0"/>
              <a:t>Acknowledgements</a:t>
            </a:r>
          </a:p>
          <a:p>
            <a:r>
              <a:rPr lang="en-US" sz="3600" dirty="0"/>
              <a:t>Northrop Grumman</a:t>
            </a:r>
          </a:p>
          <a:p>
            <a:r>
              <a:rPr lang="en-US" sz="3600" dirty="0"/>
              <a:t>UCSB IEEE</a:t>
            </a:r>
          </a:p>
          <a:p>
            <a:r>
              <a:rPr lang="en-US" sz="3600" dirty="0"/>
              <a:t>UCSB ECE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Microsoft YaHei"/>
      </a:majorFont>
      <a:minorFont>
        <a:latin typeface="Arial"/>
        <a:ea typeface="ＭＳ Ｐゴシック"/>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Microsoft Ya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Microsoft YaHe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731</TotalTime>
  <Words>127</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MS PGothic</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dc:creator>
  <cp:lastModifiedBy>Andrew Lu</cp:lastModifiedBy>
  <cp:revision>37</cp:revision>
  <cp:lastPrinted>1601-01-01T00:00:00Z</cp:lastPrinted>
  <dcterms:created xsi:type="dcterms:W3CDTF">2009-05-31T21:09:59Z</dcterms:created>
  <dcterms:modified xsi:type="dcterms:W3CDTF">2018-03-09T19:09:07Z</dcterms:modified>
</cp:coreProperties>
</file>