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98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c87208cc7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c87208cc7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c87208cc7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c87208cc7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c87208cc7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c87208cc7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c87208cc7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c87208cc7_3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c87208cc7_3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c87208cc7_3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c87208cc7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c87208cc7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11708" y="-3137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 Level Rise with Linear Regression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11700" y="16870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Chace Daskalos, Swati Goyal, Andrew Hoeppner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Topic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 Topic was selected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source of data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team hopes to answer with the data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data exploration phase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analysis phase 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On-screen Show (16:9)</PresentationFormat>
  <Paragraphs>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Roboto</vt:lpstr>
      <vt:lpstr>Arial</vt:lpstr>
      <vt:lpstr>Material</vt:lpstr>
      <vt:lpstr>Sea Level Rise with Linear Regression</vt:lpstr>
      <vt:lpstr>Selected Topic</vt:lpstr>
      <vt:lpstr>Reason Topic was selected</vt:lpstr>
      <vt:lpstr>Description of source of data</vt:lpstr>
      <vt:lpstr>Question team hopes to answer with the data</vt:lpstr>
      <vt:lpstr>Description of data exploration phase</vt:lpstr>
      <vt:lpstr>Description of the analysis phase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 Level Rise with Linear Regression</dc:title>
  <dc:creator>c dask</dc:creator>
  <cp:lastModifiedBy>c dask</cp:lastModifiedBy>
  <cp:revision>1</cp:revision>
  <dcterms:modified xsi:type="dcterms:W3CDTF">2022-05-19T03:49:58Z</dcterms:modified>
</cp:coreProperties>
</file>