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89EE-6D31-9AC4-014E-33992E132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877D3-C249-88BA-3047-D968CE333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7277-CD6F-0343-CF2B-181B4345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2F1C-AD4E-7137-CF88-B1AE88E4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EC52-AF82-51F3-DDD1-F36C22E4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99E2-45B6-8B4F-A41B-DECD5C0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0B503-680C-6AC1-FF91-78427C7C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F89A-C4E6-B14B-A3F1-8FC6D98D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8972-C506-CC38-0418-DF279155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5D1A-AC05-6E41-FD4A-E6B9F1CB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2F056-C714-19FF-4949-5DFB26AF2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4ECC3-1D5B-4D82-11BF-E39715ED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BF3B-6B0D-442B-9195-A5A0910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D901-C254-E9B0-FA27-62F17A64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393A-E30E-72D8-FE5E-8C7AF35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5D5-5B52-8DA2-1F8C-EC04B425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D45F-E61B-1267-EA5D-61AD0A40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ABF5-D31B-87A8-2DBA-8C19AA81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EB2C-822C-98B4-E25F-B8B7CB7E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9947-0932-BC67-9143-0413DD29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A181-0DC2-CD34-9278-2C16FED9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3219-D0CF-4336-2678-D253430C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09AD-EC60-3656-300E-7754A23F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5166-5697-6D78-F666-555DFFC2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EB7E-3325-2D78-5A8D-F1D6754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EC9-F22B-BC9D-7346-6DE8329D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8F59-8100-0C42-A358-CB22AFF0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9C75-DB3B-DF10-CC37-4BCF7492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6CAE-A5F3-063E-D4DB-AFC88C99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AAB-BDFD-737D-52C9-A90DA3B3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C05A4-14BD-1A66-EB19-00B05A2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7B19-ABAF-12D1-9382-46E5AB77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78E3-6FDE-7A00-2433-877B875E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CFF2-7980-B957-C5B2-A9E5F17A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28470-A3E7-8B4C-6D21-E22448B51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7926A-9BB0-2F0B-0A02-3332700A7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97823-7B51-9CA6-9C5C-2F4D751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BF25-452C-B0E3-26CC-980224F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EEE8-194E-B1F6-1037-AF1D0170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47D0-E10C-B92E-6557-4953863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5C269-3A83-5545-07F7-7AE9945B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CC1F9-46EA-515A-9071-521CD0AD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99051-CC2D-8ACC-78B5-9B3F396B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0CDC6-3CFD-7820-3690-7D48C39F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9F42-D40E-3B6D-CA95-8C5B0908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22821-A39E-7370-ECE9-20704D18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CAB1-375E-4C5B-0538-A7C9D210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751D-7CB8-E8E1-6E03-20AC052C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E65C-610A-8F22-6D11-7AB47E1FF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89BD0-052F-8B21-5B1E-737EAD35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5F19C-C26E-5AA1-C02A-4B752ED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A484-E8FA-518A-37C1-8F18914B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0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0644-4881-C43D-002B-EB4B327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39EFE-5788-F8BF-C056-EAF10BE5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4FE0D-79A7-44DF-61AA-7E0E5E6B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8B95-E475-AE20-A9B2-3EC37885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2B0C8-350A-0A5A-20A3-A91440C6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579C-000D-FF3F-64C6-1977F22C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6A9F1-2AE9-BD82-FF49-CF677082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45E8-E976-8FB2-E589-008CED95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A0B3-A36C-DAC1-2BC3-568C0F0C3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FF0E-BEC0-3543-8EDD-0BD1B09805A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36D1-4736-29EF-2B09-B79C6C1E6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54A8-B0FB-890D-D88C-F96F636BF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6DC5-87BB-D449-85EF-40C5C0160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A175D5A-27F0-356F-2765-99EA7A3062DC}"/>
              </a:ext>
            </a:extLst>
          </p:cNvPr>
          <p:cNvSpPr/>
          <p:nvPr/>
        </p:nvSpPr>
        <p:spPr>
          <a:xfrm>
            <a:off x="3629522" y="4866468"/>
            <a:ext cx="4243617" cy="1844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F9B8C5-BC41-53BB-2B18-DADF78F53027}"/>
              </a:ext>
            </a:extLst>
          </p:cNvPr>
          <p:cNvSpPr/>
          <p:nvPr/>
        </p:nvSpPr>
        <p:spPr>
          <a:xfrm>
            <a:off x="410967" y="370725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Pixel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383E6D-79FD-EEDC-4B9A-CE2D3BA67751}"/>
              </a:ext>
            </a:extLst>
          </p:cNvPr>
          <p:cNvSpPr/>
          <p:nvPr/>
        </p:nvSpPr>
        <p:spPr>
          <a:xfrm>
            <a:off x="410967" y="1622460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Pixel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F40ED0-3E5D-C79D-2CEF-F7F693C2BC1A}"/>
              </a:ext>
            </a:extLst>
          </p:cNvPr>
          <p:cNvSpPr/>
          <p:nvPr/>
        </p:nvSpPr>
        <p:spPr>
          <a:xfrm>
            <a:off x="410966" y="2874195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Pixel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6CCCB6-8838-559D-FE39-6D224893E76A}"/>
              </a:ext>
            </a:extLst>
          </p:cNvPr>
          <p:cNvSpPr/>
          <p:nvPr/>
        </p:nvSpPr>
        <p:spPr>
          <a:xfrm>
            <a:off x="410966" y="4125930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Pixel 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7CA5F-1A55-A15A-ED53-BE79E0305123}"/>
              </a:ext>
            </a:extLst>
          </p:cNvPr>
          <p:cNvSpPr/>
          <p:nvPr/>
        </p:nvSpPr>
        <p:spPr>
          <a:xfrm>
            <a:off x="410966" y="5387938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Pixel 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8E5F7-7E2B-4BA7-F31B-54A42DD7C4E4}"/>
              </a:ext>
            </a:extLst>
          </p:cNvPr>
          <p:cNvSpPr/>
          <p:nvPr/>
        </p:nvSpPr>
        <p:spPr>
          <a:xfrm>
            <a:off x="3830549" y="2874195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B3459F-AD39-250C-EE35-12DC52BC09D3}"/>
              </a:ext>
            </a:extLst>
          </p:cNvPr>
          <p:cNvSpPr/>
          <p:nvPr/>
        </p:nvSpPr>
        <p:spPr>
          <a:xfrm>
            <a:off x="6429911" y="2874195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 0-1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668C50-56C2-FD5B-4634-756BB389268B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940158" y="3429000"/>
            <a:ext cx="148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54ECB-D968-B017-6834-446F2204157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520576" y="925530"/>
            <a:ext cx="2309973" cy="250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E96D9F-F932-E3BE-830B-C9D393565A90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520576" y="2177265"/>
            <a:ext cx="2309973" cy="125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62AB70-1B35-1BC8-2CEF-B73D6D729B75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520575" y="3429000"/>
            <a:ext cx="2309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A16032-DC87-5BB3-9B2A-7E5C29F05510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520575" y="3429000"/>
            <a:ext cx="2309974" cy="125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3739D-0CCD-B401-E356-FAFD19AE8CA8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1520575" y="3429000"/>
            <a:ext cx="2309974" cy="251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3371FF-2453-D2D0-F509-965364165093}"/>
              </a:ext>
            </a:extLst>
          </p:cNvPr>
          <p:cNvSpPr txBox="1"/>
          <p:nvPr/>
        </p:nvSpPr>
        <p:spPr>
          <a:xfrm>
            <a:off x="5116498" y="30896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4B39AD-0148-3B47-C9FC-AAE8BD17AA7C}"/>
              </a:ext>
            </a:extLst>
          </p:cNvPr>
          <p:cNvGrpSpPr/>
          <p:nvPr/>
        </p:nvGrpSpPr>
        <p:grpSpPr>
          <a:xfrm>
            <a:off x="5457609" y="5110308"/>
            <a:ext cx="2081911" cy="1431607"/>
            <a:chOff x="4606555" y="1020406"/>
            <a:chExt cx="2081911" cy="14316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DCCB36-1379-E9FB-A305-E16F6CD82BB2}"/>
                </a:ext>
              </a:extLst>
            </p:cNvPr>
            <p:cNvCxnSpPr/>
            <p:nvPr/>
          </p:nvCxnSpPr>
          <p:spPr>
            <a:xfrm>
              <a:off x="4940158" y="1061502"/>
              <a:ext cx="0" cy="1191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C9FA1C-265F-ADC0-8601-EC85AD5B335C}"/>
                </a:ext>
              </a:extLst>
            </p:cNvPr>
            <p:cNvCxnSpPr/>
            <p:nvPr/>
          </p:nvCxnSpPr>
          <p:spPr>
            <a:xfrm>
              <a:off x="4787757" y="2087205"/>
              <a:ext cx="1767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64183E-2580-9939-9EB6-2334B20B5561}"/>
                </a:ext>
              </a:extLst>
            </p:cNvPr>
            <p:cNvSpPr txBox="1"/>
            <p:nvPr/>
          </p:nvSpPr>
          <p:spPr>
            <a:xfrm>
              <a:off x="4622514" y="20826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D6F3E5-1A18-8454-5CB4-64D5C3D35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756" y="1197936"/>
              <a:ext cx="1262011" cy="2468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038E1D-700C-8914-8B8E-180AFAA6B6AB}"/>
                </a:ext>
              </a:extLst>
            </p:cNvPr>
            <p:cNvSpPr txBox="1"/>
            <p:nvPr/>
          </p:nvSpPr>
          <p:spPr>
            <a:xfrm flipH="1">
              <a:off x="4638131" y="102040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085924A-00DE-0D87-D2AE-619255CE9F0A}"/>
                </a:ext>
              </a:extLst>
            </p:cNvPr>
            <p:cNvSpPr/>
            <p:nvPr/>
          </p:nvSpPr>
          <p:spPr>
            <a:xfrm>
              <a:off x="4606555" y="1212350"/>
              <a:ext cx="2081911" cy="879347"/>
            </a:xfrm>
            <a:custGeom>
              <a:avLst/>
              <a:gdLst>
                <a:gd name="connsiteX0" fmla="*/ 0 w 4335694"/>
                <a:gd name="connsiteY0" fmla="*/ 1009534 h 1078047"/>
                <a:gd name="connsiteX1" fmla="*/ 1561671 w 4335694"/>
                <a:gd name="connsiteY1" fmla="*/ 988986 h 1078047"/>
                <a:gd name="connsiteX2" fmla="*/ 2342507 w 4335694"/>
                <a:gd name="connsiteY2" fmla="*/ 136231 h 1078047"/>
                <a:gd name="connsiteX3" fmla="*/ 4335694 w 4335694"/>
                <a:gd name="connsiteY3" fmla="*/ 12941 h 1078047"/>
                <a:gd name="connsiteX0" fmla="*/ 0 w 4325420"/>
                <a:gd name="connsiteY0" fmla="*/ 1091727 h 1128679"/>
                <a:gd name="connsiteX1" fmla="*/ 1551397 w 4325420"/>
                <a:gd name="connsiteY1" fmla="*/ 988986 h 1128679"/>
                <a:gd name="connsiteX2" fmla="*/ 2332233 w 4325420"/>
                <a:gd name="connsiteY2" fmla="*/ 136231 h 1128679"/>
                <a:gd name="connsiteX3" fmla="*/ 4325420 w 4325420"/>
                <a:gd name="connsiteY3" fmla="*/ 12941 h 1128679"/>
                <a:gd name="connsiteX0" fmla="*/ 0 w 4325420"/>
                <a:gd name="connsiteY0" fmla="*/ 1091727 h 1097478"/>
                <a:gd name="connsiteX1" fmla="*/ 1551397 w 4325420"/>
                <a:gd name="connsiteY1" fmla="*/ 988986 h 1097478"/>
                <a:gd name="connsiteX2" fmla="*/ 2332233 w 4325420"/>
                <a:gd name="connsiteY2" fmla="*/ 136231 h 1097478"/>
                <a:gd name="connsiteX3" fmla="*/ 4325420 w 4325420"/>
                <a:gd name="connsiteY3" fmla="*/ 12941 h 109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420" h="1097478">
                  <a:moveTo>
                    <a:pt x="0" y="1091727"/>
                  </a:moveTo>
                  <a:cubicBezTo>
                    <a:pt x="678093" y="1082309"/>
                    <a:pt x="1162692" y="1148235"/>
                    <a:pt x="1551397" y="988986"/>
                  </a:cubicBezTo>
                  <a:cubicBezTo>
                    <a:pt x="1940102" y="829737"/>
                    <a:pt x="1869896" y="298905"/>
                    <a:pt x="2332233" y="136231"/>
                  </a:cubicBezTo>
                  <a:cubicBezTo>
                    <a:pt x="2794570" y="-26443"/>
                    <a:pt x="3559995" y="-6751"/>
                    <a:pt x="4325420" y="129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2E599DD-B9CA-EC9D-B048-EC7420ACA4ED}"/>
              </a:ext>
            </a:extLst>
          </p:cNvPr>
          <p:cNvSpPr txBox="1"/>
          <p:nvPr/>
        </p:nvSpPr>
        <p:spPr>
          <a:xfrm>
            <a:off x="2307616" y="1530531"/>
            <a:ext cx="840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DB4364-5B7D-5D2B-30C9-BA086C27F7D0}"/>
              </a:ext>
            </a:extLst>
          </p:cNvPr>
          <p:cNvSpPr txBox="1"/>
          <p:nvPr/>
        </p:nvSpPr>
        <p:spPr>
          <a:xfrm>
            <a:off x="1790147" y="2085336"/>
            <a:ext cx="840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699D08-52D4-25E1-D176-04A98C42B719}"/>
              </a:ext>
            </a:extLst>
          </p:cNvPr>
          <p:cNvSpPr txBox="1"/>
          <p:nvPr/>
        </p:nvSpPr>
        <p:spPr>
          <a:xfrm>
            <a:off x="1775387" y="3818153"/>
            <a:ext cx="840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1E06C-5DEE-A576-395C-765391968AE5}"/>
              </a:ext>
            </a:extLst>
          </p:cNvPr>
          <p:cNvSpPr txBox="1"/>
          <p:nvPr/>
        </p:nvSpPr>
        <p:spPr>
          <a:xfrm>
            <a:off x="1775387" y="3136813"/>
            <a:ext cx="840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04C28C-5BB1-5DEC-3663-89A65F6990DF}"/>
              </a:ext>
            </a:extLst>
          </p:cNvPr>
          <p:cNvSpPr txBox="1"/>
          <p:nvPr/>
        </p:nvSpPr>
        <p:spPr>
          <a:xfrm>
            <a:off x="1678022" y="4726559"/>
            <a:ext cx="840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93B9CD-170F-2C58-1F54-FE0041F4A51C}"/>
              </a:ext>
            </a:extLst>
          </p:cNvPr>
          <p:cNvSpPr txBox="1"/>
          <p:nvPr/>
        </p:nvSpPr>
        <p:spPr>
          <a:xfrm>
            <a:off x="3629522" y="2619197"/>
            <a:ext cx="144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Combined Values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E797B1-E1F5-50A5-90A4-99D0C629B231}"/>
              </a:ext>
            </a:extLst>
          </p:cNvPr>
          <p:cNvSpPr txBox="1"/>
          <p:nvPr/>
        </p:nvSpPr>
        <p:spPr>
          <a:xfrm>
            <a:off x="7708763" y="3105833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 = 0.5 – 1</a:t>
            </a:r>
          </a:p>
          <a:p>
            <a:r>
              <a:rPr lang="en-US" dirty="0"/>
              <a:t>Cat   = 0 – 0.5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CF9BD7-A1D0-F491-574C-C18F893F9127}"/>
              </a:ext>
            </a:extLst>
          </p:cNvPr>
          <p:cNvSpPr txBox="1"/>
          <p:nvPr/>
        </p:nvSpPr>
        <p:spPr>
          <a:xfrm>
            <a:off x="3842530" y="559242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5844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84">
            <a:extLst>
              <a:ext uri="{FF2B5EF4-FFF2-40B4-BE49-F238E27FC236}">
                <a16:creationId xmlns:a16="http://schemas.microsoft.com/office/drawing/2014/main" id="{D5BEDA38-7A9F-6C30-D2B5-8DF89FDE5D65}"/>
              </a:ext>
            </a:extLst>
          </p:cNvPr>
          <p:cNvSpPr/>
          <p:nvPr/>
        </p:nvSpPr>
        <p:spPr>
          <a:xfrm>
            <a:off x="5460578" y="108274"/>
            <a:ext cx="1647921" cy="6731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964D945-3D3D-A2B8-255A-15F05CB1C7B3}"/>
              </a:ext>
            </a:extLst>
          </p:cNvPr>
          <p:cNvSpPr/>
          <p:nvPr/>
        </p:nvSpPr>
        <p:spPr>
          <a:xfrm>
            <a:off x="1033145" y="91868"/>
            <a:ext cx="4395858" cy="6731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20454-CF74-CFC3-2108-8F04F3F40776}"/>
              </a:ext>
            </a:extLst>
          </p:cNvPr>
          <p:cNvSpPr/>
          <p:nvPr/>
        </p:nvSpPr>
        <p:spPr>
          <a:xfrm>
            <a:off x="7539520" y="4815098"/>
            <a:ext cx="4243617" cy="1844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16C016-0C80-BFB8-8A78-C085E3DD146A}"/>
              </a:ext>
            </a:extLst>
          </p:cNvPr>
          <p:cNvSpPr/>
          <p:nvPr/>
        </p:nvSpPr>
        <p:spPr>
          <a:xfrm>
            <a:off x="7813797" y="2836332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B181B3-E1BC-38B9-CF39-2BE47E9641F2}"/>
              </a:ext>
            </a:extLst>
          </p:cNvPr>
          <p:cNvSpPr/>
          <p:nvPr/>
        </p:nvSpPr>
        <p:spPr>
          <a:xfrm>
            <a:off x="9322777" y="2840909"/>
            <a:ext cx="1109609" cy="110960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 0-1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F5475-123B-30DA-AFD4-688E5C0627CF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923406" y="3391137"/>
            <a:ext cx="399371" cy="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8491A-7250-7961-A9F2-8D576C5A4D31}"/>
              </a:ext>
            </a:extLst>
          </p:cNvPr>
          <p:cNvGrpSpPr/>
          <p:nvPr/>
        </p:nvGrpSpPr>
        <p:grpSpPr>
          <a:xfrm>
            <a:off x="9367607" y="5058938"/>
            <a:ext cx="2081911" cy="1431607"/>
            <a:chOff x="4606555" y="1020406"/>
            <a:chExt cx="2081911" cy="143160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D0B1A8-5B57-9A9D-B3D2-146CD147F0B0}"/>
                </a:ext>
              </a:extLst>
            </p:cNvPr>
            <p:cNvCxnSpPr/>
            <p:nvPr/>
          </p:nvCxnSpPr>
          <p:spPr>
            <a:xfrm>
              <a:off x="4940158" y="1061502"/>
              <a:ext cx="0" cy="1191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D04D9C-09AA-717B-41A9-45C847F5A86F}"/>
                </a:ext>
              </a:extLst>
            </p:cNvPr>
            <p:cNvCxnSpPr/>
            <p:nvPr/>
          </p:nvCxnSpPr>
          <p:spPr>
            <a:xfrm>
              <a:off x="4787757" y="2087205"/>
              <a:ext cx="1767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CAA530-42E8-173C-4250-69CA0E5FE61C}"/>
                </a:ext>
              </a:extLst>
            </p:cNvPr>
            <p:cNvSpPr txBox="1"/>
            <p:nvPr/>
          </p:nvSpPr>
          <p:spPr>
            <a:xfrm>
              <a:off x="4622514" y="20826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34E2C1-83D1-2C9E-8633-35B650456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756" y="1197936"/>
              <a:ext cx="1262011" cy="2468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315759-FB7D-B031-31AB-27337A91A441}"/>
                </a:ext>
              </a:extLst>
            </p:cNvPr>
            <p:cNvSpPr txBox="1"/>
            <p:nvPr/>
          </p:nvSpPr>
          <p:spPr>
            <a:xfrm flipH="1">
              <a:off x="4638131" y="102040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56CC01B-C69F-6DEC-B529-ED8B43963E6A}"/>
                </a:ext>
              </a:extLst>
            </p:cNvPr>
            <p:cNvSpPr/>
            <p:nvPr/>
          </p:nvSpPr>
          <p:spPr>
            <a:xfrm>
              <a:off x="4606555" y="1212350"/>
              <a:ext cx="2081911" cy="879347"/>
            </a:xfrm>
            <a:custGeom>
              <a:avLst/>
              <a:gdLst>
                <a:gd name="connsiteX0" fmla="*/ 0 w 4335694"/>
                <a:gd name="connsiteY0" fmla="*/ 1009534 h 1078047"/>
                <a:gd name="connsiteX1" fmla="*/ 1561671 w 4335694"/>
                <a:gd name="connsiteY1" fmla="*/ 988986 h 1078047"/>
                <a:gd name="connsiteX2" fmla="*/ 2342507 w 4335694"/>
                <a:gd name="connsiteY2" fmla="*/ 136231 h 1078047"/>
                <a:gd name="connsiteX3" fmla="*/ 4335694 w 4335694"/>
                <a:gd name="connsiteY3" fmla="*/ 12941 h 1078047"/>
                <a:gd name="connsiteX0" fmla="*/ 0 w 4325420"/>
                <a:gd name="connsiteY0" fmla="*/ 1091727 h 1128679"/>
                <a:gd name="connsiteX1" fmla="*/ 1551397 w 4325420"/>
                <a:gd name="connsiteY1" fmla="*/ 988986 h 1128679"/>
                <a:gd name="connsiteX2" fmla="*/ 2332233 w 4325420"/>
                <a:gd name="connsiteY2" fmla="*/ 136231 h 1128679"/>
                <a:gd name="connsiteX3" fmla="*/ 4325420 w 4325420"/>
                <a:gd name="connsiteY3" fmla="*/ 12941 h 1128679"/>
                <a:gd name="connsiteX0" fmla="*/ 0 w 4325420"/>
                <a:gd name="connsiteY0" fmla="*/ 1091727 h 1097478"/>
                <a:gd name="connsiteX1" fmla="*/ 1551397 w 4325420"/>
                <a:gd name="connsiteY1" fmla="*/ 988986 h 1097478"/>
                <a:gd name="connsiteX2" fmla="*/ 2332233 w 4325420"/>
                <a:gd name="connsiteY2" fmla="*/ 136231 h 1097478"/>
                <a:gd name="connsiteX3" fmla="*/ 4325420 w 4325420"/>
                <a:gd name="connsiteY3" fmla="*/ 12941 h 109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420" h="1097478">
                  <a:moveTo>
                    <a:pt x="0" y="1091727"/>
                  </a:moveTo>
                  <a:cubicBezTo>
                    <a:pt x="678093" y="1082309"/>
                    <a:pt x="1162692" y="1148235"/>
                    <a:pt x="1551397" y="988986"/>
                  </a:cubicBezTo>
                  <a:cubicBezTo>
                    <a:pt x="1940102" y="829737"/>
                    <a:pt x="1869896" y="298905"/>
                    <a:pt x="2332233" y="136231"/>
                  </a:cubicBezTo>
                  <a:cubicBezTo>
                    <a:pt x="2794570" y="-26443"/>
                    <a:pt x="3559995" y="-6751"/>
                    <a:pt x="4325420" y="129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3812393-EF9B-0186-F5BC-37174A8A3161}"/>
              </a:ext>
            </a:extLst>
          </p:cNvPr>
          <p:cNvSpPr txBox="1"/>
          <p:nvPr/>
        </p:nvSpPr>
        <p:spPr>
          <a:xfrm>
            <a:off x="10601629" y="3072547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 = 0.5 – 1</a:t>
            </a:r>
          </a:p>
          <a:p>
            <a:r>
              <a:rPr lang="en-US" dirty="0"/>
              <a:t>Cat   = 0 – 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5D99FA-238F-9150-D04C-B1279438C79E}"/>
              </a:ext>
            </a:extLst>
          </p:cNvPr>
          <p:cNvSpPr txBox="1"/>
          <p:nvPr/>
        </p:nvSpPr>
        <p:spPr>
          <a:xfrm>
            <a:off x="7752528" y="554105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AB7F8A-8D26-BBB4-3AEF-1DA9DAA063B1}"/>
              </a:ext>
            </a:extLst>
          </p:cNvPr>
          <p:cNvSpPr/>
          <p:nvPr/>
        </p:nvSpPr>
        <p:spPr>
          <a:xfrm>
            <a:off x="7537416" y="208850"/>
            <a:ext cx="4243617" cy="1844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5268A5-26D2-6924-B8BA-FD9C5C91ED96}"/>
              </a:ext>
            </a:extLst>
          </p:cNvPr>
          <p:cNvSpPr txBox="1"/>
          <p:nvPr/>
        </p:nvSpPr>
        <p:spPr>
          <a:xfrm>
            <a:off x="7862443" y="94761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87108A-EDCE-FB3F-DF86-F3682594B78A}"/>
              </a:ext>
            </a:extLst>
          </p:cNvPr>
          <p:cNvGrpSpPr/>
          <p:nvPr/>
        </p:nvGrpSpPr>
        <p:grpSpPr>
          <a:xfrm>
            <a:off x="9039080" y="397410"/>
            <a:ext cx="2369851" cy="1390511"/>
            <a:chOff x="8856324" y="440231"/>
            <a:chExt cx="2369851" cy="139051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FCD1F4-7E3D-0E77-C780-404F8C614CD3}"/>
                </a:ext>
              </a:extLst>
            </p:cNvPr>
            <p:cNvCxnSpPr/>
            <p:nvPr/>
          </p:nvCxnSpPr>
          <p:spPr>
            <a:xfrm>
              <a:off x="9611421" y="440231"/>
              <a:ext cx="0" cy="1191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1B25F5-29C1-F4B6-EB4F-363130A3D4BE}"/>
                </a:ext>
              </a:extLst>
            </p:cNvPr>
            <p:cNvCxnSpPr/>
            <p:nvPr/>
          </p:nvCxnSpPr>
          <p:spPr>
            <a:xfrm>
              <a:off x="9459020" y="1465934"/>
              <a:ext cx="17671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C99054-9641-2364-E3D7-759A3505ABF3}"/>
                </a:ext>
              </a:extLst>
            </p:cNvPr>
            <p:cNvSpPr txBox="1"/>
            <p:nvPr/>
          </p:nvSpPr>
          <p:spPr>
            <a:xfrm>
              <a:off x="9293777" y="14614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9A135C-FE27-69D7-F81F-EAE6B09E3219}"/>
                </a:ext>
              </a:extLst>
            </p:cNvPr>
            <p:cNvCxnSpPr/>
            <p:nvPr/>
          </p:nvCxnSpPr>
          <p:spPr>
            <a:xfrm flipV="1">
              <a:off x="9611421" y="616449"/>
              <a:ext cx="844961" cy="84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D7D8F7-AD01-DB77-7704-F0F6C3F612DF}"/>
                </a:ext>
              </a:extLst>
            </p:cNvPr>
            <p:cNvCxnSpPr/>
            <p:nvPr/>
          </p:nvCxnSpPr>
          <p:spPr>
            <a:xfrm flipH="1">
              <a:off x="8856324" y="1461410"/>
              <a:ext cx="7550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E6CCFB87-BED5-5FD3-C88F-0E6E39A1D460}"/>
              </a:ext>
            </a:extLst>
          </p:cNvPr>
          <p:cNvSpPr/>
          <p:nvPr/>
        </p:nvSpPr>
        <p:spPr>
          <a:xfrm>
            <a:off x="408863" y="298527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CAA4442-AA3C-20D4-2931-73243B8BD2DF}"/>
              </a:ext>
            </a:extLst>
          </p:cNvPr>
          <p:cNvSpPr/>
          <p:nvPr/>
        </p:nvSpPr>
        <p:spPr>
          <a:xfrm>
            <a:off x="408863" y="938346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35AFB0-674D-ACC5-79DC-3E17EFFA2AC1}"/>
              </a:ext>
            </a:extLst>
          </p:cNvPr>
          <p:cNvSpPr/>
          <p:nvPr/>
        </p:nvSpPr>
        <p:spPr>
          <a:xfrm>
            <a:off x="409945" y="1578165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615F885-77F2-CB12-ED0C-11F62E926E99}"/>
              </a:ext>
            </a:extLst>
          </p:cNvPr>
          <p:cNvSpPr/>
          <p:nvPr/>
        </p:nvSpPr>
        <p:spPr>
          <a:xfrm>
            <a:off x="409945" y="2217984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2EFB7B-8A5D-4810-E403-943A430568B2}"/>
              </a:ext>
            </a:extLst>
          </p:cNvPr>
          <p:cNvSpPr/>
          <p:nvPr/>
        </p:nvSpPr>
        <p:spPr>
          <a:xfrm>
            <a:off x="408863" y="2857803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8D20BA-3E77-D875-057F-08A04CB15555}"/>
              </a:ext>
            </a:extLst>
          </p:cNvPr>
          <p:cNvSpPr/>
          <p:nvPr/>
        </p:nvSpPr>
        <p:spPr>
          <a:xfrm>
            <a:off x="408863" y="3497622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6B2AF2-EA74-C1D2-76C0-A70D44675D6E}"/>
              </a:ext>
            </a:extLst>
          </p:cNvPr>
          <p:cNvSpPr/>
          <p:nvPr/>
        </p:nvSpPr>
        <p:spPr>
          <a:xfrm>
            <a:off x="408863" y="4137441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BF814AC-D44C-20A9-3C45-B65F7A096B1D}"/>
              </a:ext>
            </a:extLst>
          </p:cNvPr>
          <p:cNvSpPr/>
          <p:nvPr/>
        </p:nvSpPr>
        <p:spPr>
          <a:xfrm>
            <a:off x="408863" y="4777260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AB2488-D99D-D31B-424A-650148FB207B}"/>
              </a:ext>
            </a:extLst>
          </p:cNvPr>
          <p:cNvSpPr/>
          <p:nvPr/>
        </p:nvSpPr>
        <p:spPr>
          <a:xfrm>
            <a:off x="404261" y="5417079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F463CB-0699-8055-851A-D1AFE3DE1EC0}"/>
              </a:ext>
            </a:extLst>
          </p:cNvPr>
          <p:cNvSpPr/>
          <p:nvPr/>
        </p:nvSpPr>
        <p:spPr>
          <a:xfrm>
            <a:off x="404261" y="6056898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F50D16-EECF-122F-5266-FC23C46CD7C4}"/>
              </a:ext>
            </a:extLst>
          </p:cNvPr>
          <p:cNvSpPr txBox="1"/>
          <p:nvPr/>
        </p:nvSpPr>
        <p:spPr>
          <a:xfrm>
            <a:off x="1745779" y="725908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C5DB6F-4EAD-FC5B-50B9-23EAAEAB72BA}"/>
              </a:ext>
            </a:extLst>
          </p:cNvPr>
          <p:cNvSpPr/>
          <p:nvPr/>
        </p:nvSpPr>
        <p:spPr>
          <a:xfrm>
            <a:off x="1459233" y="2043033"/>
            <a:ext cx="1686196" cy="1686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906499-74FF-85CD-E47C-A4CDC872DF1C}"/>
              </a:ext>
            </a:extLst>
          </p:cNvPr>
          <p:cNvSpPr/>
          <p:nvPr/>
        </p:nvSpPr>
        <p:spPr>
          <a:xfrm>
            <a:off x="3811024" y="2556995"/>
            <a:ext cx="1109609" cy="1149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8CE891-C534-DA88-F9A7-F67FFC43F475}"/>
              </a:ext>
            </a:extLst>
          </p:cNvPr>
          <p:cNvSpPr/>
          <p:nvPr/>
        </p:nvSpPr>
        <p:spPr>
          <a:xfrm>
            <a:off x="1599070" y="2179810"/>
            <a:ext cx="1686196" cy="1686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DBAF7CB-3CEA-9F69-C6D4-92A9EF6BE0B8}"/>
              </a:ext>
            </a:extLst>
          </p:cNvPr>
          <p:cNvSpPr/>
          <p:nvPr/>
        </p:nvSpPr>
        <p:spPr>
          <a:xfrm>
            <a:off x="1747526" y="2366198"/>
            <a:ext cx="1686196" cy="1686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7A0E2C-F0A4-7293-B4A7-C24A24D368D0}"/>
              </a:ext>
            </a:extLst>
          </p:cNvPr>
          <p:cNvSpPr/>
          <p:nvPr/>
        </p:nvSpPr>
        <p:spPr>
          <a:xfrm>
            <a:off x="1898355" y="2552586"/>
            <a:ext cx="1686196" cy="1686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ABE5D0-0285-B3A2-8506-697313590896}"/>
              </a:ext>
            </a:extLst>
          </p:cNvPr>
          <p:cNvSpPr/>
          <p:nvPr/>
        </p:nvSpPr>
        <p:spPr>
          <a:xfrm>
            <a:off x="3963424" y="2709395"/>
            <a:ext cx="1109609" cy="1149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DDA95EE-707F-5163-1BA0-CF8AB7B6D098}"/>
              </a:ext>
            </a:extLst>
          </p:cNvPr>
          <p:cNvSpPr/>
          <p:nvPr/>
        </p:nvSpPr>
        <p:spPr>
          <a:xfrm>
            <a:off x="4115824" y="2861795"/>
            <a:ext cx="1109609" cy="1149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EA15F1-8100-0C61-69B4-2164E215B0E0}"/>
              </a:ext>
            </a:extLst>
          </p:cNvPr>
          <p:cNvSpPr/>
          <p:nvPr/>
        </p:nvSpPr>
        <p:spPr>
          <a:xfrm>
            <a:off x="4268224" y="3014195"/>
            <a:ext cx="1109609" cy="1149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8CA5919-5279-32CD-637E-A06BAC0463F5}"/>
              </a:ext>
            </a:extLst>
          </p:cNvPr>
          <p:cNvCxnSpPr>
            <a:stCxn id="58" idx="7"/>
          </p:cNvCxnSpPr>
          <p:nvPr/>
        </p:nvCxnSpPr>
        <p:spPr>
          <a:xfrm>
            <a:off x="878490" y="379102"/>
            <a:ext cx="2266939" cy="167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439F9A8-417E-0EBA-4C9F-8034DFC8B483}"/>
              </a:ext>
            </a:extLst>
          </p:cNvPr>
          <p:cNvCxnSpPr>
            <a:endCxn id="67" idx="5"/>
          </p:cNvCxnSpPr>
          <p:nvPr/>
        </p:nvCxnSpPr>
        <p:spPr>
          <a:xfrm flipH="1">
            <a:off x="873888" y="3706065"/>
            <a:ext cx="2271541" cy="282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ADE80B5-3AFD-7D58-D1EA-C223C10F0786}"/>
              </a:ext>
            </a:extLst>
          </p:cNvPr>
          <p:cNvSpPr txBox="1"/>
          <p:nvPr/>
        </p:nvSpPr>
        <p:spPr>
          <a:xfrm>
            <a:off x="325579" y="-37596"/>
            <a:ext cx="70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4EBC00-E580-F6B3-C1B8-FD835C443215}"/>
              </a:ext>
            </a:extLst>
          </p:cNvPr>
          <p:cNvSpPr txBox="1"/>
          <p:nvPr/>
        </p:nvSpPr>
        <p:spPr>
          <a:xfrm>
            <a:off x="3914441" y="721561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6C79FD-113A-2824-1EEB-2D395ACB652E}"/>
              </a:ext>
            </a:extLst>
          </p:cNvPr>
          <p:cNvSpPr/>
          <p:nvPr/>
        </p:nvSpPr>
        <p:spPr>
          <a:xfrm>
            <a:off x="5523113" y="930531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2B5767D-4DD6-4F04-60DD-3393E5CE79D2}"/>
              </a:ext>
            </a:extLst>
          </p:cNvPr>
          <p:cNvSpPr/>
          <p:nvPr/>
        </p:nvSpPr>
        <p:spPr>
          <a:xfrm>
            <a:off x="5523113" y="1570350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E80FB2-3D4E-A7EF-C3D7-08D58E5C616D}"/>
              </a:ext>
            </a:extLst>
          </p:cNvPr>
          <p:cNvSpPr/>
          <p:nvPr/>
        </p:nvSpPr>
        <p:spPr>
          <a:xfrm>
            <a:off x="5524195" y="2210169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E894226-4D7E-2527-FF13-328C1C36AB2C}"/>
              </a:ext>
            </a:extLst>
          </p:cNvPr>
          <p:cNvSpPr/>
          <p:nvPr/>
        </p:nvSpPr>
        <p:spPr>
          <a:xfrm>
            <a:off x="5524195" y="2849988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C29CA78-AA1F-1748-F9E3-861B31266573}"/>
              </a:ext>
            </a:extLst>
          </p:cNvPr>
          <p:cNvSpPr/>
          <p:nvPr/>
        </p:nvSpPr>
        <p:spPr>
          <a:xfrm>
            <a:off x="5523113" y="3489807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63707EA-05D2-B9E0-7662-DD3458E6F9AC}"/>
              </a:ext>
            </a:extLst>
          </p:cNvPr>
          <p:cNvSpPr/>
          <p:nvPr/>
        </p:nvSpPr>
        <p:spPr>
          <a:xfrm>
            <a:off x="5523113" y="4129626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017FBB-3899-0584-08D1-8697A97CBCEE}"/>
              </a:ext>
            </a:extLst>
          </p:cNvPr>
          <p:cNvSpPr/>
          <p:nvPr/>
        </p:nvSpPr>
        <p:spPr>
          <a:xfrm>
            <a:off x="5523113" y="4769445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88010C5-BB33-61DB-6FC6-721BB9794239}"/>
              </a:ext>
            </a:extLst>
          </p:cNvPr>
          <p:cNvSpPr/>
          <p:nvPr/>
        </p:nvSpPr>
        <p:spPr>
          <a:xfrm>
            <a:off x="5523113" y="5409264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5FE9241-342D-9224-4C92-D9B1D5744400}"/>
              </a:ext>
            </a:extLst>
          </p:cNvPr>
          <p:cNvSpPr/>
          <p:nvPr/>
        </p:nvSpPr>
        <p:spPr>
          <a:xfrm>
            <a:off x="6476239" y="938400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4DA841-98A7-C400-CAB8-4F2F71CF65CE}"/>
              </a:ext>
            </a:extLst>
          </p:cNvPr>
          <p:cNvSpPr/>
          <p:nvPr/>
        </p:nvSpPr>
        <p:spPr>
          <a:xfrm>
            <a:off x="6476239" y="1578219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190336D-C3E1-AEB5-CF5E-5F1E2FC659AD}"/>
              </a:ext>
            </a:extLst>
          </p:cNvPr>
          <p:cNvSpPr/>
          <p:nvPr/>
        </p:nvSpPr>
        <p:spPr>
          <a:xfrm>
            <a:off x="6477321" y="2218038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F588AEA-BB62-210C-0BCE-2D3BEF1B3E12}"/>
              </a:ext>
            </a:extLst>
          </p:cNvPr>
          <p:cNvSpPr/>
          <p:nvPr/>
        </p:nvSpPr>
        <p:spPr>
          <a:xfrm>
            <a:off x="6477321" y="2857857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8FC0320-20DC-AB25-4CC7-6E7CF0F01F40}"/>
              </a:ext>
            </a:extLst>
          </p:cNvPr>
          <p:cNvSpPr/>
          <p:nvPr/>
        </p:nvSpPr>
        <p:spPr>
          <a:xfrm>
            <a:off x="6476239" y="3497676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677E5D-9407-B82B-DF4D-3035EBCCF4E6}"/>
              </a:ext>
            </a:extLst>
          </p:cNvPr>
          <p:cNvSpPr/>
          <p:nvPr/>
        </p:nvSpPr>
        <p:spPr>
          <a:xfrm>
            <a:off x="6476239" y="4137495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E24C06-4632-7EBA-62F7-FE221493732E}"/>
              </a:ext>
            </a:extLst>
          </p:cNvPr>
          <p:cNvSpPr/>
          <p:nvPr/>
        </p:nvSpPr>
        <p:spPr>
          <a:xfrm>
            <a:off x="6476239" y="4777314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CEE7D7-3EB2-DF38-AA65-EF5E87F207EC}"/>
              </a:ext>
            </a:extLst>
          </p:cNvPr>
          <p:cNvSpPr/>
          <p:nvPr/>
        </p:nvSpPr>
        <p:spPr>
          <a:xfrm>
            <a:off x="6476239" y="5417133"/>
            <a:ext cx="550202" cy="550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E39022B-1DC4-4E7E-9452-7E4F77C12B7D}"/>
              </a:ext>
            </a:extLst>
          </p:cNvPr>
          <p:cNvCxnSpPr>
            <a:stCxn id="98" idx="6"/>
            <a:endCxn id="10" idx="2"/>
          </p:cNvCxnSpPr>
          <p:nvPr/>
        </p:nvCxnSpPr>
        <p:spPr>
          <a:xfrm>
            <a:off x="7026441" y="1213501"/>
            <a:ext cx="787356" cy="217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F1AEA1-D644-4292-35BE-DD519D6E4343}"/>
              </a:ext>
            </a:extLst>
          </p:cNvPr>
          <p:cNvCxnSpPr>
            <a:stCxn id="99" idx="6"/>
            <a:endCxn id="10" idx="2"/>
          </p:cNvCxnSpPr>
          <p:nvPr/>
        </p:nvCxnSpPr>
        <p:spPr>
          <a:xfrm>
            <a:off x="7026441" y="1853320"/>
            <a:ext cx="787356" cy="153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1E10DD9-9167-D1F6-28EC-121C8F1885DC}"/>
              </a:ext>
            </a:extLst>
          </p:cNvPr>
          <p:cNvCxnSpPr>
            <a:stCxn id="100" idx="6"/>
            <a:endCxn id="10" idx="2"/>
          </p:cNvCxnSpPr>
          <p:nvPr/>
        </p:nvCxnSpPr>
        <p:spPr>
          <a:xfrm>
            <a:off x="7027523" y="2493139"/>
            <a:ext cx="786274" cy="89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1F70130-5E07-2D39-DEF7-2EF02AF9C023}"/>
              </a:ext>
            </a:extLst>
          </p:cNvPr>
          <p:cNvCxnSpPr>
            <a:stCxn id="101" idx="6"/>
            <a:endCxn id="10" idx="2"/>
          </p:cNvCxnSpPr>
          <p:nvPr/>
        </p:nvCxnSpPr>
        <p:spPr>
          <a:xfrm>
            <a:off x="7027523" y="3132958"/>
            <a:ext cx="786274" cy="25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E344C7-A5D0-A0FC-AF5D-5DF810A6260B}"/>
              </a:ext>
            </a:extLst>
          </p:cNvPr>
          <p:cNvCxnSpPr>
            <a:stCxn id="102" idx="6"/>
            <a:endCxn id="10" idx="2"/>
          </p:cNvCxnSpPr>
          <p:nvPr/>
        </p:nvCxnSpPr>
        <p:spPr>
          <a:xfrm flipV="1">
            <a:off x="7026441" y="3391137"/>
            <a:ext cx="787356" cy="38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621E467-77DC-2052-55B8-D1BF12115743}"/>
              </a:ext>
            </a:extLst>
          </p:cNvPr>
          <p:cNvCxnSpPr>
            <a:stCxn id="10" idx="2"/>
            <a:endCxn id="103" idx="6"/>
          </p:cNvCxnSpPr>
          <p:nvPr/>
        </p:nvCxnSpPr>
        <p:spPr>
          <a:xfrm flipH="1">
            <a:off x="7026441" y="3391137"/>
            <a:ext cx="787356" cy="102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0C3F69-18C5-B70C-9570-C6EE26F4F738}"/>
              </a:ext>
            </a:extLst>
          </p:cNvPr>
          <p:cNvCxnSpPr>
            <a:stCxn id="10" idx="2"/>
            <a:endCxn id="104" idx="6"/>
          </p:cNvCxnSpPr>
          <p:nvPr/>
        </p:nvCxnSpPr>
        <p:spPr>
          <a:xfrm flipH="1">
            <a:off x="7026441" y="3391137"/>
            <a:ext cx="787356" cy="166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215850-D544-794E-5879-E87CA7562046}"/>
              </a:ext>
            </a:extLst>
          </p:cNvPr>
          <p:cNvCxnSpPr>
            <a:stCxn id="10" idx="2"/>
            <a:endCxn id="105" idx="6"/>
          </p:cNvCxnSpPr>
          <p:nvPr/>
        </p:nvCxnSpPr>
        <p:spPr>
          <a:xfrm flipH="1">
            <a:off x="7026441" y="3391137"/>
            <a:ext cx="787356" cy="230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5C0F87-9FE4-48E2-E61A-5F33AF945F0F}"/>
              </a:ext>
            </a:extLst>
          </p:cNvPr>
          <p:cNvCxnSpPr>
            <a:stCxn id="89" idx="6"/>
            <a:endCxn id="105" idx="2"/>
          </p:cNvCxnSpPr>
          <p:nvPr/>
        </p:nvCxnSpPr>
        <p:spPr>
          <a:xfrm>
            <a:off x="6073315" y="1205632"/>
            <a:ext cx="402924" cy="44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01D445A-AB2C-901A-FB1E-D84F0E3E146B}"/>
              </a:ext>
            </a:extLst>
          </p:cNvPr>
          <p:cNvCxnSpPr>
            <a:stCxn id="98" idx="2"/>
            <a:endCxn id="96" idx="6"/>
          </p:cNvCxnSpPr>
          <p:nvPr/>
        </p:nvCxnSpPr>
        <p:spPr>
          <a:xfrm flipH="1">
            <a:off x="6073315" y="1213501"/>
            <a:ext cx="402924" cy="447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03A465-BA02-D7FA-0DC9-0183B4F00175}"/>
              </a:ext>
            </a:extLst>
          </p:cNvPr>
          <p:cNvCxnSpPr>
            <a:stCxn id="89" idx="6"/>
            <a:endCxn id="104" idx="2"/>
          </p:cNvCxnSpPr>
          <p:nvPr/>
        </p:nvCxnSpPr>
        <p:spPr>
          <a:xfrm>
            <a:off x="6073315" y="1205632"/>
            <a:ext cx="402924" cy="384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AF1A6F2-6E33-2101-6837-D9872A032CF1}"/>
              </a:ext>
            </a:extLst>
          </p:cNvPr>
          <p:cNvCxnSpPr>
            <a:stCxn id="89" idx="6"/>
            <a:endCxn id="103" idx="2"/>
          </p:cNvCxnSpPr>
          <p:nvPr/>
        </p:nvCxnSpPr>
        <p:spPr>
          <a:xfrm>
            <a:off x="6073315" y="1205632"/>
            <a:ext cx="402924" cy="320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DEFA997-B0A4-AC22-9673-2EDEA3B55217}"/>
              </a:ext>
            </a:extLst>
          </p:cNvPr>
          <p:cNvCxnSpPr>
            <a:stCxn id="89" idx="6"/>
            <a:endCxn id="102" idx="2"/>
          </p:cNvCxnSpPr>
          <p:nvPr/>
        </p:nvCxnSpPr>
        <p:spPr>
          <a:xfrm>
            <a:off x="6073315" y="1205632"/>
            <a:ext cx="402924" cy="256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E777825-7C7A-9FA2-2C96-5475877E69AF}"/>
              </a:ext>
            </a:extLst>
          </p:cNvPr>
          <p:cNvCxnSpPr>
            <a:stCxn id="89" idx="6"/>
            <a:endCxn id="101" idx="2"/>
          </p:cNvCxnSpPr>
          <p:nvPr/>
        </p:nvCxnSpPr>
        <p:spPr>
          <a:xfrm>
            <a:off x="6073315" y="1205632"/>
            <a:ext cx="404006" cy="192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005165D-0BC6-76C9-2E59-6D4EE07A50BF}"/>
              </a:ext>
            </a:extLst>
          </p:cNvPr>
          <p:cNvCxnSpPr>
            <a:stCxn id="89" idx="6"/>
            <a:endCxn id="100" idx="2"/>
          </p:cNvCxnSpPr>
          <p:nvPr/>
        </p:nvCxnSpPr>
        <p:spPr>
          <a:xfrm>
            <a:off x="6073315" y="1205632"/>
            <a:ext cx="404006" cy="128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8EC764-CFD6-128F-12DE-0C8F77806710}"/>
              </a:ext>
            </a:extLst>
          </p:cNvPr>
          <p:cNvCxnSpPr>
            <a:stCxn id="89" idx="6"/>
            <a:endCxn id="99" idx="2"/>
          </p:cNvCxnSpPr>
          <p:nvPr/>
        </p:nvCxnSpPr>
        <p:spPr>
          <a:xfrm>
            <a:off x="6073315" y="1205632"/>
            <a:ext cx="402924" cy="6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ED5CEF0-02D9-32B6-A44D-04D05CB72184}"/>
              </a:ext>
            </a:extLst>
          </p:cNvPr>
          <p:cNvCxnSpPr>
            <a:stCxn id="89" idx="6"/>
            <a:endCxn id="98" idx="2"/>
          </p:cNvCxnSpPr>
          <p:nvPr/>
        </p:nvCxnSpPr>
        <p:spPr>
          <a:xfrm>
            <a:off x="6073315" y="1205632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9A60F27-E2BD-FDE5-DACC-2A034F2A409A}"/>
              </a:ext>
            </a:extLst>
          </p:cNvPr>
          <p:cNvCxnSpPr>
            <a:stCxn id="90" idx="6"/>
            <a:endCxn id="99" idx="2"/>
          </p:cNvCxnSpPr>
          <p:nvPr/>
        </p:nvCxnSpPr>
        <p:spPr>
          <a:xfrm>
            <a:off x="6073315" y="1845451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DC871B5-A932-5168-8C3B-22B6CA2BB897}"/>
              </a:ext>
            </a:extLst>
          </p:cNvPr>
          <p:cNvCxnSpPr>
            <a:stCxn id="91" idx="6"/>
            <a:endCxn id="100" idx="2"/>
          </p:cNvCxnSpPr>
          <p:nvPr/>
        </p:nvCxnSpPr>
        <p:spPr>
          <a:xfrm>
            <a:off x="6074397" y="2485270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E29C815-81D5-38D1-C02B-E63B160A7A41}"/>
              </a:ext>
            </a:extLst>
          </p:cNvPr>
          <p:cNvCxnSpPr>
            <a:stCxn id="90" idx="6"/>
            <a:endCxn id="101" idx="2"/>
          </p:cNvCxnSpPr>
          <p:nvPr/>
        </p:nvCxnSpPr>
        <p:spPr>
          <a:xfrm>
            <a:off x="6073315" y="1845451"/>
            <a:ext cx="404006" cy="128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43FAA6A-C782-4274-C57A-C8C54EC2E61A}"/>
              </a:ext>
            </a:extLst>
          </p:cNvPr>
          <p:cNvCxnSpPr>
            <a:stCxn id="90" idx="6"/>
            <a:endCxn id="102" idx="2"/>
          </p:cNvCxnSpPr>
          <p:nvPr/>
        </p:nvCxnSpPr>
        <p:spPr>
          <a:xfrm>
            <a:off x="6073315" y="1845451"/>
            <a:ext cx="402924" cy="192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20F5BB-5575-0542-2CA5-8C6388ABF417}"/>
              </a:ext>
            </a:extLst>
          </p:cNvPr>
          <p:cNvCxnSpPr>
            <a:stCxn id="90" idx="6"/>
            <a:endCxn id="98" idx="2"/>
          </p:cNvCxnSpPr>
          <p:nvPr/>
        </p:nvCxnSpPr>
        <p:spPr>
          <a:xfrm flipV="1">
            <a:off x="6073315" y="1213501"/>
            <a:ext cx="402924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99B9735-F7B3-8AB1-6BEF-614FFF4043B0}"/>
              </a:ext>
            </a:extLst>
          </p:cNvPr>
          <p:cNvCxnSpPr>
            <a:stCxn id="90" idx="6"/>
            <a:endCxn id="103" idx="2"/>
          </p:cNvCxnSpPr>
          <p:nvPr/>
        </p:nvCxnSpPr>
        <p:spPr>
          <a:xfrm>
            <a:off x="6073315" y="1845451"/>
            <a:ext cx="402924" cy="256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6F5117F-E0D1-7B45-56BB-86F38C46D0B8}"/>
              </a:ext>
            </a:extLst>
          </p:cNvPr>
          <p:cNvCxnSpPr>
            <a:cxnSpLocks/>
            <a:stCxn id="90" idx="6"/>
            <a:endCxn id="104" idx="2"/>
          </p:cNvCxnSpPr>
          <p:nvPr/>
        </p:nvCxnSpPr>
        <p:spPr>
          <a:xfrm>
            <a:off x="6073315" y="1845451"/>
            <a:ext cx="402924" cy="320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00EC217-6944-BBC2-31F6-42F31674BEB8}"/>
              </a:ext>
            </a:extLst>
          </p:cNvPr>
          <p:cNvCxnSpPr>
            <a:stCxn id="90" idx="6"/>
            <a:endCxn id="105" idx="2"/>
          </p:cNvCxnSpPr>
          <p:nvPr/>
        </p:nvCxnSpPr>
        <p:spPr>
          <a:xfrm>
            <a:off x="6073315" y="1845451"/>
            <a:ext cx="402924" cy="384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753A6E6-7306-2281-4918-1AE874F7D97B}"/>
              </a:ext>
            </a:extLst>
          </p:cNvPr>
          <p:cNvCxnSpPr>
            <a:stCxn id="91" idx="6"/>
            <a:endCxn id="98" idx="2"/>
          </p:cNvCxnSpPr>
          <p:nvPr/>
        </p:nvCxnSpPr>
        <p:spPr>
          <a:xfrm flipV="1">
            <a:off x="6074397" y="1213501"/>
            <a:ext cx="401842" cy="1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660E320-4435-C128-A872-E7EEDBB79EFF}"/>
              </a:ext>
            </a:extLst>
          </p:cNvPr>
          <p:cNvCxnSpPr>
            <a:stCxn id="91" idx="6"/>
            <a:endCxn id="99" idx="2"/>
          </p:cNvCxnSpPr>
          <p:nvPr/>
        </p:nvCxnSpPr>
        <p:spPr>
          <a:xfrm flipV="1">
            <a:off x="6074397" y="1853320"/>
            <a:ext cx="401842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8F8B41D-A37A-84C4-6CEC-BEF251819D0F}"/>
              </a:ext>
            </a:extLst>
          </p:cNvPr>
          <p:cNvCxnSpPr>
            <a:stCxn id="91" idx="6"/>
            <a:endCxn id="101" idx="2"/>
          </p:cNvCxnSpPr>
          <p:nvPr/>
        </p:nvCxnSpPr>
        <p:spPr>
          <a:xfrm>
            <a:off x="6074397" y="2485270"/>
            <a:ext cx="402924" cy="6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FA9E4CC-4563-92BB-AB75-71457733A720}"/>
              </a:ext>
            </a:extLst>
          </p:cNvPr>
          <p:cNvCxnSpPr>
            <a:stCxn id="91" idx="6"/>
            <a:endCxn id="102" idx="2"/>
          </p:cNvCxnSpPr>
          <p:nvPr/>
        </p:nvCxnSpPr>
        <p:spPr>
          <a:xfrm>
            <a:off x="6074397" y="2485270"/>
            <a:ext cx="401842" cy="128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3EE981-406A-0AF7-C586-F1C84E944BE6}"/>
              </a:ext>
            </a:extLst>
          </p:cNvPr>
          <p:cNvCxnSpPr>
            <a:stCxn id="91" idx="6"/>
            <a:endCxn id="103" idx="2"/>
          </p:cNvCxnSpPr>
          <p:nvPr/>
        </p:nvCxnSpPr>
        <p:spPr>
          <a:xfrm>
            <a:off x="6074397" y="2485270"/>
            <a:ext cx="401842" cy="192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C275A16-FE68-7E7C-D231-85E930BA26D4}"/>
              </a:ext>
            </a:extLst>
          </p:cNvPr>
          <p:cNvCxnSpPr>
            <a:stCxn id="91" idx="6"/>
            <a:endCxn id="104" idx="2"/>
          </p:cNvCxnSpPr>
          <p:nvPr/>
        </p:nvCxnSpPr>
        <p:spPr>
          <a:xfrm>
            <a:off x="6074397" y="2485270"/>
            <a:ext cx="401842" cy="256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C271F01-C905-E66F-D507-86594651A548}"/>
              </a:ext>
            </a:extLst>
          </p:cNvPr>
          <p:cNvCxnSpPr>
            <a:stCxn id="91" idx="6"/>
            <a:endCxn id="105" idx="2"/>
          </p:cNvCxnSpPr>
          <p:nvPr/>
        </p:nvCxnSpPr>
        <p:spPr>
          <a:xfrm>
            <a:off x="6074397" y="2485270"/>
            <a:ext cx="401842" cy="320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AC2D38-D78C-A344-46A8-41FB9AD2CE0E}"/>
              </a:ext>
            </a:extLst>
          </p:cNvPr>
          <p:cNvCxnSpPr>
            <a:stCxn id="92" idx="6"/>
            <a:endCxn id="98" idx="2"/>
          </p:cNvCxnSpPr>
          <p:nvPr/>
        </p:nvCxnSpPr>
        <p:spPr>
          <a:xfrm flipV="1">
            <a:off x="6074397" y="1213501"/>
            <a:ext cx="401842" cy="19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8A3CB7A-9F6A-3D96-0AAC-B853A7A969BF}"/>
              </a:ext>
            </a:extLst>
          </p:cNvPr>
          <p:cNvCxnSpPr>
            <a:stCxn id="92" idx="6"/>
            <a:endCxn id="99" idx="2"/>
          </p:cNvCxnSpPr>
          <p:nvPr/>
        </p:nvCxnSpPr>
        <p:spPr>
          <a:xfrm flipV="1">
            <a:off x="6074397" y="1853320"/>
            <a:ext cx="401842" cy="1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A550D08-E9DB-516D-9A46-7D563399B1B0}"/>
              </a:ext>
            </a:extLst>
          </p:cNvPr>
          <p:cNvCxnSpPr>
            <a:stCxn id="92" idx="6"/>
            <a:endCxn id="100" idx="2"/>
          </p:cNvCxnSpPr>
          <p:nvPr/>
        </p:nvCxnSpPr>
        <p:spPr>
          <a:xfrm flipV="1">
            <a:off x="6074397" y="2493139"/>
            <a:ext cx="402924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A017C40-A7F7-FE18-4771-1FE23283219A}"/>
              </a:ext>
            </a:extLst>
          </p:cNvPr>
          <p:cNvCxnSpPr>
            <a:stCxn id="92" idx="6"/>
            <a:endCxn id="101" idx="2"/>
          </p:cNvCxnSpPr>
          <p:nvPr/>
        </p:nvCxnSpPr>
        <p:spPr>
          <a:xfrm>
            <a:off x="6074397" y="3125089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E5408E2-6F72-CA01-951C-02E4B7BC7B2D}"/>
              </a:ext>
            </a:extLst>
          </p:cNvPr>
          <p:cNvCxnSpPr>
            <a:stCxn id="92" idx="6"/>
            <a:endCxn id="102" idx="2"/>
          </p:cNvCxnSpPr>
          <p:nvPr/>
        </p:nvCxnSpPr>
        <p:spPr>
          <a:xfrm>
            <a:off x="6074397" y="3125089"/>
            <a:ext cx="401842" cy="6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C40A595-CF99-DC34-15CC-FBDC033617CB}"/>
              </a:ext>
            </a:extLst>
          </p:cNvPr>
          <p:cNvCxnSpPr>
            <a:stCxn id="92" idx="6"/>
            <a:endCxn id="103" idx="2"/>
          </p:cNvCxnSpPr>
          <p:nvPr/>
        </p:nvCxnSpPr>
        <p:spPr>
          <a:xfrm>
            <a:off x="6074397" y="3125089"/>
            <a:ext cx="401842" cy="128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F566E5D-A56D-88ED-AA0D-450CE9B90A22}"/>
              </a:ext>
            </a:extLst>
          </p:cNvPr>
          <p:cNvCxnSpPr>
            <a:stCxn id="92" idx="6"/>
            <a:endCxn id="104" idx="2"/>
          </p:cNvCxnSpPr>
          <p:nvPr/>
        </p:nvCxnSpPr>
        <p:spPr>
          <a:xfrm>
            <a:off x="6074397" y="3125089"/>
            <a:ext cx="401842" cy="192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551A8CB-54E9-C413-34F1-9FF674D3FB7B}"/>
              </a:ext>
            </a:extLst>
          </p:cNvPr>
          <p:cNvCxnSpPr>
            <a:stCxn id="92" idx="6"/>
            <a:endCxn id="105" idx="2"/>
          </p:cNvCxnSpPr>
          <p:nvPr/>
        </p:nvCxnSpPr>
        <p:spPr>
          <a:xfrm>
            <a:off x="6074397" y="3125089"/>
            <a:ext cx="401842" cy="256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8796293-67BA-BAD8-F2B0-A2BA89D6133F}"/>
              </a:ext>
            </a:extLst>
          </p:cNvPr>
          <p:cNvCxnSpPr>
            <a:stCxn id="93" idx="6"/>
            <a:endCxn id="98" idx="2"/>
          </p:cNvCxnSpPr>
          <p:nvPr/>
        </p:nvCxnSpPr>
        <p:spPr>
          <a:xfrm flipV="1">
            <a:off x="6073315" y="1213501"/>
            <a:ext cx="402924" cy="255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E856DD8-D5D3-E0B8-0BB6-242DE2D794A2}"/>
              </a:ext>
            </a:extLst>
          </p:cNvPr>
          <p:cNvCxnSpPr>
            <a:stCxn id="93" idx="6"/>
            <a:endCxn id="99" idx="2"/>
          </p:cNvCxnSpPr>
          <p:nvPr/>
        </p:nvCxnSpPr>
        <p:spPr>
          <a:xfrm flipV="1">
            <a:off x="6073315" y="1853320"/>
            <a:ext cx="402924" cy="19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9D568A5-E3DF-042C-2976-65D56FF11469}"/>
              </a:ext>
            </a:extLst>
          </p:cNvPr>
          <p:cNvCxnSpPr>
            <a:stCxn id="93" idx="6"/>
            <a:endCxn id="100" idx="2"/>
          </p:cNvCxnSpPr>
          <p:nvPr/>
        </p:nvCxnSpPr>
        <p:spPr>
          <a:xfrm flipV="1">
            <a:off x="6073315" y="2493139"/>
            <a:ext cx="404006" cy="1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BEB198E-DD98-7F61-1D72-324DE3EE8058}"/>
              </a:ext>
            </a:extLst>
          </p:cNvPr>
          <p:cNvCxnSpPr>
            <a:stCxn id="93" idx="6"/>
            <a:endCxn id="101" idx="2"/>
          </p:cNvCxnSpPr>
          <p:nvPr/>
        </p:nvCxnSpPr>
        <p:spPr>
          <a:xfrm flipV="1">
            <a:off x="6073315" y="3132958"/>
            <a:ext cx="404006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A81813-F8CA-F9F6-866B-F9B477E1F85C}"/>
              </a:ext>
            </a:extLst>
          </p:cNvPr>
          <p:cNvCxnSpPr>
            <a:stCxn id="93" idx="6"/>
            <a:endCxn id="102" idx="2"/>
          </p:cNvCxnSpPr>
          <p:nvPr/>
        </p:nvCxnSpPr>
        <p:spPr>
          <a:xfrm>
            <a:off x="6073315" y="3764908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4351911-A818-F50F-6B27-C2F2D3696F58}"/>
              </a:ext>
            </a:extLst>
          </p:cNvPr>
          <p:cNvCxnSpPr>
            <a:stCxn id="93" idx="6"/>
            <a:endCxn id="103" idx="2"/>
          </p:cNvCxnSpPr>
          <p:nvPr/>
        </p:nvCxnSpPr>
        <p:spPr>
          <a:xfrm>
            <a:off x="6073315" y="3764908"/>
            <a:ext cx="402924" cy="6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B4D1AD0-8CBC-CBD6-C768-5F010412F20A}"/>
              </a:ext>
            </a:extLst>
          </p:cNvPr>
          <p:cNvCxnSpPr>
            <a:stCxn id="93" idx="6"/>
            <a:endCxn id="104" idx="2"/>
          </p:cNvCxnSpPr>
          <p:nvPr/>
        </p:nvCxnSpPr>
        <p:spPr>
          <a:xfrm>
            <a:off x="6073315" y="3764908"/>
            <a:ext cx="402924" cy="128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D683240-23A0-B105-A099-E4E0D958F40C}"/>
              </a:ext>
            </a:extLst>
          </p:cNvPr>
          <p:cNvCxnSpPr>
            <a:stCxn id="93" idx="6"/>
            <a:endCxn id="105" idx="2"/>
          </p:cNvCxnSpPr>
          <p:nvPr/>
        </p:nvCxnSpPr>
        <p:spPr>
          <a:xfrm>
            <a:off x="6073315" y="3764908"/>
            <a:ext cx="402924" cy="192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A4CB16E-A0A9-7F22-37FE-FEA21C5A548E}"/>
              </a:ext>
            </a:extLst>
          </p:cNvPr>
          <p:cNvCxnSpPr>
            <a:stCxn id="94" idx="6"/>
            <a:endCxn id="98" idx="2"/>
          </p:cNvCxnSpPr>
          <p:nvPr/>
        </p:nvCxnSpPr>
        <p:spPr>
          <a:xfrm flipV="1">
            <a:off x="6073315" y="1213501"/>
            <a:ext cx="402924" cy="319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B5711DB-4A9B-E42E-871C-ACAF743AA997}"/>
              </a:ext>
            </a:extLst>
          </p:cNvPr>
          <p:cNvCxnSpPr>
            <a:stCxn id="94" idx="6"/>
            <a:endCxn id="99" idx="2"/>
          </p:cNvCxnSpPr>
          <p:nvPr/>
        </p:nvCxnSpPr>
        <p:spPr>
          <a:xfrm flipV="1">
            <a:off x="6073315" y="1853320"/>
            <a:ext cx="402924" cy="255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17A15F-BD2A-8F46-7B64-4CE01B317CFF}"/>
              </a:ext>
            </a:extLst>
          </p:cNvPr>
          <p:cNvCxnSpPr>
            <a:cxnSpLocks/>
            <a:stCxn id="94" idx="6"/>
            <a:endCxn id="100" idx="2"/>
          </p:cNvCxnSpPr>
          <p:nvPr/>
        </p:nvCxnSpPr>
        <p:spPr>
          <a:xfrm flipV="1">
            <a:off x="6073315" y="2493139"/>
            <a:ext cx="404006" cy="19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5D69C2A-2C15-5EBA-F3F5-3B8A7877D6B9}"/>
              </a:ext>
            </a:extLst>
          </p:cNvPr>
          <p:cNvCxnSpPr>
            <a:stCxn id="94" idx="6"/>
            <a:endCxn id="101" idx="2"/>
          </p:cNvCxnSpPr>
          <p:nvPr/>
        </p:nvCxnSpPr>
        <p:spPr>
          <a:xfrm flipV="1">
            <a:off x="6073315" y="3132958"/>
            <a:ext cx="404006" cy="1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E11F2F6-18D4-9796-1696-EC1219EDFE83}"/>
              </a:ext>
            </a:extLst>
          </p:cNvPr>
          <p:cNvCxnSpPr>
            <a:stCxn id="94" idx="6"/>
            <a:endCxn id="102" idx="2"/>
          </p:cNvCxnSpPr>
          <p:nvPr/>
        </p:nvCxnSpPr>
        <p:spPr>
          <a:xfrm flipV="1">
            <a:off x="6073315" y="3772777"/>
            <a:ext cx="402924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66B77A7-7960-0D21-FCD2-89B0A2334097}"/>
              </a:ext>
            </a:extLst>
          </p:cNvPr>
          <p:cNvCxnSpPr>
            <a:stCxn id="94" idx="6"/>
            <a:endCxn id="103" idx="2"/>
          </p:cNvCxnSpPr>
          <p:nvPr/>
        </p:nvCxnSpPr>
        <p:spPr>
          <a:xfrm>
            <a:off x="6073315" y="4404727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5AD76B7-F182-5F37-20AC-090A65BC8288}"/>
              </a:ext>
            </a:extLst>
          </p:cNvPr>
          <p:cNvCxnSpPr>
            <a:stCxn id="94" idx="6"/>
            <a:endCxn id="104" idx="2"/>
          </p:cNvCxnSpPr>
          <p:nvPr/>
        </p:nvCxnSpPr>
        <p:spPr>
          <a:xfrm>
            <a:off x="6073315" y="4404727"/>
            <a:ext cx="402924" cy="6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8F57535-78D2-5AE5-1748-A2DCB980DBAA}"/>
              </a:ext>
            </a:extLst>
          </p:cNvPr>
          <p:cNvCxnSpPr>
            <a:stCxn id="94" idx="6"/>
            <a:endCxn id="105" idx="2"/>
          </p:cNvCxnSpPr>
          <p:nvPr/>
        </p:nvCxnSpPr>
        <p:spPr>
          <a:xfrm>
            <a:off x="6073315" y="4404727"/>
            <a:ext cx="402924" cy="128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C5076A6-A3EA-32A6-4A70-4D21238CD7B5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 flipV="1">
            <a:off x="6073315" y="1213501"/>
            <a:ext cx="402924" cy="383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146633E-9EF7-D794-0CC9-45225E862689}"/>
              </a:ext>
            </a:extLst>
          </p:cNvPr>
          <p:cNvCxnSpPr>
            <a:stCxn id="95" idx="6"/>
            <a:endCxn id="99" idx="2"/>
          </p:cNvCxnSpPr>
          <p:nvPr/>
        </p:nvCxnSpPr>
        <p:spPr>
          <a:xfrm flipV="1">
            <a:off x="6073315" y="1853320"/>
            <a:ext cx="402924" cy="319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F8BDF2C-E339-4150-FB0A-EFEC840B6BE6}"/>
              </a:ext>
            </a:extLst>
          </p:cNvPr>
          <p:cNvCxnSpPr>
            <a:stCxn id="95" idx="6"/>
            <a:endCxn id="100" idx="2"/>
          </p:cNvCxnSpPr>
          <p:nvPr/>
        </p:nvCxnSpPr>
        <p:spPr>
          <a:xfrm flipV="1">
            <a:off x="6073315" y="2493139"/>
            <a:ext cx="404006" cy="255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1CC7B48-00D7-5034-580A-DE7E06537FD8}"/>
              </a:ext>
            </a:extLst>
          </p:cNvPr>
          <p:cNvCxnSpPr>
            <a:stCxn id="95" idx="6"/>
            <a:endCxn id="101" idx="2"/>
          </p:cNvCxnSpPr>
          <p:nvPr/>
        </p:nvCxnSpPr>
        <p:spPr>
          <a:xfrm flipV="1">
            <a:off x="6073315" y="3132958"/>
            <a:ext cx="404006" cy="19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23EB105-ED2F-E550-9CBC-26EEBC80BA9C}"/>
              </a:ext>
            </a:extLst>
          </p:cNvPr>
          <p:cNvCxnSpPr>
            <a:cxnSpLocks/>
            <a:stCxn id="95" idx="6"/>
            <a:endCxn id="102" idx="2"/>
          </p:cNvCxnSpPr>
          <p:nvPr/>
        </p:nvCxnSpPr>
        <p:spPr>
          <a:xfrm flipV="1">
            <a:off x="6073315" y="3772777"/>
            <a:ext cx="402924" cy="127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20B0C05-8305-C26C-E8E6-0C65B5C40606}"/>
              </a:ext>
            </a:extLst>
          </p:cNvPr>
          <p:cNvCxnSpPr>
            <a:stCxn id="95" idx="6"/>
            <a:endCxn id="103" idx="2"/>
          </p:cNvCxnSpPr>
          <p:nvPr/>
        </p:nvCxnSpPr>
        <p:spPr>
          <a:xfrm flipV="1">
            <a:off x="6073315" y="4412596"/>
            <a:ext cx="402924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25EEDFD-1C35-1714-267E-D4C82B031D37}"/>
              </a:ext>
            </a:extLst>
          </p:cNvPr>
          <p:cNvCxnSpPr>
            <a:stCxn id="95" idx="6"/>
            <a:endCxn id="104" idx="2"/>
          </p:cNvCxnSpPr>
          <p:nvPr/>
        </p:nvCxnSpPr>
        <p:spPr>
          <a:xfrm>
            <a:off x="6073315" y="5044546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B44F5E1-2532-FEF4-319D-FCC9E051AE0E}"/>
              </a:ext>
            </a:extLst>
          </p:cNvPr>
          <p:cNvCxnSpPr>
            <a:stCxn id="95" idx="6"/>
            <a:endCxn id="105" idx="2"/>
          </p:cNvCxnSpPr>
          <p:nvPr/>
        </p:nvCxnSpPr>
        <p:spPr>
          <a:xfrm>
            <a:off x="6073315" y="5044546"/>
            <a:ext cx="402924" cy="6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9AEB01F-7201-2062-2ED0-7FB3FCCD32A7}"/>
              </a:ext>
            </a:extLst>
          </p:cNvPr>
          <p:cNvCxnSpPr>
            <a:stCxn id="96" idx="6"/>
            <a:endCxn id="98" idx="2"/>
          </p:cNvCxnSpPr>
          <p:nvPr/>
        </p:nvCxnSpPr>
        <p:spPr>
          <a:xfrm flipV="1">
            <a:off x="6073315" y="1213501"/>
            <a:ext cx="402924" cy="447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0335FE9-6D8D-6166-E327-A1B5A952D897}"/>
              </a:ext>
            </a:extLst>
          </p:cNvPr>
          <p:cNvCxnSpPr>
            <a:stCxn id="96" idx="6"/>
            <a:endCxn id="99" idx="2"/>
          </p:cNvCxnSpPr>
          <p:nvPr/>
        </p:nvCxnSpPr>
        <p:spPr>
          <a:xfrm flipV="1">
            <a:off x="6073315" y="1853320"/>
            <a:ext cx="402924" cy="383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682CC45-B0AA-8EF4-6992-D6E6B8A622CF}"/>
              </a:ext>
            </a:extLst>
          </p:cNvPr>
          <p:cNvCxnSpPr>
            <a:stCxn id="96" idx="6"/>
            <a:endCxn id="100" idx="2"/>
          </p:cNvCxnSpPr>
          <p:nvPr/>
        </p:nvCxnSpPr>
        <p:spPr>
          <a:xfrm flipV="1">
            <a:off x="6073315" y="2493139"/>
            <a:ext cx="404006" cy="319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7F3349F-22CC-644F-AEFB-6B2B9B6515B3}"/>
              </a:ext>
            </a:extLst>
          </p:cNvPr>
          <p:cNvCxnSpPr>
            <a:cxnSpLocks/>
            <a:stCxn id="96" idx="6"/>
            <a:endCxn id="101" idx="2"/>
          </p:cNvCxnSpPr>
          <p:nvPr/>
        </p:nvCxnSpPr>
        <p:spPr>
          <a:xfrm flipV="1">
            <a:off x="6073315" y="3132958"/>
            <a:ext cx="404006" cy="255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B60D8A2-772A-0CF5-13DF-DB67E68C3B02}"/>
              </a:ext>
            </a:extLst>
          </p:cNvPr>
          <p:cNvCxnSpPr>
            <a:stCxn id="96" idx="6"/>
            <a:endCxn id="102" idx="2"/>
          </p:cNvCxnSpPr>
          <p:nvPr/>
        </p:nvCxnSpPr>
        <p:spPr>
          <a:xfrm flipV="1">
            <a:off x="6073315" y="3772777"/>
            <a:ext cx="402924" cy="191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05066D2-9912-815C-28E8-F852B92C8E78}"/>
              </a:ext>
            </a:extLst>
          </p:cNvPr>
          <p:cNvCxnSpPr>
            <a:stCxn id="96" idx="6"/>
            <a:endCxn id="103" idx="2"/>
          </p:cNvCxnSpPr>
          <p:nvPr/>
        </p:nvCxnSpPr>
        <p:spPr>
          <a:xfrm flipV="1">
            <a:off x="6073315" y="4412596"/>
            <a:ext cx="402924" cy="127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200C9EB-E6A2-F59D-4407-DEDD4BCEF784}"/>
              </a:ext>
            </a:extLst>
          </p:cNvPr>
          <p:cNvCxnSpPr>
            <a:stCxn id="96" idx="6"/>
            <a:endCxn id="104" idx="2"/>
          </p:cNvCxnSpPr>
          <p:nvPr/>
        </p:nvCxnSpPr>
        <p:spPr>
          <a:xfrm flipV="1">
            <a:off x="6073315" y="5052415"/>
            <a:ext cx="402924" cy="6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457A19A-DD03-1294-6D82-EDF02B46C34F}"/>
              </a:ext>
            </a:extLst>
          </p:cNvPr>
          <p:cNvCxnSpPr>
            <a:stCxn id="96" idx="6"/>
            <a:endCxn id="105" idx="2"/>
          </p:cNvCxnSpPr>
          <p:nvPr/>
        </p:nvCxnSpPr>
        <p:spPr>
          <a:xfrm>
            <a:off x="6073315" y="5684365"/>
            <a:ext cx="402924" cy="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7647508B-2AC8-08EF-6553-85A364ECADC1}"/>
              </a:ext>
            </a:extLst>
          </p:cNvPr>
          <p:cNvSpPr txBox="1"/>
          <p:nvPr/>
        </p:nvSpPr>
        <p:spPr>
          <a:xfrm>
            <a:off x="5429003" y="126593"/>
            <a:ext cx="174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Fully Connected </a:t>
            </a:r>
          </a:p>
          <a:p>
            <a:pPr algn="ctr"/>
            <a:r>
              <a:rPr lang="en-US" dirty="0"/>
              <a:t>Layers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4930F6E-5FB2-F9B4-5E37-6DE827F314FA}"/>
              </a:ext>
            </a:extLst>
          </p:cNvPr>
          <p:cNvSpPr/>
          <p:nvPr/>
        </p:nvSpPr>
        <p:spPr>
          <a:xfrm>
            <a:off x="2673752" y="3014195"/>
            <a:ext cx="392068" cy="39206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FED4B59-D051-3195-5B88-A0ECA55072E7}"/>
              </a:ext>
            </a:extLst>
          </p:cNvPr>
          <p:cNvCxnSpPr/>
          <p:nvPr/>
        </p:nvCxnSpPr>
        <p:spPr>
          <a:xfrm flipH="1">
            <a:off x="2673752" y="2552586"/>
            <a:ext cx="1137272" cy="461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72461C0-6821-1250-3D1A-4A5D29FD35F8}"/>
              </a:ext>
            </a:extLst>
          </p:cNvPr>
          <p:cNvCxnSpPr/>
          <p:nvPr/>
        </p:nvCxnSpPr>
        <p:spPr>
          <a:xfrm flipH="1" flipV="1">
            <a:off x="2673752" y="3408005"/>
            <a:ext cx="1109609" cy="293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84909E-C844-BA82-2440-7DCE5C33E4B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4920633" y="1205632"/>
            <a:ext cx="602480" cy="134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FF32FF2-1E3E-8E2B-3A6B-BA04111D97B7}"/>
              </a:ext>
            </a:extLst>
          </p:cNvPr>
          <p:cNvCxnSpPr>
            <a:endCxn id="96" idx="3"/>
          </p:cNvCxnSpPr>
          <p:nvPr/>
        </p:nvCxnSpPr>
        <p:spPr>
          <a:xfrm>
            <a:off x="4268224" y="4163265"/>
            <a:ext cx="1335464" cy="171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04C67DBC-872F-DE42-F9EB-E03834803361}"/>
              </a:ext>
            </a:extLst>
          </p:cNvPr>
          <p:cNvSpPr txBox="1"/>
          <p:nvPr/>
        </p:nvSpPr>
        <p:spPr>
          <a:xfrm>
            <a:off x="2210518" y="6397246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Extraction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E803675-2302-4F69-0AA6-DEC2E3D2311A}"/>
              </a:ext>
            </a:extLst>
          </p:cNvPr>
          <p:cNvSpPr txBox="1"/>
          <p:nvPr/>
        </p:nvSpPr>
        <p:spPr>
          <a:xfrm>
            <a:off x="5547561" y="6380394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7984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Holding</dc:creator>
  <cp:lastModifiedBy>Andrew Holding</cp:lastModifiedBy>
  <cp:revision>11</cp:revision>
  <dcterms:created xsi:type="dcterms:W3CDTF">2023-10-09T14:30:08Z</dcterms:created>
  <dcterms:modified xsi:type="dcterms:W3CDTF">2023-10-09T15:28:28Z</dcterms:modified>
</cp:coreProperties>
</file>