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NA-seq\GRO-seq\GSE43836\Enrichment_GRHL2_peaks_GSE4383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NA-seq\GRO-seq\GSE43836\Enrichment_GRHL2_peaks_GSE4383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GSE43836, "all" peaks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All_sites!$B$1</c:f>
              <c:strCache>
                <c:ptCount val="1"/>
                <c:pt idx="0">
                  <c:v>E2_0min_1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All_sites!$A$2:$A$400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All_sites!$B$2:$B$400</c:f>
              <c:numCache>
                <c:formatCode>General</c:formatCode>
                <c:ptCount val="399"/>
                <c:pt idx="0">
                  <c:v>0.905587165412762</c:v>
                </c:pt>
                <c:pt idx="1">
                  <c:v>0.90551854862843</c:v>
                </c:pt>
                <c:pt idx="2">
                  <c:v>0.905672936393178</c:v>
                </c:pt>
                <c:pt idx="3">
                  <c:v>0.904231983922216</c:v>
                </c:pt>
                <c:pt idx="4">
                  <c:v>0.902173480392265</c:v>
                </c:pt>
                <c:pt idx="5">
                  <c:v>0.899891972313238</c:v>
                </c:pt>
                <c:pt idx="6">
                  <c:v>0.89867402439135</c:v>
                </c:pt>
                <c:pt idx="7">
                  <c:v>0.89925726705817</c:v>
                </c:pt>
                <c:pt idx="8">
                  <c:v>0.898982799920841</c:v>
                </c:pt>
                <c:pt idx="9">
                  <c:v>0.900389443999641</c:v>
                </c:pt>
                <c:pt idx="10">
                  <c:v>0.902139172000095</c:v>
                </c:pt>
                <c:pt idx="11">
                  <c:v>0.904883843373364</c:v>
                </c:pt>
                <c:pt idx="12">
                  <c:v>0.905655782197094</c:v>
                </c:pt>
                <c:pt idx="13">
                  <c:v>0.905364160863683</c:v>
                </c:pt>
                <c:pt idx="14">
                  <c:v>0.904832380785114</c:v>
                </c:pt>
                <c:pt idx="15">
                  <c:v>0.90644487521691</c:v>
                </c:pt>
                <c:pt idx="16">
                  <c:v>0.909343934354923</c:v>
                </c:pt>
                <c:pt idx="17">
                  <c:v>0.913478095610903</c:v>
                </c:pt>
                <c:pt idx="18">
                  <c:v>0.917972494984623</c:v>
                </c:pt>
                <c:pt idx="19">
                  <c:v>0.92033977404407</c:v>
                </c:pt>
                <c:pt idx="20">
                  <c:v>0.922466894358351</c:v>
                </c:pt>
                <c:pt idx="21">
                  <c:v>0.923221678985995</c:v>
                </c:pt>
                <c:pt idx="22">
                  <c:v>0.924679785653043</c:v>
                </c:pt>
                <c:pt idx="23">
                  <c:v>0.925040023770784</c:v>
                </c:pt>
                <c:pt idx="24">
                  <c:v>0.925040023770783</c:v>
                </c:pt>
                <c:pt idx="25">
                  <c:v>0.924868481809955</c:v>
                </c:pt>
                <c:pt idx="26">
                  <c:v>0.926618209810411</c:v>
                </c:pt>
                <c:pt idx="27">
                  <c:v>0.929585885732754</c:v>
                </c:pt>
                <c:pt idx="28">
                  <c:v>0.932570715851182</c:v>
                </c:pt>
                <c:pt idx="29">
                  <c:v>0.934200364479057</c:v>
                </c:pt>
                <c:pt idx="30">
                  <c:v>0.936670568714998</c:v>
                </c:pt>
                <c:pt idx="31">
                  <c:v>0.939724015617754</c:v>
                </c:pt>
                <c:pt idx="32">
                  <c:v>0.942434378598855</c:v>
                </c:pt>
                <c:pt idx="33">
                  <c:v>0.944801657658298</c:v>
                </c:pt>
                <c:pt idx="34">
                  <c:v>0.949673449345841</c:v>
                </c:pt>
                <c:pt idx="35">
                  <c:v>0.954167848719569</c:v>
                </c:pt>
                <c:pt idx="36">
                  <c:v>0.956706669739836</c:v>
                </c:pt>
                <c:pt idx="37">
                  <c:v>0.956432202602509</c:v>
                </c:pt>
                <c:pt idx="38">
                  <c:v>0.956363585818178</c:v>
                </c:pt>
                <c:pt idx="39">
                  <c:v>0.957392837583154</c:v>
                </c:pt>
                <c:pt idx="40">
                  <c:v>0.958525014524626</c:v>
                </c:pt>
                <c:pt idx="41">
                  <c:v>0.958971023622778</c:v>
                </c:pt>
                <c:pt idx="42">
                  <c:v>0.958576477112873</c:v>
                </c:pt>
                <c:pt idx="43">
                  <c:v>0.959073948799278</c:v>
                </c:pt>
                <c:pt idx="44">
                  <c:v>0.960549209662407</c:v>
                </c:pt>
                <c:pt idx="45">
                  <c:v>0.962110241505951</c:v>
                </c:pt>
                <c:pt idx="46">
                  <c:v>0.961715694996045</c:v>
                </c:pt>
                <c:pt idx="47">
                  <c:v>0.960240434132914</c:v>
                </c:pt>
                <c:pt idx="48">
                  <c:v>0.960188971544664</c:v>
                </c:pt>
                <c:pt idx="49">
                  <c:v>0.960291896721166</c:v>
                </c:pt>
                <c:pt idx="50">
                  <c:v>0.959794425034754</c:v>
                </c:pt>
                <c:pt idx="51">
                  <c:v>0.958593631308953</c:v>
                </c:pt>
                <c:pt idx="52">
                  <c:v>0.960309050917243</c:v>
                </c:pt>
                <c:pt idx="53">
                  <c:v>0.965746931075526</c:v>
                </c:pt>
                <c:pt idx="54">
                  <c:v>0.971802362292792</c:v>
                </c:pt>
                <c:pt idx="55">
                  <c:v>0.975593439627116</c:v>
                </c:pt>
                <c:pt idx="56">
                  <c:v>0.978029335470883</c:v>
                </c:pt>
                <c:pt idx="57">
                  <c:v>0.981322941118805</c:v>
                </c:pt>
                <c:pt idx="58">
                  <c:v>0.987704302061651</c:v>
                </c:pt>
                <c:pt idx="59">
                  <c:v>0.991855617513713</c:v>
                </c:pt>
                <c:pt idx="60">
                  <c:v>0.996401479475686</c:v>
                </c:pt>
                <c:pt idx="61">
                  <c:v>1.0011017292024</c:v>
                </c:pt>
                <c:pt idx="62">
                  <c:v>1.00858095869456</c:v>
                </c:pt>
                <c:pt idx="63">
                  <c:v>1.014053147245</c:v>
                </c:pt>
                <c:pt idx="64">
                  <c:v>1.01667773924569</c:v>
                </c:pt>
                <c:pt idx="65">
                  <c:v>1.02016004105051</c:v>
                </c:pt>
                <c:pt idx="66">
                  <c:v>1.02503183273807</c:v>
                </c:pt>
                <c:pt idx="67">
                  <c:v>1.03065840905326</c:v>
                </c:pt>
                <c:pt idx="68">
                  <c:v>1.03491264968182</c:v>
                </c:pt>
                <c:pt idx="69">
                  <c:v>1.03877234380047</c:v>
                </c:pt>
                <c:pt idx="70">
                  <c:v>1.04280357987995</c:v>
                </c:pt>
                <c:pt idx="71">
                  <c:v>1.04779545094008</c:v>
                </c:pt>
                <c:pt idx="72">
                  <c:v>1.05544622239306</c:v>
                </c:pt>
                <c:pt idx="73">
                  <c:v>1.06235936341447</c:v>
                </c:pt>
                <c:pt idx="74">
                  <c:v>1.07107369502459</c:v>
                </c:pt>
                <c:pt idx="75">
                  <c:v>1.07807260702641</c:v>
                </c:pt>
                <c:pt idx="76">
                  <c:v>1.08429958020451</c:v>
                </c:pt>
                <c:pt idx="77">
                  <c:v>1.08898267573515</c:v>
                </c:pt>
                <c:pt idx="78">
                  <c:v>1.09210473942224</c:v>
                </c:pt>
                <c:pt idx="79">
                  <c:v>1.098263095816</c:v>
                </c:pt>
                <c:pt idx="80">
                  <c:v>1.10272318679755</c:v>
                </c:pt>
                <c:pt idx="81">
                  <c:v>1.10871000123049</c:v>
                </c:pt>
                <c:pt idx="82">
                  <c:v>1.11474827825168</c:v>
                </c:pt>
                <c:pt idx="83">
                  <c:v>1.1214555689201</c:v>
                </c:pt>
                <c:pt idx="84">
                  <c:v>1.12661898194105</c:v>
                </c:pt>
                <c:pt idx="85">
                  <c:v>1.12922641974566</c:v>
                </c:pt>
                <c:pt idx="86">
                  <c:v>1.13288026351132</c:v>
                </c:pt>
                <c:pt idx="87">
                  <c:v>1.13603663559057</c:v>
                </c:pt>
                <c:pt idx="88">
                  <c:v>1.13828383527743</c:v>
                </c:pt>
                <c:pt idx="89">
                  <c:v>1.13945032061107</c:v>
                </c:pt>
                <c:pt idx="90">
                  <c:v>1.13991348390531</c:v>
                </c:pt>
                <c:pt idx="91">
                  <c:v>1.14288115982765</c:v>
                </c:pt>
                <c:pt idx="92">
                  <c:v>1.14631199904423</c:v>
                </c:pt>
                <c:pt idx="93">
                  <c:v>1.14989722602556</c:v>
                </c:pt>
                <c:pt idx="94">
                  <c:v>1.1550777932426</c:v>
                </c:pt>
                <c:pt idx="95">
                  <c:v>1.16068721536171</c:v>
                </c:pt>
                <c:pt idx="96">
                  <c:v>1.16890407528542</c:v>
                </c:pt>
                <c:pt idx="97">
                  <c:v>1.1743419554437</c:v>
                </c:pt>
                <c:pt idx="98">
                  <c:v>1.18154671779853</c:v>
                </c:pt>
                <c:pt idx="99">
                  <c:v>1.18653858885865</c:v>
                </c:pt>
                <c:pt idx="100">
                  <c:v>1.19324587952707</c:v>
                </c:pt>
                <c:pt idx="101">
                  <c:v>1.19897538101877</c:v>
                </c:pt>
                <c:pt idx="102">
                  <c:v>1.20585421364801</c:v>
                </c:pt>
                <c:pt idx="103">
                  <c:v>1.2135907560814</c:v>
                </c:pt>
                <c:pt idx="104">
                  <c:v>1.21949179953392</c:v>
                </c:pt>
                <c:pt idx="105">
                  <c:v>1.22623339859451</c:v>
                </c:pt>
                <c:pt idx="106">
                  <c:v>1.2319629000862</c:v>
                </c:pt>
                <c:pt idx="107">
                  <c:v>1.23734931765623</c:v>
                </c:pt>
                <c:pt idx="108">
                  <c:v>1.243439057265669</c:v>
                </c:pt>
                <c:pt idx="109">
                  <c:v>1.24951164267901</c:v>
                </c:pt>
                <c:pt idx="110">
                  <c:v>1.25503529381771</c:v>
                </c:pt>
                <c:pt idx="111">
                  <c:v>1.25702518056333</c:v>
                </c:pt>
                <c:pt idx="112">
                  <c:v>1.25800296974006</c:v>
                </c:pt>
                <c:pt idx="113">
                  <c:v>1.25964977256401</c:v>
                </c:pt>
                <c:pt idx="114">
                  <c:v>1.26476172299672</c:v>
                </c:pt>
                <c:pt idx="115">
                  <c:v>1.27116023813565</c:v>
                </c:pt>
                <c:pt idx="116">
                  <c:v>1.28002895751051</c:v>
                </c:pt>
                <c:pt idx="117">
                  <c:v>1.28752534119874</c:v>
                </c:pt>
                <c:pt idx="118">
                  <c:v>1.29514180425955</c:v>
                </c:pt>
                <c:pt idx="119">
                  <c:v>1.30068260959434</c:v>
                </c:pt>
                <c:pt idx="120">
                  <c:v>1.30704681634109</c:v>
                </c:pt>
                <c:pt idx="121">
                  <c:v>1.31325663532311</c:v>
                </c:pt>
                <c:pt idx="122">
                  <c:v>1.319826692422859</c:v>
                </c:pt>
                <c:pt idx="123">
                  <c:v>1.32576204426755</c:v>
                </c:pt>
                <c:pt idx="124">
                  <c:v>1.33224633038689</c:v>
                </c:pt>
                <c:pt idx="125">
                  <c:v>1.33939963015346</c:v>
                </c:pt>
                <c:pt idx="126">
                  <c:v>1.35185357650965</c:v>
                </c:pt>
                <c:pt idx="127">
                  <c:v>1.367944212435419</c:v>
                </c:pt>
                <c:pt idx="128">
                  <c:v>1.38549295502823</c:v>
                </c:pt>
                <c:pt idx="129">
                  <c:v>1.39940500805147</c:v>
                </c:pt>
                <c:pt idx="130">
                  <c:v>1.40662692460237</c:v>
                </c:pt>
                <c:pt idx="131">
                  <c:v>1.41251081385881</c:v>
                </c:pt>
                <c:pt idx="132">
                  <c:v>1.41685082546779</c:v>
                </c:pt>
                <c:pt idx="133">
                  <c:v>1.42381542907744</c:v>
                </c:pt>
                <c:pt idx="134">
                  <c:v>1.43081434107928</c:v>
                </c:pt>
                <c:pt idx="135">
                  <c:v>1.44078092900345</c:v>
                </c:pt>
                <c:pt idx="136">
                  <c:v>1.45115921763361</c:v>
                </c:pt>
                <c:pt idx="137">
                  <c:v>1.45947900273382</c:v>
                </c:pt>
                <c:pt idx="138">
                  <c:v>1.46731847034372</c:v>
                </c:pt>
                <c:pt idx="139">
                  <c:v>1.47227603301167</c:v>
                </c:pt>
                <c:pt idx="140">
                  <c:v>1.47680474077756</c:v>
                </c:pt>
                <c:pt idx="141">
                  <c:v>1.47980672509207</c:v>
                </c:pt>
                <c:pt idx="142">
                  <c:v>1.482894480387</c:v>
                </c:pt>
                <c:pt idx="143">
                  <c:v>1.48543330140727</c:v>
                </c:pt>
                <c:pt idx="144">
                  <c:v>1.48822943536878</c:v>
                </c:pt>
                <c:pt idx="145">
                  <c:v>1.49529696415494</c:v>
                </c:pt>
                <c:pt idx="146">
                  <c:v>1.50841992415836</c:v>
                </c:pt>
                <c:pt idx="147">
                  <c:v>1.52341269153483</c:v>
                </c:pt>
                <c:pt idx="148">
                  <c:v>1.53792514142097</c:v>
                </c:pt>
                <c:pt idx="149">
                  <c:v>1.55053347554191</c:v>
                </c:pt>
                <c:pt idx="150">
                  <c:v>1.56269580056469</c:v>
                </c:pt>
                <c:pt idx="151">
                  <c:v>1.57540705986213</c:v>
                </c:pt>
                <c:pt idx="152">
                  <c:v>1.59036551884643</c:v>
                </c:pt>
                <c:pt idx="153">
                  <c:v>1.60782849045883</c:v>
                </c:pt>
                <c:pt idx="154">
                  <c:v>1.62958001109197</c:v>
                </c:pt>
                <c:pt idx="155">
                  <c:v>1.65110852717602</c:v>
                </c:pt>
                <c:pt idx="156">
                  <c:v>1.67359767824072</c:v>
                </c:pt>
                <c:pt idx="157">
                  <c:v>1.69667007197222</c:v>
                </c:pt>
                <c:pt idx="158">
                  <c:v>1.72204112797885</c:v>
                </c:pt>
                <c:pt idx="159">
                  <c:v>1.74830420218179</c:v>
                </c:pt>
                <c:pt idx="160">
                  <c:v>1.77336648265892</c:v>
                </c:pt>
                <c:pt idx="161">
                  <c:v>1.8003843414895</c:v>
                </c:pt>
                <c:pt idx="162">
                  <c:v>1.83078157694842</c:v>
                </c:pt>
                <c:pt idx="163">
                  <c:v>1.86140181695641</c:v>
                </c:pt>
                <c:pt idx="164">
                  <c:v>1.89324000488631</c:v>
                </c:pt>
                <c:pt idx="165">
                  <c:v>1.92456356693369</c:v>
                </c:pt>
                <c:pt idx="166">
                  <c:v>1.95780839894237</c:v>
                </c:pt>
                <c:pt idx="167">
                  <c:v>1.99330043063791</c:v>
                </c:pt>
                <c:pt idx="168">
                  <c:v>2.029684480529748</c:v>
                </c:pt>
                <c:pt idx="169">
                  <c:v>2.06716639897091</c:v>
                </c:pt>
                <c:pt idx="170">
                  <c:v>2.10090870266601</c:v>
                </c:pt>
                <c:pt idx="171">
                  <c:v>2.13305566612537</c:v>
                </c:pt>
                <c:pt idx="172">
                  <c:v>2.16491100825134</c:v>
                </c:pt>
                <c:pt idx="173">
                  <c:v>2.19589148637706</c:v>
                </c:pt>
                <c:pt idx="174">
                  <c:v>2.22622010505165</c:v>
                </c:pt>
                <c:pt idx="175">
                  <c:v>2.25292918835274</c:v>
                </c:pt>
                <c:pt idx="176">
                  <c:v>2.27694506286883</c:v>
                </c:pt>
                <c:pt idx="177">
                  <c:v>2.29543728624618</c:v>
                </c:pt>
                <c:pt idx="178">
                  <c:v>2.31317472499592</c:v>
                </c:pt>
                <c:pt idx="179">
                  <c:v>2.32094557582149</c:v>
                </c:pt>
                <c:pt idx="180">
                  <c:v>2.3227467664102</c:v>
                </c:pt>
                <c:pt idx="181">
                  <c:v>2.31437551872173</c:v>
                </c:pt>
                <c:pt idx="182">
                  <c:v>2.304975019268285</c:v>
                </c:pt>
                <c:pt idx="183">
                  <c:v>2.28823252389137</c:v>
                </c:pt>
                <c:pt idx="184">
                  <c:v>2.26627515290525</c:v>
                </c:pt>
                <c:pt idx="185">
                  <c:v>2.24052670458481</c:v>
                </c:pt>
                <c:pt idx="186">
                  <c:v>2.21316576183256</c:v>
                </c:pt>
                <c:pt idx="187">
                  <c:v>2.18336892323654</c:v>
                </c:pt>
                <c:pt idx="188">
                  <c:v>2.14820282126658</c:v>
                </c:pt>
                <c:pt idx="189">
                  <c:v>2.10794192305998</c:v>
                </c:pt>
                <c:pt idx="190">
                  <c:v>2.06291215834235</c:v>
                </c:pt>
                <c:pt idx="191">
                  <c:v>2.01630420758509</c:v>
                </c:pt>
                <c:pt idx="192">
                  <c:v>1.96962764004348</c:v>
                </c:pt>
                <c:pt idx="193">
                  <c:v>1.92536981414959</c:v>
                </c:pt>
                <c:pt idx="194">
                  <c:v>1.88492021978609</c:v>
                </c:pt>
                <c:pt idx="195">
                  <c:v>1.85337365318962</c:v>
                </c:pt>
                <c:pt idx="196">
                  <c:v>1.83062718918367</c:v>
                </c:pt>
                <c:pt idx="197">
                  <c:v>1.81673229035651</c:v>
                </c:pt>
                <c:pt idx="198">
                  <c:v>1.80873843498187</c:v>
                </c:pt>
                <c:pt idx="199">
                  <c:v>1.80606238039294</c:v>
                </c:pt>
                <c:pt idx="200">
                  <c:v>1.80980199513901</c:v>
                </c:pt>
                <c:pt idx="201">
                  <c:v>1.82112376455374</c:v>
                </c:pt>
                <c:pt idx="202">
                  <c:v>1.84073101067649</c:v>
                </c:pt>
                <c:pt idx="203">
                  <c:v>1.86637653382045</c:v>
                </c:pt>
                <c:pt idx="204">
                  <c:v>1.89462949476901</c:v>
                </c:pt>
                <c:pt idx="205">
                  <c:v>1.92696515438529</c:v>
                </c:pt>
                <c:pt idx="206">
                  <c:v>1.96340066686538</c:v>
                </c:pt>
                <c:pt idx="207">
                  <c:v>2.00496528397428</c:v>
                </c:pt>
                <c:pt idx="208">
                  <c:v>2.04814239551496</c:v>
                </c:pt>
                <c:pt idx="209">
                  <c:v>2.09011871332985</c:v>
                </c:pt>
                <c:pt idx="210">
                  <c:v>2.12861272933989</c:v>
                </c:pt>
                <c:pt idx="211">
                  <c:v>2.16173748197599</c:v>
                </c:pt>
                <c:pt idx="212">
                  <c:v>2.19127700763076</c:v>
                </c:pt>
                <c:pt idx="213">
                  <c:v>2.21705976434337</c:v>
                </c:pt>
                <c:pt idx="214">
                  <c:v>2.23975476576106</c:v>
                </c:pt>
                <c:pt idx="215">
                  <c:v>2.25953355384467</c:v>
                </c:pt>
                <c:pt idx="216">
                  <c:v>2.27258789706375</c:v>
                </c:pt>
                <c:pt idx="217">
                  <c:v>2.27797431463379</c:v>
                </c:pt>
                <c:pt idx="218">
                  <c:v>2.27821447337895</c:v>
                </c:pt>
                <c:pt idx="219">
                  <c:v>2.26991184247482</c:v>
                </c:pt>
                <c:pt idx="220">
                  <c:v>2.258795923413099</c:v>
                </c:pt>
                <c:pt idx="221">
                  <c:v>2.24066393815346</c:v>
                </c:pt>
                <c:pt idx="222">
                  <c:v>2.22577409595349</c:v>
                </c:pt>
                <c:pt idx="223">
                  <c:v>2.2077107274782</c:v>
                </c:pt>
                <c:pt idx="224">
                  <c:v>2.18745162190428</c:v>
                </c:pt>
                <c:pt idx="225">
                  <c:v>2.1635386725647</c:v>
                </c:pt>
                <c:pt idx="226">
                  <c:v>2.1359375710673</c:v>
                </c:pt>
                <c:pt idx="227">
                  <c:v>2.10454539223557</c:v>
                </c:pt>
                <c:pt idx="228">
                  <c:v>2.06991107034418</c:v>
                </c:pt>
                <c:pt idx="229">
                  <c:v>2.03706078484541</c:v>
                </c:pt>
                <c:pt idx="230">
                  <c:v>2.006045998327509</c:v>
                </c:pt>
                <c:pt idx="231">
                  <c:v>1.97588892161375</c:v>
                </c:pt>
                <c:pt idx="232">
                  <c:v>1.94561176552743</c:v>
                </c:pt>
                <c:pt idx="233">
                  <c:v>1.91497437132334</c:v>
                </c:pt>
                <c:pt idx="234">
                  <c:v>1.88792220410059</c:v>
                </c:pt>
                <c:pt idx="235">
                  <c:v>1.86157335891724</c:v>
                </c:pt>
                <c:pt idx="236">
                  <c:v>1.83740309663641</c:v>
                </c:pt>
                <c:pt idx="237">
                  <c:v>1.81213496580629</c:v>
                </c:pt>
                <c:pt idx="238">
                  <c:v>1.78775885317248</c:v>
                </c:pt>
                <c:pt idx="239">
                  <c:v>1.76458353426446</c:v>
                </c:pt>
                <c:pt idx="240">
                  <c:v>1.74219730837627</c:v>
                </c:pt>
                <c:pt idx="241">
                  <c:v>1.72082318005696</c:v>
                </c:pt>
                <c:pt idx="242">
                  <c:v>1.70078707903213</c:v>
                </c:pt>
                <c:pt idx="243">
                  <c:v>1.68478221408677</c:v>
                </c:pt>
                <c:pt idx="244">
                  <c:v>1.66831418584717</c:v>
                </c:pt>
                <c:pt idx="245">
                  <c:v>1.65047382192095</c:v>
                </c:pt>
                <c:pt idx="246">
                  <c:v>1.62961431948413</c:v>
                </c:pt>
                <c:pt idx="247">
                  <c:v>1.61209988528348</c:v>
                </c:pt>
                <c:pt idx="248">
                  <c:v>1.59686695916185</c:v>
                </c:pt>
                <c:pt idx="249">
                  <c:v>1.58393269531533</c:v>
                </c:pt>
                <c:pt idx="250">
                  <c:v>1.56947170801744</c:v>
                </c:pt>
                <c:pt idx="251">
                  <c:v>1.5554567298177</c:v>
                </c:pt>
                <c:pt idx="252">
                  <c:v>1.54065265859815</c:v>
                </c:pt>
                <c:pt idx="253">
                  <c:v>1.52759831537906</c:v>
                </c:pt>
                <c:pt idx="254">
                  <c:v>1.51416657984614</c:v>
                </c:pt>
                <c:pt idx="255">
                  <c:v>1.50119800760746</c:v>
                </c:pt>
                <c:pt idx="256">
                  <c:v>1.48807504760404</c:v>
                </c:pt>
                <c:pt idx="257">
                  <c:v>1.47421445716905</c:v>
                </c:pt>
                <c:pt idx="258">
                  <c:v>1.46580890108843</c:v>
                </c:pt>
                <c:pt idx="259">
                  <c:v>1.45356080508522</c:v>
                </c:pt>
                <c:pt idx="260">
                  <c:v>1.44618450076957</c:v>
                </c:pt>
                <c:pt idx="261">
                  <c:v>1.43362762923688</c:v>
                </c:pt>
                <c:pt idx="262">
                  <c:v>1.42494760601894</c:v>
                </c:pt>
                <c:pt idx="263">
                  <c:v>1.41408899989845</c:v>
                </c:pt>
                <c:pt idx="264">
                  <c:v>1.40580352319041</c:v>
                </c:pt>
                <c:pt idx="265">
                  <c:v>1.39683187863904</c:v>
                </c:pt>
                <c:pt idx="266">
                  <c:v>1.3874485333817</c:v>
                </c:pt>
                <c:pt idx="267">
                  <c:v>1.37876851016374</c:v>
                </c:pt>
                <c:pt idx="268">
                  <c:v>1.37175244396583</c:v>
                </c:pt>
                <c:pt idx="269">
                  <c:v>1.36650325996446</c:v>
                </c:pt>
                <c:pt idx="270">
                  <c:v>1.36087668364926</c:v>
                </c:pt>
                <c:pt idx="271">
                  <c:v>1.35847509619766</c:v>
                </c:pt>
                <c:pt idx="272">
                  <c:v>1.35703414372669</c:v>
                </c:pt>
                <c:pt idx="273">
                  <c:v>1.35626220490296</c:v>
                </c:pt>
                <c:pt idx="274">
                  <c:v>1.35384346325527</c:v>
                </c:pt>
                <c:pt idx="275">
                  <c:v>1.35188788490182</c:v>
                </c:pt>
                <c:pt idx="276">
                  <c:v>1.34802819078317</c:v>
                </c:pt>
                <c:pt idx="277">
                  <c:v>1.3452835194099</c:v>
                </c:pt>
                <c:pt idx="278">
                  <c:v>1.3405661154871</c:v>
                </c:pt>
                <c:pt idx="279">
                  <c:v>1.33427052552467</c:v>
                </c:pt>
                <c:pt idx="280">
                  <c:v>1.32696283799335</c:v>
                </c:pt>
                <c:pt idx="281">
                  <c:v>1.3219023501489</c:v>
                </c:pt>
                <c:pt idx="282">
                  <c:v>1.31845435673623</c:v>
                </c:pt>
                <c:pt idx="283">
                  <c:v>1.31385703218601</c:v>
                </c:pt>
                <c:pt idx="284">
                  <c:v>1.30735559187058</c:v>
                </c:pt>
                <c:pt idx="285">
                  <c:v>1.2998077455941</c:v>
                </c:pt>
                <c:pt idx="286">
                  <c:v>1.28896629366971</c:v>
                </c:pt>
                <c:pt idx="287">
                  <c:v>1.27505424064647</c:v>
                </c:pt>
                <c:pt idx="288">
                  <c:v>1.26189697225088</c:v>
                </c:pt>
                <c:pt idx="289">
                  <c:v>1.25194753852279</c:v>
                </c:pt>
                <c:pt idx="290">
                  <c:v>1.24275288942236</c:v>
                </c:pt>
                <c:pt idx="291">
                  <c:v>1.2332666189885</c:v>
                </c:pt>
                <c:pt idx="292">
                  <c:v>1.22345441882908</c:v>
                </c:pt>
                <c:pt idx="293">
                  <c:v>1.21432838651298</c:v>
                </c:pt>
                <c:pt idx="294">
                  <c:v>1.20513373741253</c:v>
                </c:pt>
                <c:pt idx="295">
                  <c:v>1.19880383905794</c:v>
                </c:pt>
                <c:pt idx="296">
                  <c:v>1.19285133301718</c:v>
                </c:pt>
                <c:pt idx="297">
                  <c:v>1.18645281787825</c:v>
                </c:pt>
                <c:pt idx="298">
                  <c:v>1.18137517583771</c:v>
                </c:pt>
                <c:pt idx="299">
                  <c:v>1.17418756767897</c:v>
                </c:pt>
                <c:pt idx="300">
                  <c:v>1.16832083261861</c:v>
                </c:pt>
                <c:pt idx="301">
                  <c:v>1.15972658038108</c:v>
                </c:pt>
                <c:pt idx="302">
                  <c:v>1.15646728312532</c:v>
                </c:pt>
                <c:pt idx="303">
                  <c:v>1.15346529881081</c:v>
                </c:pt>
                <c:pt idx="304">
                  <c:v>1.14955414210391</c:v>
                </c:pt>
                <c:pt idx="305">
                  <c:v>1.14279538884725</c:v>
                </c:pt>
                <c:pt idx="306">
                  <c:v>1.13576216845325</c:v>
                </c:pt>
                <c:pt idx="307">
                  <c:v>1.12955234947124</c:v>
                </c:pt>
                <c:pt idx="308">
                  <c:v>1.12245051229291</c:v>
                </c:pt>
                <c:pt idx="309">
                  <c:v>1.11745864123279</c:v>
                </c:pt>
                <c:pt idx="310">
                  <c:v>1.11172913974109</c:v>
                </c:pt>
                <c:pt idx="311">
                  <c:v>1.10563940013166</c:v>
                </c:pt>
                <c:pt idx="312">
                  <c:v>1.0983660209925</c:v>
                </c:pt>
                <c:pt idx="313">
                  <c:v>1.09383731322662</c:v>
                </c:pt>
                <c:pt idx="314">
                  <c:v>1.09098971667685</c:v>
                </c:pt>
                <c:pt idx="315">
                  <c:v>1.08850235824483</c:v>
                </c:pt>
                <c:pt idx="316">
                  <c:v>1.0855175281264</c:v>
                </c:pt>
                <c:pt idx="317">
                  <c:v>1.08270423996881</c:v>
                </c:pt>
                <c:pt idx="318">
                  <c:v>1.07944494271305</c:v>
                </c:pt>
                <c:pt idx="319">
                  <c:v>1.07541370663356</c:v>
                </c:pt>
                <c:pt idx="320">
                  <c:v>1.0718627880444</c:v>
                </c:pt>
                <c:pt idx="321">
                  <c:v>1.06740269706285</c:v>
                </c:pt>
                <c:pt idx="322">
                  <c:v>1.06338861517945</c:v>
                </c:pt>
                <c:pt idx="323">
                  <c:v>1.06006070113936</c:v>
                </c:pt>
                <c:pt idx="324">
                  <c:v>1.05880844482531</c:v>
                </c:pt>
                <c:pt idx="325">
                  <c:v>1.05692148325619</c:v>
                </c:pt>
                <c:pt idx="326">
                  <c:v>1.05702440843268</c:v>
                </c:pt>
                <c:pt idx="327">
                  <c:v>1.05849966929582</c:v>
                </c:pt>
                <c:pt idx="328">
                  <c:v>1.06028370568844</c:v>
                </c:pt>
                <c:pt idx="329">
                  <c:v>1.05983769659029</c:v>
                </c:pt>
                <c:pt idx="330">
                  <c:v>1.057899272432919</c:v>
                </c:pt>
                <c:pt idx="331">
                  <c:v>1.05383372796127</c:v>
                </c:pt>
                <c:pt idx="332">
                  <c:v>1.04829292262649</c:v>
                </c:pt>
                <c:pt idx="333">
                  <c:v>1.04384998584101</c:v>
                </c:pt>
                <c:pt idx="334">
                  <c:v>1.04409014458617</c:v>
                </c:pt>
                <c:pt idx="335">
                  <c:v>1.046594657214279</c:v>
                </c:pt>
                <c:pt idx="336">
                  <c:v>1.04939079117579</c:v>
                </c:pt>
                <c:pt idx="337">
                  <c:v>1.0506945100781</c:v>
                </c:pt>
                <c:pt idx="338">
                  <c:v>1.05156937407832</c:v>
                </c:pt>
                <c:pt idx="339">
                  <c:v>1.04836153941081</c:v>
                </c:pt>
                <c:pt idx="340">
                  <c:v>1.04321528058595</c:v>
                </c:pt>
                <c:pt idx="341">
                  <c:v>1.03695399901568</c:v>
                </c:pt>
                <c:pt idx="342">
                  <c:v>1.03132742270049</c:v>
                </c:pt>
                <c:pt idx="343">
                  <c:v>1.0228875582277</c:v>
                </c:pt>
                <c:pt idx="344">
                  <c:v>1.01343559618602</c:v>
                </c:pt>
                <c:pt idx="345">
                  <c:v>1.004120867713</c:v>
                </c:pt>
                <c:pt idx="346">
                  <c:v>0.997756660966236</c:v>
                </c:pt>
                <c:pt idx="347">
                  <c:v>0.996418633671772</c:v>
                </c:pt>
                <c:pt idx="348">
                  <c:v>0.997808123554489</c:v>
                </c:pt>
                <c:pt idx="349">
                  <c:v>0.998768758535134</c:v>
                </c:pt>
                <c:pt idx="350">
                  <c:v>0.994291513357493</c:v>
                </c:pt>
                <c:pt idx="351">
                  <c:v>0.989882884964186</c:v>
                </c:pt>
                <c:pt idx="352">
                  <c:v>0.987052442610506</c:v>
                </c:pt>
                <c:pt idx="353">
                  <c:v>0.989008020963961</c:v>
                </c:pt>
                <c:pt idx="354">
                  <c:v>0.992198701435378</c:v>
                </c:pt>
                <c:pt idx="355">
                  <c:v>0.995646694848043</c:v>
                </c:pt>
                <c:pt idx="356">
                  <c:v>0.9973964228485</c:v>
                </c:pt>
                <c:pt idx="357">
                  <c:v>0.997413577044584</c:v>
                </c:pt>
                <c:pt idx="358">
                  <c:v>0.998374212025229</c:v>
                </c:pt>
                <c:pt idx="359">
                  <c:v>1.00098164982983</c:v>
                </c:pt>
                <c:pt idx="360">
                  <c:v>1.00425810128166</c:v>
                </c:pt>
                <c:pt idx="361">
                  <c:v>1.00626514222336</c:v>
                </c:pt>
                <c:pt idx="362">
                  <c:v>1.00638522159595</c:v>
                </c:pt>
                <c:pt idx="363">
                  <c:v>1.00427525547775</c:v>
                </c:pt>
                <c:pt idx="364">
                  <c:v>1.00139335053582</c:v>
                </c:pt>
                <c:pt idx="365">
                  <c:v>0.99833990363306</c:v>
                </c:pt>
                <c:pt idx="366">
                  <c:v>0.995440844495049</c:v>
                </c:pt>
                <c:pt idx="367">
                  <c:v>0.991769846533305</c:v>
                </c:pt>
                <c:pt idx="368">
                  <c:v>0.987069596806588</c:v>
                </c:pt>
                <c:pt idx="369">
                  <c:v>0.980997011393235</c:v>
                </c:pt>
                <c:pt idx="370">
                  <c:v>0.972831614057772</c:v>
                </c:pt>
                <c:pt idx="371">
                  <c:v>0.966107169193275</c:v>
                </c:pt>
                <c:pt idx="372">
                  <c:v>0.96207593311379</c:v>
                </c:pt>
                <c:pt idx="373">
                  <c:v>0.9609609103684</c:v>
                </c:pt>
                <c:pt idx="374">
                  <c:v>0.958096159622554</c:v>
                </c:pt>
                <c:pt idx="375">
                  <c:v>0.953927689974408</c:v>
                </c:pt>
                <c:pt idx="376">
                  <c:v>0.950342462993077</c:v>
                </c:pt>
                <c:pt idx="377">
                  <c:v>0.946654310835249</c:v>
                </c:pt>
                <c:pt idx="378">
                  <c:v>0.943120546442175</c:v>
                </c:pt>
                <c:pt idx="379">
                  <c:v>0.935349695616613</c:v>
                </c:pt>
                <c:pt idx="380">
                  <c:v>0.925417416084609</c:v>
                </c:pt>
                <c:pt idx="381">
                  <c:v>0.915107744238778</c:v>
                </c:pt>
                <c:pt idx="382">
                  <c:v>0.90870922909985</c:v>
                </c:pt>
                <c:pt idx="383">
                  <c:v>0.903785974824056</c:v>
                </c:pt>
                <c:pt idx="384">
                  <c:v>0.899891972313235</c:v>
                </c:pt>
                <c:pt idx="385">
                  <c:v>0.8985196366266</c:v>
                </c:pt>
                <c:pt idx="386">
                  <c:v>0.900886915686042</c:v>
                </c:pt>
                <c:pt idx="387">
                  <c:v>0.904386371686953</c:v>
                </c:pt>
                <c:pt idx="388">
                  <c:v>0.906547800393402</c:v>
                </c:pt>
                <c:pt idx="389">
                  <c:v>0.908846462668512</c:v>
                </c:pt>
                <c:pt idx="390">
                  <c:v>0.912465998042009</c:v>
                </c:pt>
                <c:pt idx="391">
                  <c:v>0.916360000552832</c:v>
                </c:pt>
                <c:pt idx="392">
                  <c:v>0.919482064239923</c:v>
                </c:pt>
                <c:pt idx="393">
                  <c:v>0.922123810436694</c:v>
                </c:pt>
                <c:pt idx="394">
                  <c:v>0.924645477260882</c:v>
                </c:pt>
                <c:pt idx="395">
                  <c:v>0.927544536398892</c:v>
                </c:pt>
                <c:pt idx="396">
                  <c:v>0.930546520713405</c:v>
                </c:pt>
                <c:pt idx="397">
                  <c:v>0.933462734047496</c:v>
                </c:pt>
                <c:pt idx="398">
                  <c:v>0.935040920087125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All_sites!$C$1</c:f>
              <c:strCache>
                <c:ptCount val="1"/>
                <c:pt idx="0">
                  <c:v>E2_0min_2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All_sites!$A$2:$A$400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All_sites!$C$2:$C$400</c:f>
              <c:numCache>
                <c:formatCode>General</c:formatCode>
                <c:ptCount val="399"/>
                <c:pt idx="0">
                  <c:v>0.845544718061448</c:v>
                </c:pt>
                <c:pt idx="1">
                  <c:v>0.845821060506566</c:v>
                </c:pt>
                <c:pt idx="2">
                  <c:v>0.846113193948542</c:v>
                </c:pt>
                <c:pt idx="3">
                  <c:v>0.846950116782316</c:v>
                </c:pt>
                <c:pt idx="4">
                  <c:v>0.84693432578545</c:v>
                </c:pt>
                <c:pt idx="5">
                  <c:v>0.846436909384246</c:v>
                </c:pt>
                <c:pt idx="6">
                  <c:v>0.844676213233947</c:v>
                </c:pt>
                <c:pt idx="7">
                  <c:v>0.843578738951924</c:v>
                </c:pt>
                <c:pt idx="8">
                  <c:v>0.842212817723219</c:v>
                </c:pt>
                <c:pt idx="9">
                  <c:v>0.841439058876901</c:v>
                </c:pt>
                <c:pt idx="10">
                  <c:v>0.841904893284378</c:v>
                </c:pt>
                <c:pt idx="11">
                  <c:v>0.84335766499583</c:v>
                </c:pt>
                <c:pt idx="12">
                  <c:v>0.844699899729242</c:v>
                </c:pt>
                <c:pt idx="13">
                  <c:v>0.846452700381107</c:v>
                </c:pt>
                <c:pt idx="14">
                  <c:v>0.847826517108247</c:v>
                </c:pt>
                <c:pt idx="15">
                  <c:v>0.849958301684841</c:v>
                </c:pt>
                <c:pt idx="16">
                  <c:v>0.850542568568794</c:v>
                </c:pt>
                <c:pt idx="17">
                  <c:v>0.850708374035865</c:v>
                </c:pt>
                <c:pt idx="18">
                  <c:v>0.852982277584232</c:v>
                </c:pt>
                <c:pt idx="19">
                  <c:v>0.852690144142255</c:v>
                </c:pt>
                <c:pt idx="20">
                  <c:v>0.853748140932118</c:v>
                </c:pt>
                <c:pt idx="21">
                  <c:v>0.852855949609323</c:v>
                </c:pt>
                <c:pt idx="22">
                  <c:v>0.854695600743938</c:v>
                </c:pt>
                <c:pt idx="23">
                  <c:v>0.856314177922462</c:v>
                </c:pt>
                <c:pt idx="24">
                  <c:v>0.857395861207621</c:v>
                </c:pt>
                <c:pt idx="25">
                  <c:v>0.859140766361057</c:v>
                </c:pt>
                <c:pt idx="26">
                  <c:v>0.860088226172879</c:v>
                </c:pt>
                <c:pt idx="27">
                  <c:v>0.861130431965879</c:v>
                </c:pt>
                <c:pt idx="28">
                  <c:v>0.861564684379629</c:v>
                </c:pt>
                <c:pt idx="29">
                  <c:v>0.862433189207122</c:v>
                </c:pt>
                <c:pt idx="30">
                  <c:v>0.863870169921721</c:v>
                </c:pt>
                <c:pt idx="31">
                  <c:v>0.866388833921472</c:v>
                </c:pt>
                <c:pt idx="32">
                  <c:v>0.869318063839679</c:v>
                </c:pt>
                <c:pt idx="33">
                  <c:v>0.872736814660659</c:v>
                </c:pt>
                <c:pt idx="34">
                  <c:v>0.875231792165116</c:v>
                </c:pt>
                <c:pt idx="35">
                  <c:v>0.878311036553527</c:v>
                </c:pt>
                <c:pt idx="36">
                  <c:v>0.880300702158352</c:v>
                </c:pt>
                <c:pt idx="37">
                  <c:v>0.882053502810216</c:v>
                </c:pt>
                <c:pt idx="38">
                  <c:v>0.882377218245917</c:v>
                </c:pt>
                <c:pt idx="39">
                  <c:v>0.882511441719261</c:v>
                </c:pt>
                <c:pt idx="40">
                  <c:v>0.883150977092239</c:v>
                </c:pt>
                <c:pt idx="41">
                  <c:v>0.884082645907194</c:v>
                </c:pt>
                <c:pt idx="42">
                  <c:v>0.885614372602967</c:v>
                </c:pt>
                <c:pt idx="43">
                  <c:v>0.887580351712495</c:v>
                </c:pt>
                <c:pt idx="44">
                  <c:v>0.890264821179317</c:v>
                </c:pt>
                <c:pt idx="45">
                  <c:v>0.892641366207294</c:v>
                </c:pt>
                <c:pt idx="46">
                  <c:v>0.895396895160001</c:v>
                </c:pt>
                <c:pt idx="47">
                  <c:v>0.897268128288345</c:v>
                </c:pt>
                <c:pt idx="48">
                  <c:v>0.899628882319456</c:v>
                </c:pt>
                <c:pt idx="49">
                  <c:v>0.901618547924277</c:v>
                </c:pt>
                <c:pt idx="50">
                  <c:v>0.904626732826801</c:v>
                </c:pt>
                <c:pt idx="51">
                  <c:v>0.907895469177581</c:v>
                </c:pt>
                <c:pt idx="52">
                  <c:v>0.911432652475041</c:v>
                </c:pt>
                <c:pt idx="53">
                  <c:v>0.914709284324247</c:v>
                </c:pt>
                <c:pt idx="54">
                  <c:v>0.917764842217362</c:v>
                </c:pt>
                <c:pt idx="55">
                  <c:v>0.920733549627728</c:v>
                </c:pt>
                <c:pt idx="56">
                  <c:v>0.924002285978507</c:v>
                </c:pt>
                <c:pt idx="57">
                  <c:v>0.927342081815164</c:v>
                </c:pt>
                <c:pt idx="58">
                  <c:v>0.931866202416606</c:v>
                </c:pt>
                <c:pt idx="59">
                  <c:v>0.933792704033965</c:v>
                </c:pt>
                <c:pt idx="60">
                  <c:v>0.936200831055677</c:v>
                </c:pt>
                <c:pt idx="61">
                  <c:v>0.937590438779679</c:v>
                </c:pt>
                <c:pt idx="62">
                  <c:v>0.939714327857841</c:v>
                </c:pt>
                <c:pt idx="63">
                  <c:v>0.940598623682201</c:v>
                </c:pt>
                <c:pt idx="64">
                  <c:v>0.940251221751201</c:v>
                </c:pt>
                <c:pt idx="65">
                  <c:v>0.94033017673552</c:v>
                </c:pt>
                <c:pt idx="66">
                  <c:v>0.94149871050343</c:v>
                </c:pt>
                <c:pt idx="67">
                  <c:v>0.943875255531409</c:v>
                </c:pt>
                <c:pt idx="68">
                  <c:v>0.946291278051546</c:v>
                </c:pt>
                <c:pt idx="69">
                  <c:v>0.949141552985443</c:v>
                </c:pt>
                <c:pt idx="70">
                  <c:v>0.952307647856601</c:v>
                </c:pt>
                <c:pt idx="71">
                  <c:v>0.956539635016063</c:v>
                </c:pt>
                <c:pt idx="72">
                  <c:v>0.961340098062616</c:v>
                </c:pt>
                <c:pt idx="73">
                  <c:v>0.966464276544871</c:v>
                </c:pt>
                <c:pt idx="74">
                  <c:v>0.973862358575494</c:v>
                </c:pt>
                <c:pt idx="75">
                  <c:v>0.980431413270772</c:v>
                </c:pt>
                <c:pt idx="76">
                  <c:v>0.984987115865936</c:v>
                </c:pt>
                <c:pt idx="77">
                  <c:v>0.988350598197893</c:v>
                </c:pt>
                <c:pt idx="78">
                  <c:v>0.992393093394992</c:v>
                </c:pt>
                <c:pt idx="79">
                  <c:v>0.998606850660833</c:v>
                </c:pt>
                <c:pt idx="80">
                  <c:v>1.00364417866034</c:v>
                </c:pt>
                <c:pt idx="81">
                  <c:v>1.00903680408928</c:v>
                </c:pt>
                <c:pt idx="82">
                  <c:v>1.01371093916092</c:v>
                </c:pt>
                <c:pt idx="83">
                  <c:v>1.01825085075922</c:v>
                </c:pt>
                <c:pt idx="84">
                  <c:v>1.02241967393123</c:v>
                </c:pt>
                <c:pt idx="85">
                  <c:v>1.0265806016048</c:v>
                </c:pt>
                <c:pt idx="86">
                  <c:v>1.03214692799924</c:v>
                </c:pt>
                <c:pt idx="87">
                  <c:v>1.03667104860068</c:v>
                </c:pt>
                <c:pt idx="88">
                  <c:v>1.03924498108945</c:v>
                </c:pt>
                <c:pt idx="89">
                  <c:v>1.039821352474975</c:v>
                </c:pt>
                <c:pt idx="90">
                  <c:v>1.03909496661924</c:v>
                </c:pt>
                <c:pt idx="91">
                  <c:v>1.03904759362866</c:v>
                </c:pt>
                <c:pt idx="92">
                  <c:v>1.04101357273818</c:v>
                </c:pt>
                <c:pt idx="93">
                  <c:v>1.04333484927714</c:v>
                </c:pt>
                <c:pt idx="94">
                  <c:v>1.04593246826121</c:v>
                </c:pt>
                <c:pt idx="95">
                  <c:v>1.04778001489426</c:v>
                </c:pt>
                <c:pt idx="96">
                  <c:v>1.05147510816035</c:v>
                </c:pt>
                <c:pt idx="97">
                  <c:v>1.05579394580256</c:v>
                </c:pt>
                <c:pt idx="98">
                  <c:v>1.06214192654175</c:v>
                </c:pt>
                <c:pt idx="99">
                  <c:v>1.0660501982655</c:v>
                </c:pt>
                <c:pt idx="100">
                  <c:v>1.06965054555042</c:v>
                </c:pt>
                <c:pt idx="101">
                  <c:v>1.07070064684185</c:v>
                </c:pt>
                <c:pt idx="102">
                  <c:v>1.07290349090433</c:v>
                </c:pt>
                <c:pt idx="103">
                  <c:v>1.0755247963837</c:v>
                </c:pt>
                <c:pt idx="104">
                  <c:v>1.07896723369997</c:v>
                </c:pt>
                <c:pt idx="105">
                  <c:v>1.08365715976848</c:v>
                </c:pt>
                <c:pt idx="106">
                  <c:v>1.08863921927896</c:v>
                </c:pt>
                <c:pt idx="107">
                  <c:v>1.09452136561067</c:v>
                </c:pt>
                <c:pt idx="108">
                  <c:v>1.10084565985456</c:v>
                </c:pt>
                <c:pt idx="109">
                  <c:v>1.10777001197927</c:v>
                </c:pt>
                <c:pt idx="110">
                  <c:v>1.11463909561496</c:v>
                </c:pt>
                <c:pt idx="111">
                  <c:v>1.12175293970204</c:v>
                </c:pt>
                <c:pt idx="112">
                  <c:v>1.12885888829068</c:v>
                </c:pt>
                <c:pt idx="113">
                  <c:v>1.13578324041539</c:v>
                </c:pt>
                <c:pt idx="114">
                  <c:v>1.1417127597377</c:v>
                </c:pt>
                <c:pt idx="115">
                  <c:v>1.14847920189377</c:v>
                </c:pt>
                <c:pt idx="116">
                  <c:v>1.1554825090028</c:v>
                </c:pt>
                <c:pt idx="117">
                  <c:v>1.16294375502087</c:v>
                </c:pt>
                <c:pt idx="118">
                  <c:v>1.17058659750288</c:v>
                </c:pt>
                <c:pt idx="119">
                  <c:v>1.17728987567151</c:v>
                </c:pt>
                <c:pt idx="120">
                  <c:v>1.18334572296872</c:v>
                </c:pt>
                <c:pt idx="121">
                  <c:v>1.18777509758897</c:v>
                </c:pt>
                <c:pt idx="122">
                  <c:v>1.19237027767629</c:v>
                </c:pt>
                <c:pt idx="123">
                  <c:v>1.19579692399571</c:v>
                </c:pt>
                <c:pt idx="124">
                  <c:v>1.1988208998951</c:v>
                </c:pt>
                <c:pt idx="125">
                  <c:v>1.20113428093563</c:v>
                </c:pt>
                <c:pt idx="126">
                  <c:v>1.20600580346807</c:v>
                </c:pt>
                <c:pt idx="127">
                  <c:v>1.21225114272764</c:v>
                </c:pt>
                <c:pt idx="128">
                  <c:v>1.21832278102172</c:v>
                </c:pt>
                <c:pt idx="129">
                  <c:v>1.22294164760434</c:v>
                </c:pt>
                <c:pt idx="130">
                  <c:v>1.22663674087043</c:v>
                </c:pt>
                <c:pt idx="131">
                  <c:v>1.23034762513339</c:v>
                </c:pt>
                <c:pt idx="132">
                  <c:v>1.23422431486341</c:v>
                </c:pt>
                <c:pt idx="133">
                  <c:v>1.23783255764676</c:v>
                </c:pt>
                <c:pt idx="134">
                  <c:v>1.24137763644265</c:v>
                </c:pt>
                <c:pt idx="135">
                  <c:v>1.245396445144449</c:v>
                </c:pt>
                <c:pt idx="136">
                  <c:v>1.25010216220982</c:v>
                </c:pt>
                <c:pt idx="137">
                  <c:v>1.25576323458545</c:v>
                </c:pt>
                <c:pt idx="138">
                  <c:v>1.26283760118036</c:v>
                </c:pt>
                <c:pt idx="139">
                  <c:v>1.26729855779434</c:v>
                </c:pt>
                <c:pt idx="140">
                  <c:v>1.27145948546792</c:v>
                </c:pt>
                <c:pt idx="141">
                  <c:v>1.27401762695983</c:v>
                </c:pt>
                <c:pt idx="142">
                  <c:v>1.27668630542978</c:v>
                </c:pt>
                <c:pt idx="143">
                  <c:v>1.27830488260831</c:v>
                </c:pt>
                <c:pt idx="144">
                  <c:v>1.27926813341699</c:v>
                </c:pt>
                <c:pt idx="145">
                  <c:v>1.28268688423797</c:v>
                </c:pt>
                <c:pt idx="146">
                  <c:v>1.28762946625629</c:v>
                </c:pt>
                <c:pt idx="147">
                  <c:v>1.29349582159114</c:v>
                </c:pt>
                <c:pt idx="148">
                  <c:v>1.2992437444495</c:v>
                </c:pt>
                <c:pt idx="149">
                  <c:v>1.30553645669967</c:v>
                </c:pt>
                <c:pt idx="150">
                  <c:v>1.31190812393416</c:v>
                </c:pt>
                <c:pt idx="151">
                  <c:v>1.32006417381423</c:v>
                </c:pt>
                <c:pt idx="152">
                  <c:v>1.32906504202651</c:v>
                </c:pt>
                <c:pt idx="153">
                  <c:v>1.33922654850828</c:v>
                </c:pt>
                <c:pt idx="154">
                  <c:v>1.35200936046941</c:v>
                </c:pt>
                <c:pt idx="155">
                  <c:v>1.36657655507613</c:v>
                </c:pt>
                <c:pt idx="156">
                  <c:v>1.3836624136826</c:v>
                </c:pt>
                <c:pt idx="157">
                  <c:v>1.40062194431416</c:v>
                </c:pt>
                <c:pt idx="158">
                  <c:v>1.41730513250062</c:v>
                </c:pt>
                <c:pt idx="159">
                  <c:v>1.43450152808514</c:v>
                </c:pt>
                <c:pt idx="160">
                  <c:v>1.45308753139366</c:v>
                </c:pt>
                <c:pt idx="161">
                  <c:v>1.47300787393716</c:v>
                </c:pt>
                <c:pt idx="162">
                  <c:v>1.49511526954628</c:v>
                </c:pt>
                <c:pt idx="163">
                  <c:v>1.51686736772597</c:v>
                </c:pt>
                <c:pt idx="164">
                  <c:v>1.54053807202459</c:v>
                </c:pt>
                <c:pt idx="165">
                  <c:v>1.56498253516952</c:v>
                </c:pt>
                <c:pt idx="166">
                  <c:v>1.59003495169371</c:v>
                </c:pt>
                <c:pt idx="167">
                  <c:v>1.61499262223671</c:v>
                </c:pt>
                <c:pt idx="168">
                  <c:v>1.63948445837223</c:v>
                </c:pt>
                <c:pt idx="169">
                  <c:v>1.66553170769883</c:v>
                </c:pt>
                <c:pt idx="170">
                  <c:v>1.69031567727633</c:v>
                </c:pt>
                <c:pt idx="171">
                  <c:v>1.71431799250908</c:v>
                </c:pt>
                <c:pt idx="172">
                  <c:v>1.73682016303979</c:v>
                </c:pt>
                <c:pt idx="173">
                  <c:v>1.75955130302501</c:v>
                </c:pt>
                <c:pt idx="174">
                  <c:v>1.78133498319843</c:v>
                </c:pt>
                <c:pt idx="175">
                  <c:v>1.80207645757884</c:v>
                </c:pt>
                <c:pt idx="176">
                  <c:v>1.82108881780268</c:v>
                </c:pt>
                <c:pt idx="177">
                  <c:v>1.83820625840288</c:v>
                </c:pt>
                <c:pt idx="178">
                  <c:v>1.8552289530219</c:v>
                </c:pt>
                <c:pt idx="179">
                  <c:v>1.86452195467616</c:v>
                </c:pt>
                <c:pt idx="180">
                  <c:v>1.86681954471983</c:v>
                </c:pt>
                <c:pt idx="181">
                  <c:v>1.85921617972996</c:v>
                </c:pt>
                <c:pt idx="182">
                  <c:v>1.85069693692202</c:v>
                </c:pt>
                <c:pt idx="183">
                  <c:v>1.83855366033388</c:v>
                </c:pt>
                <c:pt idx="184">
                  <c:v>1.82331534836045</c:v>
                </c:pt>
                <c:pt idx="185">
                  <c:v>1.80356870678245</c:v>
                </c:pt>
                <c:pt idx="186">
                  <c:v>1.78133498319842</c:v>
                </c:pt>
                <c:pt idx="187">
                  <c:v>1.75619571619148</c:v>
                </c:pt>
                <c:pt idx="188">
                  <c:v>1.72678498453293</c:v>
                </c:pt>
                <c:pt idx="189">
                  <c:v>1.6941528895142</c:v>
                </c:pt>
                <c:pt idx="190">
                  <c:v>1.6585836690788</c:v>
                </c:pt>
                <c:pt idx="191">
                  <c:v>1.62198803384729</c:v>
                </c:pt>
                <c:pt idx="192">
                  <c:v>1.58465022176319</c:v>
                </c:pt>
                <c:pt idx="193">
                  <c:v>1.54829145148463</c:v>
                </c:pt>
                <c:pt idx="194">
                  <c:v>1.51461715067289</c:v>
                </c:pt>
                <c:pt idx="195">
                  <c:v>1.48688026468188</c:v>
                </c:pt>
                <c:pt idx="196">
                  <c:v>1.46778894947372</c:v>
                </c:pt>
                <c:pt idx="197">
                  <c:v>1.45799853141826</c:v>
                </c:pt>
                <c:pt idx="198">
                  <c:v>1.4532691278576</c:v>
                </c:pt>
                <c:pt idx="199">
                  <c:v>1.45139789472926</c:v>
                </c:pt>
                <c:pt idx="200">
                  <c:v>1.45331650084819</c:v>
                </c:pt>
                <c:pt idx="201">
                  <c:v>1.46187522114828</c:v>
                </c:pt>
                <c:pt idx="202">
                  <c:v>1.47759515852605</c:v>
                </c:pt>
                <c:pt idx="203">
                  <c:v>1.49883404930767</c:v>
                </c:pt>
                <c:pt idx="204">
                  <c:v>1.5229311105216</c:v>
                </c:pt>
                <c:pt idx="205">
                  <c:v>1.55089696596714</c:v>
                </c:pt>
                <c:pt idx="206">
                  <c:v>1.58235263171954</c:v>
                </c:pt>
                <c:pt idx="207">
                  <c:v>1.61840347755926</c:v>
                </c:pt>
                <c:pt idx="208">
                  <c:v>1.65456486037702</c:v>
                </c:pt>
                <c:pt idx="209">
                  <c:v>1.6886971000978</c:v>
                </c:pt>
                <c:pt idx="210">
                  <c:v>1.72016066134864</c:v>
                </c:pt>
                <c:pt idx="211">
                  <c:v>1.74894764863108</c:v>
                </c:pt>
                <c:pt idx="212">
                  <c:v>1.77512122593258</c:v>
                </c:pt>
                <c:pt idx="213">
                  <c:v>1.79675489163579</c:v>
                </c:pt>
                <c:pt idx="214">
                  <c:v>1.81489874703213</c:v>
                </c:pt>
                <c:pt idx="215">
                  <c:v>1.83115557830326</c:v>
                </c:pt>
                <c:pt idx="216">
                  <c:v>1.84307778093532</c:v>
                </c:pt>
                <c:pt idx="217">
                  <c:v>1.84998634206316</c:v>
                </c:pt>
                <c:pt idx="218">
                  <c:v>1.8521497086335</c:v>
                </c:pt>
                <c:pt idx="219">
                  <c:v>1.84626756230177</c:v>
                </c:pt>
                <c:pt idx="220">
                  <c:v>1.83682454617731</c:v>
                </c:pt>
                <c:pt idx="221">
                  <c:v>1.82257317150786</c:v>
                </c:pt>
                <c:pt idx="222">
                  <c:v>1.8099561650138</c:v>
                </c:pt>
                <c:pt idx="223">
                  <c:v>1.79341509579912</c:v>
                </c:pt>
                <c:pt idx="224">
                  <c:v>1.77471066001413</c:v>
                </c:pt>
                <c:pt idx="225">
                  <c:v>1.75569040429185</c:v>
                </c:pt>
                <c:pt idx="226">
                  <c:v>1.73556477878913</c:v>
                </c:pt>
                <c:pt idx="227">
                  <c:v>1.71359160665335</c:v>
                </c:pt>
                <c:pt idx="228">
                  <c:v>1.68789175925776</c:v>
                </c:pt>
                <c:pt idx="229">
                  <c:v>1.66253141829474</c:v>
                </c:pt>
                <c:pt idx="230">
                  <c:v>1.63737636029094</c:v>
                </c:pt>
                <c:pt idx="231">
                  <c:v>1.613026643127179</c:v>
                </c:pt>
                <c:pt idx="232">
                  <c:v>1.58966386326741</c:v>
                </c:pt>
                <c:pt idx="233">
                  <c:v>1.56589841298761</c:v>
                </c:pt>
                <c:pt idx="234">
                  <c:v>1.54524378908996</c:v>
                </c:pt>
                <c:pt idx="235">
                  <c:v>1.52623932436455</c:v>
                </c:pt>
                <c:pt idx="236">
                  <c:v>1.51014829856047</c:v>
                </c:pt>
                <c:pt idx="237">
                  <c:v>1.49248606856847</c:v>
                </c:pt>
                <c:pt idx="238">
                  <c:v>1.47541600095887</c:v>
                </c:pt>
                <c:pt idx="239">
                  <c:v>1.45928549766265</c:v>
                </c:pt>
                <c:pt idx="240">
                  <c:v>1.4444419606108</c:v>
                </c:pt>
                <c:pt idx="241">
                  <c:v>1.43004057147116</c:v>
                </c:pt>
                <c:pt idx="242">
                  <c:v>1.41672086561666</c:v>
                </c:pt>
                <c:pt idx="243">
                  <c:v>1.40490919996266</c:v>
                </c:pt>
                <c:pt idx="244">
                  <c:v>1.39433712756244</c:v>
                </c:pt>
                <c:pt idx="245">
                  <c:v>1.38358345869829</c:v>
                </c:pt>
                <c:pt idx="246">
                  <c:v>1.37296401330747</c:v>
                </c:pt>
                <c:pt idx="247">
                  <c:v>1.36262880586021</c:v>
                </c:pt>
                <c:pt idx="248">
                  <c:v>1.35284628330318</c:v>
                </c:pt>
                <c:pt idx="249">
                  <c:v>1.34513238133528</c:v>
                </c:pt>
                <c:pt idx="250">
                  <c:v>1.33634469158066</c:v>
                </c:pt>
                <c:pt idx="251">
                  <c:v>1.3265305870299</c:v>
                </c:pt>
                <c:pt idx="252">
                  <c:v>1.31559532170183</c:v>
                </c:pt>
                <c:pt idx="253">
                  <c:v>1.30588385863068</c:v>
                </c:pt>
                <c:pt idx="254">
                  <c:v>1.29775939074433</c:v>
                </c:pt>
                <c:pt idx="255">
                  <c:v>1.28892432799911</c:v>
                </c:pt>
                <c:pt idx="256">
                  <c:v>1.28005768326016</c:v>
                </c:pt>
                <c:pt idx="257">
                  <c:v>1.27116735202593</c:v>
                </c:pt>
                <c:pt idx="258">
                  <c:v>1.26474831180086</c:v>
                </c:pt>
                <c:pt idx="259">
                  <c:v>1.25581850307446</c:v>
                </c:pt>
                <c:pt idx="260">
                  <c:v>1.24762297570223</c:v>
                </c:pt>
                <c:pt idx="261">
                  <c:v>1.23893003192878</c:v>
                </c:pt>
                <c:pt idx="262">
                  <c:v>1.23350582450612</c:v>
                </c:pt>
                <c:pt idx="263">
                  <c:v>1.22759999167911</c:v>
                </c:pt>
                <c:pt idx="264">
                  <c:v>1.22174942734112</c:v>
                </c:pt>
                <c:pt idx="265">
                  <c:v>1.21633311541689</c:v>
                </c:pt>
                <c:pt idx="266">
                  <c:v>1.21255906716648</c:v>
                </c:pt>
                <c:pt idx="267">
                  <c:v>1.20947982277807</c:v>
                </c:pt>
                <c:pt idx="268">
                  <c:v>1.20682693530497</c:v>
                </c:pt>
                <c:pt idx="269">
                  <c:v>1.20383454139931</c:v>
                </c:pt>
                <c:pt idx="270">
                  <c:v>1.20078687900462</c:v>
                </c:pt>
                <c:pt idx="271">
                  <c:v>1.1993420027916</c:v>
                </c:pt>
                <c:pt idx="272">
                  <c:v>1.19903407835276</c:v>
                </c:pt>
                <c:pt idx="273">
                  <c:v>1.19907355584491</c:v>
                </c:pt>
                <c:pt idx="274">
                  <c:v>1.19871036291705</c:v>
                </c:pt>
                <c:pt idx="275">
                  <c:v>1.19766026162561</c:v>
                </c:pt>
                <c:pt idx="276">
                  <c:v>1.19607326644081</c:v>
                </c:pt>
                <c:pt idx="277">
                  <c:v>1.19266241111827</c:v>
                </c:pt>
                <c:pt idx="278">
                  <c:v>1.19030165708715</c:v>
                </c:pt>
                <c:pt idx="279">
                  <c:v>1.18663025031635</c:v>
                </c:pt>
                <c:pt idx="280">
                  <c:v>1.18355100592794</c:v>
                </c:pt>
                <c:pt idx="281">
                  <c:v>1.1783794544551</c:v>
                </c:pt>
                <c:pt idx="282">
                  <c:v>1.17261574059987</c:v>
                </c:pt>
                <c:pt idx="283">
                  <c:v>1.16672569876972</c:v>
                </c:pt>
                <c:pt idx="284">
                  <c:v>1.16110410388626</c:v>
                </c:pt>
                <c:pt idx="285">
                  <c:v>1.15525353954828</c:v>
                </c:pt>
                <c:pt idx="286">
                  <c:v>1.14795809899726</c:v>
                </c:pt>
                <c:pt idx="287">
                  <c:v>1.13879932081634</c:v>
                </c:pt>
                <c:pt idx="288">
                  <c:v>1.1295852741464</c:v>
                </c:pt>
                <c:pt idx="289">
                  <c:v>1.12117656831651</c:v>
                </c:pt>
                <c:pt idx="290">
                  <c:v>1.1144259171573</c:v>
                </c:pt>
                <c:pt idx="291">
                  <c:v>1.10788054895732</c:v>
                </c:pt>
                <c:pt idx="292">
                  <c:v>1.101374658249489</c:v>
                </c:pt>
                <c:pt idx="293">
                  <c:v>1.09474243956675</c:v>
                </c:pt>
                <c:pt idx="294">
                  <c:v>1.08789704242636</c:v>
                </c:pt>
                <c:pt idx="295">
                  <c:v>1.08234650702879</c:v>
                </c:pt>
                <c:pt idx="296">
                  <c:v>1.07821716134894</c:v>
                </c:pt>
                <c:pt idx="297">
                  <c:v>1.07532740892289</c:v>
                </c:pt>
                <c:pt idx="298">
                  <c:v>1.07357460827103</c:v>
                </c:pt>
                <c:pt idx="299">
                  <c:v>1.06807144586404</c:v>
                </c:pt>
                <c:pt idx="300">
                  <c:v>1.06301043136924</c:v>
                </c:pt>
                <c:pt idx="301">
                  <c:v>1.05768886542619</c:v>
                </c:pt>
                <c:pt idx="302">
                  <c:v>1.05691510657987</c:v>
                </c:pt>
                <c:pt idx="303">
                  <c:v>1.05714407603439</c:v>
                </c:pt>
                <c:pt idx="304">
                  <c:v>1.05579394580255</c:v>
                </c:pt>
                <c:pt idx="305">
                  <c:v>1.05190146507566</c:v>
                </c:pt>
                <c:pt idx="306">
                  <c:v>1.04621670620475</c:v>
                </c:pt>
                <c:pt idx="307">
                  <c:v>1.04005032192949</c:v>
                </c:pt>
                <c:pt idx="308">
                  <c:v>1.03392341514639</c:v>
                </c:pt>
                <c:pt idx="309">
                  <c:v>1.02941508554182</c:v>
                </c:pt>
                <c:pt idx="310">
                  <c:v>1.02621740867693</c:v>
                </c:pt>
                <c:pt idx="311">
                  <c:v>1.0228618218434</c:v>
                </c:pt>
                <c:pt idx="312">
                  <c:v>1.01774553885957</c:v>
                </c:pt>
                <c:pt idx="313">
                  <c:v>1.01303192629578</c:v>
                </c:pt>
                <c:pt idx="314">
                  <c:v>1.00999215939953</c:v>
                </c:pt>
                <c:pt idx="315">
                  <c:v>1.00845253720532</c:v>
                </c:pt>
                <c:pt idx="316">
                  <c:v>1.00542856130593</c:v>
                </c:pt>
                <c:pt idx="317">
                  <c:v>1.00174136353827</c:v>
                </c:pt>
                <c:pt idx="318">
                  <c:v>0.997067228466629</c:v>
                </c:pt>
                <c:pt idx="319">
                  <c:v>0.992622062849513</c:v>
                </c:pt>
                <c:pt idx="320">
                  <c:v>0.988469030674369</c:v>
                </c:pt>
                <c:pt idx="321">
                  <c:v>0.984631818436498</c:v>
                </c:pt>
                <c:pt idx="322">
                  <c:v>0.982263168906949</c:v>
                </c:pt>
                <c:pt idx="323">
                  <c:v>0.98169469301986</c:v>
                </c:pt>
                <c:pt idx="324">
                  <c:v>0.982065781446152</c:v>
                </c:pt>
                <c:pt idx="325">
                  <c:v>0.980913038675104</c:v>
                </c:pt>
                <c:pt idx="326">
                  <c:v>0.978575971139282</c:v>
                </c:pt>
                <c:pt idx="327">
                  <c:v>0.977296900393326</c:v>
                </c:pt>
                <c:pt idx="328">
                  <c:v>0.977075826437238</c:v>
                </c:pt>
                <c:pt idx="329">
                  <c:v>0.976317858587787</c:v>
                </c:pt>
                <c:pt idx="330">
                  <c:v>0.97374392609901</c:v>
                </c:pt>
                <c:pt idx="331">
                  <c:v>0.968927672055597</c:v>
                </c:pt>
                <c:pt idx="332">
                  <c:v>0.963685061096866</c:v>
                </c:pt>
                <c:pt idx="333">
                  <c:v>0.959610983906046</c:v>
                </c:pt>
                <c:pt idx="334">
                  <c:v>0.95868721058952</c:v>
                </c:pt>
                <c:pt idx="335">
                  <c:v>0.959184626990722</c:v>
                </c:pt>
                <c:pt idx="336">
                  <c:v>0.959468864934271</c:v>
                </c:pt>
                <c:pt idx="337">
                  <c:v>0.959674147893499</c:v>
                </c:pt>
                <c:pt idx="338">
                  <c:v>0.96015577329784</c:v>
                </c:pt>
                <c:pt idx="339">
                  <c:v>0.957771332771428</c:v>
                </c:pt>
                <c:pt idx="340">
                  <c:v>0.953563032107263</c:v>
                </c:pt>
                <c:pt idx="341">
                  <c:v>0.948154615681464</c:v>
                </c:pt>
                <c:pt idx="342">
                  <c:v>0.944325298942028</c:v>
                </c:pt>
                <c:pt idx="343">
                  <c:v>0.940022252296681</c:v>
                </c:pt>
                <c:pt idx="344">
                  <c:v>0.93436907541949</c:v>
                </c:pt>
                <c:pt idx="345">
                  <c:v>0.929000136485855</c:v>
                </c:pt>
                <c:pt idx="346">
                  <c:v>0.92553401267428</c:v>
                </c:pt>
                <c:pt idx="347">
                  <c:v>0.924949745790324</c:v>
                </c:pt>
                <c:pt idx="348">
                  <c:v>0.925960369589596</c:v>
                </c:pt>
                <c:pt idx="349">
                  <c:v>0.925794564122532</c:v>
                </c:pt>
                <c:pt idx="350">
                  <c:v>0.923291691119638</c:v>
                </c:pt>
                <c:pt idx="351">
                  <c:v>0.919683448336301</c:v>
                </c:pt>
                <c:pt idx="352">
                  <c:v>0.917283216813025</c:v>
                </c:pt>
                <c:pt idx="353">
                  <c:v>0.916225220023161</c:v>
                </c:pt>
                <c:pt idx="354">
                  <c:v>0.915798863107837</c:v>
                </c:pt>
                <c:pt idx="355">
                  <c:v>0.915301446706633</c:v>
                </c:pt>
                <c:pt idx="356">
                  <c:v>0.914164494932456</c:v>
                </c:pt>
                <c:pt idx="357">
                  <c:v>0.913548646054771</c:v>
                </c:pt>
                <c:pt idx="358">
                  <c:v>0.912593290744517</c:v>
                </c:pt>
                <c:pt idx="359">
                  <c:v>0.912845946694338</c:v>
                </c:pt>
                <c:pt idx="360">
                  <c:v>0.913738138017133</c:v>
                </c:pt>
                <c:pt idx="361">
                  <c:v>0.913817093001449</c:v>
                </c:pt>
                <c:pt idx="362">
                  <c:v>0.913209139622199</c:v>
                </c:pt>
                <c:pt idx="363">
                  <c:v>0.910801012600494</c:v>
                </c:pt>
                <c:pt idx="364">
                  <c:v>0.908685019020765</c:v>
                </c:pt>
                <c:pt idx="365">
                  <c:v>0.905739998105691</c:v>
                </c:pt>
                <c:pt idx="366">
                  <c:v>0.901792248889782</c:v>
                </c:pt>
                <c:pt idx="367">
                  <c:v>0.898405080062525</c:v>
                </c:pt>
                <c:pt idx="368">
                  <c:v>0.894623136313681</c:v>
                </c:pt>
                <c:pt idx="369">
                  <c:v>0.891646533404882</c:v>
                </c:pt>
                <c:pt idx="370">
                  <c:v>0.887761948176424</c:v>
                </c:pt>
                <c:pt idx="371">
                  <c:v>0.885361716653148</c:v>
                </c:pt>
                <c:pt idx="372">
                  <c:v>0.883308887060875</c:v>
                </c:pt>
                <c:pt idx="373">
                  <c:v>0.881935070333738</c:v>
                </c:pt>
                <c:pt idx="374">
                  <c:v>0.879811181255574</c:v>
                </c:pt>
                <c:pt idx="375">
                  <c:v>0.876605608892254</c:v>
                </c:pt>
                <c:pt idx="376">
                  <c:v>0.872760501155956</c:v>
                </c:pt>
                <c:pt idx="377">
                  <c:v>0.869578615287928</c:v>
                </c:pt>
                <c:pt idx="378">
                  <c:v>0.868117948078042</c:v>
                </c:pt>
                <c:pt idx="379">
                  <c:v>0.864272840341743</c:v>
                </c:pt>
                <c:pt idx="380">
                  <c:v>0.858967065395553</c:v>
                </c:pt>
                <c:pt idx="381">
                  <c:v>0.852516443176752</c:v>
                </c:pt>
                <c:pt idx="382">
                  <c:v>0.849674063741295</c:v>
                </c:pt>
                <c:pt idx="383">
                  <c:v>0.848766081421637</c:v>
                </c:pt>
                <c:pt idx="384">
                  <c:v>0.848205501032976</c:v>
                </c:pt>
                <c:pt idx="385">
                  <c:v>0.848394992995341</c:v>
                </c:pt>
                <c:pt idx="386">
                  <c:v>0.848347620004748</c:v>
                </c:pt>
                <c:pt idx="387">
                  <c:v>0.84904242386675</c:v>
                </c:pt>
                <c:pt idx="388">
                  <c:v>0.849681959239727</c:v>
                </c:pt>
                <c:pt idx="389">
                  <c:v>0.851063671465296</c:v>
                </c:pt>
                <c:pt idx="390">
                  <c:v>0.853432320994841</c:v>
                </c:pt>
                <c:pt idx="391">
                  <c:v>0.856037835477344</c:v>
                </c:pt>
                <c:pt idx="392">
                  <c:v>0.859527645784213</c:v>
                </c:pt>
                <c:pt idx="393">
                  <c:v>0.862164742260442</c:v>
                </c:pt>
                <c:pt idx="394">
                  <c:v>0.863791214937395</c:v>
                </c:pt>
                <c:pt idx="395">
                  <c:v>0.863933333909171</c:v>
                </c:pt>
                <c:pt idx="396">
                  <c:v>0.863870169921714</c:v>
                </c:pt>
                <c:pt idx="397">
                  <c:v>0.864264944843304</c:v>
                </c:pt>
                <c:pt idx="398">
                  <c:v>0.86368067795935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All_sites!$D$1</c:f>
              <c:strCache>
                <c:ptCount val="1"/>
                <c:pt idx="0">
                  <c:v>E2_40min_1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All_sites!$A$2:$A$400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All_sites!$D$2:$D$400</c:f>
              <c:numCache>
                <c:formatCode>General</c:formatCode>
                <c:ptCount val="399"/>
                <c:pt idx="0">
                  <c:v>0.977548327918035</c:v>
                </c:pt>
                <c:pt idx="1">
                  <c:v>0.978971318064801</c:v>
                </c:pt>
                <c:pt idx="2">
                  <c:v>0.980008723784701</c:v>
                </c:pt>
                <c:pt idx="3">
                  <c:v>0.980173974253359</c:v>
                </c:pt>
                <c:pt idx="4">
                  <c:v>0.980394308211568</c:v>
                </c:pt>
                <c:pt idx="5">
                  <c:v>0.980752350893652</c:v>
                </c:pt>
                <c:pt idx="6">
                  <c:v>0.981101212994146</c:v>
                </c:pt>
                <c:pt idx="7">
                  <c:v>0.981193018810067</c:v>
                </c:pt>
                <c:pt idx="8">
                  <c:v>0.98111957415733</c:v>
                </c:pt>
                <c:pt idx="9">
                  <c:v>0.98129400520758</c:v>
                </c:pt>
                <c:pt idx="10">
                  <c:v>0.981936645919022</c:v>
                </c:pt>
                <c:pt idx="11">
                  <c:v>0.982129438132451</c:v>
                </c:pt>
                <c:pt idx="12">
                  <c:v>0.9823038691827</c:v>
                </c:pt>
                <c:pt idx="13">
                  <c:v>0.981468436257827</c:v>
                </c:pt>
                <c:pt idx="14">
                  <c:v>0.982404855580213</c:v>
                </c:pt>
                <c:pt idx="15">
                  <c:v>0.98397473503245</c:v>
                </c:pt>
                <c:pt idx="16">
                  <c:v>0.986517756133439</c:v>
                </c:pt>
                <c:pt idx="17">
                  <c:v>0.987472536619008</c:v>
                </c:pt>
                <c:pt idx="18">
                  <c:v>0.990456225636417</c:v>
                </c:pt>
                <c:pt idx="19">
                  <c:v>0.991052963439896</c:v>
                </c:pt>
                <c:pt idx="20">
                  <c:v>0.992062827415019</c:v>
                </c:pt>
                <c:pt idx="21">
                  <c:v>0.990290975167757</c:v>
                </c:pt>
                <c:pt idx="22">
                  <c:v>0.990740823665762</c:v>
                </c:pt>
                <c:pt idx="23">
                  <c:v>0.992273980791632</c:v>
                </c:pt>
                <c:pt idx="24">
                  <c:v>0.993963207804562</c:v>
                </c:pt>
                <c:pt idx="25">
                  <c:v>0.995138322248342</c:v>
                </c:pt>
                <c:pt idx="26">
                  <c:v>0.995523906675211</c:v>
                </c:pt>
                <c:pt idx="27">
                  <c:v>0.996643937629436</c:v>
                </c:pt>
                <c:pt idx="28">
                  <c:v>0.997874135562762</c:v>
                </c:pt>
                <c:pt idx="29">
                  <c:v>0.999425653851816</c:v>
                </c:pt>
                <c:pt idx="30">
                  <c:v>1.00078437992743</c:v>
                </c:pt>
                <c:pt idx="31">
                  <c:v>1.0022073700742</c:v>
                </c:pt>
                <c:pt idx="32">
                  <c:v>1.00239098170603</c:v>
                </c:pt>
                <c:pt idx="33">
                  <c:v>1.00215228658464</c:v>
                </c:pt>
                <c:pt idx="34">
                  <c:v>1.00245524577718</c:v>
                </c:pt>
                <c:pt idx="35">
                  <c:v>1.00332740102842</c:v>
                </c:pt>
                <c:pt idx="36">
                  <c:v>1.00453923779857</c:v>
                </c:pt>
                <c:pt idx="37">
                  <c:v>1.005126795020459</c:v>
                </c:pt>
                <c:pt idx="38">
                  <c:v>1.00618256190354</c:v>
                </c:pt>
                <c:pt idx="39">
                  <c:v>1.00762391321348</c:v>
                </c:pt>
                <c:pt idx="40">
                  <c:v>1.0096803634901</c:v>
                </c:pt>
                <c:pt idx="41">
                  <c:v>1.01088301967865</c:v>
                </c:pt>
                <c:pt idx="42">
                  <c:v>1.01138795166621</c:v>
                </c:pt>
                <c:pt idx="43">
                  <c:v>1.01206731470402</c:v>
                </c:pt>
                <c:pt idx="44">
                  <c:v>1.01481230860003</c:v>
                </c:pt>
                <c:pt idx="45">
                  <c:v>1.01845699949207</c:v>
                </c:pt>
                <c:pt idx="46">
                  <c:v>1.02254235830051</c:v>
                </c:pt>
                <c:pt idx="47">
                  <c:v>1.02615032686618</c:v>
                </c:pt>
                <c:pt idx="48">
                  <c:v>1.03059372835671</c:v>
                </c:pt>
                <c:pt idx="49">
                  <c:v>1.03556960357958</c:v>
                </c:pt>
                <c:pt idx="50">
                  <c:v>1.03925101679798</c:v>
                </c:pt>
                <c:pt idx="51">
                  <c:v>1.04184912138853</c:v>
                </c:pt>
                <c:pt idx="52">
                  <c:v>1.04380458526763</c:v>
                </c:pt>
                <c:pt idx="53">
                  <c:v>1.04706369173279</c:v>
                </c:pt>
                <c:pt idx="54">
                  <c:v>1.04987294969994</c:v>
                </c:pt>
                <c:pt idx="55">
                  <c:v>1.05144282915218</c:v>
                </c:pt>
                <c:pt idx="56">
                  <c:v>1.05203038637407</c:v>
                </c:pt>
                <c:pt idx="57">
                  <c:v>1.05324222314422</c:v>
                </c:pt>
                <c:pt idx="58">
                  <c:v>1.05893418373127</c:v>
                </c:pt>
                <c:pt idx="59">
                  <c:v>1.0631572512636</c:v>
                </c:pt>
                <c:pt idx="60">
                  <c:v>1.06753638868299</c:v>
                </c:pt>
                <c:pt idx="61">
                  <c:v>1.06931742151184</c:v>
                </c:pt>
                <c:pt idx="62">
                  <c:v>1.07364147544169</c:v>
                </c:pt>
                <c:pt idx="63">
                  <c:v>1.07746059738396</c:v>
                </c:pt>
                <c:pt idx="64">
                  <c:v>1.08064625919639</c:v>
                </c:pt>
                <c:pt idx="65">
                  <c:v>1.08300566866553</c:v>
                </c:pt>
                <c:pt idx="66">
                  <c:v>1.08705430514762</c:v>
                </c:pt>
                <c:pt idx="67">
                  <c:v>1.09196591629934</c:v>
                </c:pt>
                <c:pt idx="68">
                  <c:v>1.09814444771078</c:v>
                </c:pt>
                <c:pt idx="69">
                  <c:v>1.10417608981674</c:v>
                </c:pt>
                <c:pt idx="70">
                  <c:v>1.11016182901473</c:v>
                </c:pt>
                <c:pt idx="71">
                  <c:v>1.11568853913312</c:v>
                </c:pt>
                <c:pt idx="72">
                  <c:v>1.1214723055361</c:v>
                </c:pt>
                <c:pt idx="73">
                  <c:v>1.12689802925697</c:v>
                </c:pt>
                <c:pt idx="74">
                  <c:v>1.13277360147586</c:v>
                </c:pt>
                <c:pt idx="75">
                  <c:v>1.13877770183705</c:v>
                </c:pt>
                <c:pt idx="76">
                  <c:v>1.14293650529823</c:v>
                </c:pt>
                <c:pt idx="77">
                  <c:v>1.14645266804798</c:v>
                </c:pt>
                <c:pt idx="78">
                  <c:v>1.1471136699226</c:v>
                </c:pt>
                <c:pt idx="79">
                  <c:v>1.14908749496488</c:v>
                </c:pt>
                <c:pt idx="80">
                  <c:v>1.15121738989423</c:v>
                </c:pt>
                <c:pt idx="81">
                  <c:v>1.15555980498725</c:v>
                </c:pt>
                <c:pt idx="82">
                  <c:v>1.16037042974147</c:v>
                </c:pt>
                <c:pt idx="83">
                  <c:v>1.16523613798524</c:v>
                </c:pt>
                <c:pt idx="84">
                  <c:v>1.16933985795687</c:v>
                </c:pt>
                <c:pt idx="85">
                  <c:v>1.17317734106234</c:v>
                </c:pt>
                <c:pt idx="86">
                  <c:v>1.17883257932302</c:v>
                </c:pt>
                <c:pt idx="87">
                  <c:v>1.18591998831205</c:v>
                </c:pt>
                <c:pt idx="88">
                  <c:v>1.19338380114636</c:v>
                </c:pt>
                <c:pt idx="89">
                  <c:v>1.19963577721053</c:v>
                </c:pt>
                <c:pt idx="90">
                  <c:v>1.20403327579311</c:v>
                </c:pt>
                <c:pt idx="91">
                  <c:v>1.20712713178962</c:v>
                </c:pt>
                <c:pt idx="92">
                  <c:v>1.2105973916314</c:v>
                </c:pt>
                <c:pt idx="93">
                  <c:v>1.21433388833935</c:v>
                </c:pt>
                <c:pt idx="94">
                  <c:v>1.21966780624431</c:v>
                </c:pt>
                <c:pt idx="95">
                  <c:v>1.22488237658858</c:v>
                </c:pt>
                <c:pt idx="96">
                  <c:v>1.230611059502</c:v>
                </c:pt>
                <c:pt idx="97">
                  <c:v>1.23477904354478</c:v>
                </c:pt>
                <c:pt idx="98">
                  <c:v>1.2409575749562</c:v>
                </c:pt>
                <c:pt idx="99">
                  <c:v>1.24425340374774</c:v>
                </c:pt>
                <c:pt idx="100">
                  <c:v>1.24821941499549</c:v>
                </c:pt>
                <c:pt idx="101">
                  <c:v>1.24905484792036</c:v>
                </c:pt>
                <c:pt idx="102">
                  <c:v>1.251414257389509</c:v>
                </c:pt>
                <c:pt idx="103">
                  <c:v>1.25194673112185</c:v>
                </c:pt>
                <c:pt idx="104">
                  <c:v>1.25247002427259</c:v>
                </c:pt>
                <c:pt idx="105">
                  <c:v>1.25416843186712</c:v>
                </c:pt>
                <c:pt idx="106">
                  <c:v>1.25842822172581</c:v>
                </c:pt>
                <c:pt idx="107">
                  <c:v>1.26332147171435</c:v>
                </c:pt>
                <c:pt idx="108">
                  <c:v>1.2684442362427</c:v>
                </c:pt>
                <c:pt idx="109">
                  <c:v>1.27451260067503</c:v>
                </c:pt>
                <c:pt idx="110">
                  <c:v>1.2798281574168</c:v>
                </c:pt>
                <c:pt idx="111">
                  <c:v>1.28578635487002</c:v>
                </c:pt>
                <c:pt idx="112">
                  <c:v>1.2909917446327</c:v>
                </c:pt>
                <c:pt idx="113">
                  <c:v>1.29768438861328</c:v>
                </c:pt>
                <c:pt idx="114">
                  <c:v>1.3040924345645</c:v>
                </c:pt>
                <c:pt idx="115">
                  <c:v>1.31039949411822</c:v>
                </c:pt>
                <c:pt idx="116">
                  <c:v>1.31771641764706</c:v>
                </c:pt>
                <c:pt idx="117">
                  <c:v>1.32469365965699</c:v>
                </c:pt>
                <c:pt idx="118">
                  <c:v>1.33177188806444</c:v>
                </c:pt>
                <c:pt idx="119">
                  <c:v>1.33743630690671</c:v>
                </c:pt>
                <c:pt idx="120">
                  <c:v>1.34322925389128</c:v>
                </c:pt>
                <c:pt idx="121">
                  <c:v>1.34926089599723</c:v>
                </c:pt>
                <c:pt idx="122">
                  <c:v>1.35430103529125</c:v>
                </c:pt>
                <c:pt idx="123">
                  <c:v>1.359414619238</c:v>
                </c:pt>
                <c:pt idx="124">
                  <c:v>1.36410589643153</c:v>
                </c:pt>
                <c:pt idx="125">
                  <c:v>1.36955916189718</c:v>
                </c:pt>
                <c:pt idx="126">
                  <c:v>1.37627934762254</c:v>
                </c:pt>
                <c:pt idx="127">
                  <c:v>1.38401857790461</c:v>
                </c:pt>
                <c:pt idx="128">
                  <c:v>1.39169354411554</c:v>
                </c:pt>
                <c:pt idx="129">
                  <c:v>1.39832192402497</c:v>
                </c:pt>
                <c:pt idx="130">
                  <c:v>1.40400470403043</c:v>
                </c:pt>
                <c:pt idx="131">
                  <c:v>1.40925599670106</c:v>
                </c:pt>
                <c:pt idx="132">
                  <c:v>1.41324954969359</c:v>
                </c:pt>
                <c:pt idx="133">
                  <c:v>1.41734408908363</c:v>
                </c:pt>
                <c:pt idx="134">
                  <c:v>1.42231078372492</c:v>
                </c:pt>
                <c:pt idx="135">
                  <c:v>1.42960016550898</c:v>
                </c:pt>
                <c:pt idx="136">
                  <c:v>1.43515441737214</c:v>
                </c:pt>
                <c:pt idx="137">
                  <c:v>1.43940502664925</c:v>
                </c:pt>
                <c:pt idx="138">
                  <c:v>1.44507862607311</c:v>
                </c:pt>
                <c:pt idx="139">
                  <c:v>1.44983416733778</c:v>
                </c:pt>
                <c:pt idx="140">
                  <c:v>1.45471823674474</c:v>
                </c:pt>
                <c:pt idx="141">
                  <c:v>1.457454050059159</c:v>
                </c:pt>
                <c:pt idx="142">
                  <c:v>1.46173220108104</c:v>
                </c:pt>
                <c:pt idx="143">
                  <c:v>1.46431194450839</c:v>
                </c:pt>
                <c:pt idx="144">
                  <c:v>1.46533098906511</c:v>
                </c:pt>
                <c:pt idx="145">
                  <c:v>1.46720382770988</c:v>
                </c:pt>
                <c:pt idx="146">
                  <c:v>1.47238167572778</c:v>
                </c:pt>
                <c:pt idx="147">
                  <c:v>1.48002910019393</c:v>
                </c:pt>
                <c:pt idx="148">
                  <c:v>1.48827326246356</c:v>
                </c:pt>
                <c:pt idx="149">
                  <c:v>1.49744466347399</c:v>
                </c:pt>
                <c:pt idx="150">
                  <c:v>1.5060468684257</c:v>
                </c:pt>
                <c:pt idx="151">
                  <c:v>1.5160628829426</c:v>
                </c:pt>
                <c:pt idx="152">
                  <c:v>1.52808026424655</c:v>
                </c:pt>
                <c:pt idx="153">
                  <c:v>1.5410157037097</c:v>
                </c:pt>
                <c:pt idx="154">
                  <c:v>1.55652170601862</c:v>
                </c:pt>
                <c:pt idx="155">
                  <c:v>1.57185327727729</c:v>
                </c:pt>
                <c:pt idx="156">
                  <c:v>1.58923211823098</c:v>
                </c:pt>
                <c:pt idx="157">
                  <c:v>1.60522469136427</c:v>
                </c:pt>
                <c:pt idx="158">
                  <c:v>1.621391695547819</c:v>
                </c:pt>
                <c:pt idx="159">
                  <c:v>1.63885316173583</c:v>
                </c:pt>
                <c:pt idx="160">
                  <c:v>1.65851796750593</c:v>
                </c:pt>
                <c:pt idx="161">
                  <c:v>1.680523821582</c:v>
                </c:pt>
                <c:pt idx="162">
                  <c:v>1.70297952415608</c:v>
                </c:pt>
                <c:pt idx="163">
                  <c:v>1.7258391723202</c:v>
                </c:pt>
                <c:pt idx="164">
                  <c:v>1.7481571661704</c:v>
                </c:pt>
                <c:pt idx="165">
                  <c:v>1.77116370363998</c:v>
                </c:pt>
                <c:pt idx="166">
                  <c:v>1.79371121202998</c:v>
                </c:pt>
                <c:pt idx="167">
                  <c:v>1.81814073964634</c:v>
                </c:pt>
                <c:pt idx="168">
                  <c:v>1.84350668658509</c:v>
                </c:pt>
                <c:pt idx="169">
                  <c:v>1.86995594215169</c:v>
                </c:pt>
                <c:pt idx="170">
                  <c:v>1.89469760954218</c:v>
                </c:pt>
                <c:pt idx="171">
                  <c:v>1.91721757618739</c:v>
                </c:pt>
                <c:pt idx="172">
                  <c:v>1.939544750619175</c:v>
                </c:pt>
                <c:pt idx="173">
                  <c:v>1.96168831341913</c:v>
                </c:pt>
                <c:pt idx="174">
                  <c:v>1.98572307602703</c:v>
                </c:pt>
                <c:pt idx="175">
                  <c:v>2.009243726065769</c:v>
                </c:pt>
                <c:pt idx="176">
                  <c:v>2.031203677233878</c:v>
                </c:pt>
                <c:pt idx="177">
                  <c:v>2.0505012597403</c:v>
                </c:pt>
                <c:pt idx="178">
                  <c:v>2.07153397216761</c:v>
                </c:pt>
                <c:pt idx="179">
                  <c:v>2.08464384268101</c:v>
                </c:pt>
                <c:pt idx="180">
                  <c:v>2.09343883984616</c:v>
                </c:pt>
                <c:pt idx="181">
                  <c:v>2.094053938812829</c:v>
                </c:pt>
                <c:pt idx="182">
                  <c:v>2.09633072304764</c:v>
                </c:pt>
                <c:pt idx="183">
                  <c:v>2.09116205561135</c:v>
                </c:pt>
                <c:pt idx="184">
                  <c:v>2.07930074419446</c:v>
                </c:pt>
                <c:pt idx="185">
                  <c:v>2.06180255568007</c:v>
                </c:pt>
                <c:pt idx="186">
                  <c:v>2.04427682542091</c:v>
                </c:pt>
                <c:pt idx="187">
                  <c:v>2.02474054779309</c:v>
                </c:pt>
                <c:pt idx="188">
                  <c:v>2.00179827439464</c:v>
                </c:pt>
                <c:pt idx="189">
                  <c:v>1.97465129462705</c:v>
                </c:pt>
                <c:pt idx="190">
                  <c:v>1.94516326655349</c:v>
                </c:pt>
                <c:pt idx="191">
                  <c:v>1.91303123098143</c:v>
                </c:pt>
                <c:pt idx="192">
                  <c:v>1.88008212364768</c:v>
                </c:pt>
                <c:pt idx="193">
                  <c:v>1.84604052710449</c:v>
                </c:pt>
                <c:pt idx="194">
                  <c:v>1.81425735363291</c:v>
                </c:pt>
                <c:pt idx="195">
                  <c:v>1.7876979310872</c:v>
                </c:pt>
                <c:pt idx="196">
                  <c:v>1.76800558357233</c:v>
                </c:pt>
                <c:pt idx="197">
                  <c:v>1.75428061409227</c:v>
                </c:pt>
                <c:pt idx="198">
                  <c:v>1.7446869063286</c:v>
                </c:pt>
                <c:pt idx="199">
                  <c:v>1.74004153204304</c:v>
                </c:pt>
                <c:pt idx="200">
                  <c:v>1.74226323278831</c:v>
                </c:pt>
                <c:pt idx="201">
                  <c:v>1.75118675809576</c:v>
                </c:pt>
                <c:pt idx="202">
                  <c:v>1.76577470224547</c:v>
                </c:pt>
                <c:pt idx="203">
                  <c:v>1.78523753522055</c:v>
                </c:pt>
                <c:pt idx="204">
                  <c:v>1.80766569604984</c:v>
                </c:pt>
                <c:pt idx="205">
                  <c:v>1.83201259843188</c:v>
                </c:pt>
                <c:pt idx="206">
                  <c:v>1.85750707351291</c:v>
                </c:pt>
                <c:pt idx="207">
                  <c:v>1.88583834830587</c:v>
                </c:pt>
                <c:pt idx="208">
                  <c:v>1.91506013951325</c:v>
                </c:pt>
                <c:pt idx="209">
                  <c:v>1.94371273466195</c:v>
                </c:pt>
                <c:pt idx="210">
                  <c:v>1.968904250550439</c:v>
                </c:pt>
                <c:pt idx="211">
                  <c:v>1.99055206194442</c:v>
                </c:pt>
                <c:pt idx="212">
                  <c:v>2.0078390970822</c:v>
                </c:pt>
                <c:pt idx="213">
                  <c:v>2.0205909249135</c:v>
                </c:pt>
                <c:pt idx="214">
                  <c:v>2.03158008107915</c:v>
                </c:pt>
                <c:pt idx="215">
                  <c:v>2.04310171097713</c:v>
                </c:pt>
                <c:pt idx="216">
                  <c:v>2.05061142671941</c:v>
                </c:pt>
                <c:pt idx="217">
                  <c:v>2.0514193178995</c:v>
                </c:pt>
                <c:pt idx="218">
                  <c:v>2.047242153275139</c:v>
                </c:pt>
                <c:pt idx="219">
                  <c:v>2.034471964280649</c:v>
                </c:pt>
                <c:pt idx="220">
                  <c:v>2.02123356562495</c:v>
                </c:pt>
                <c:pt idx="221">
                  <c:v>2.00339569559166</c:v>
                </c:pt>
                <c:pt idx="222">
                  <c:v>1.99059796485238</c:v>
                </c:pt>
                <c:pt idx="223">
                  <c:v>1.97472473927979</c:v>
                </c:pt>
                <c:pt idx="224">
                  <c:v>1.95731835658132</c:v>
                </c:pt>
                <c:pt idx="225">
                  <c:v>1.93986607097489</c:v>
                </c:pt>
                <c:pt idx="226">
                  <c:v>1.92169770000429</c:v>
                </c:pt>
                <c:pt idx="227">
                  <c:v>1.90181256027598</c:v>
                </c:pt>
                <c:pt idx="228">
                  <c:v>1.87923751014121</c:v>
                </c:pt>
                <c:pt idx="229">
                  <c:v>1.85713066966763</c:v>
                </c:pt>
                <c:pt idx="230">
                  <c:v>1.8357766368846</c:v>
                </c:pt>
                <c:pt idx="231">
                  <c:v>1.813054697444359</c:v>
                </c:pt>
                <c:pt idx="232">
                  <c:v>1.79026849393298</c:v>
                </c:pt>
                <c:pt idx="233">
                  <c:v>1.76756491565592</c:v>
                </c:pt>
                <c:pt idx="234">
                  <c:v>1.74787256814104</c:v>
                </c:pt>
                <c:pt idx="235">
                  <c:v>1.72942877972267</c:v>
                </c:pt>
                <c:pt idx="236">
                  <c:v>1.71107679712023</c:v>
                </c:pt>
                <c:pt idx="237">
                  <c:v>1.69271563393621</c:v>
                </c:pt>
                <c:pt idx="238">
                  <c:v>1.67450136005764</c:v>
                </c:pt>
                <c:pt idx="239">
                  <c:v>1.65803139668155</c:v>
                </c:pt>
                <c:pt idx="240">
                  <c:v>1.64184603133483</c:v>
                </c:pt>
                <c:pt idx="241">
                  <c:v>1.62563312424334</c:v>
                </c:pt>
                <c:pt idx="242">
                  <c:v>1.61148584801003</c:v>
                </c:pt>
                <c:pt idx="243">
                  <c:v>1.59812810179364</c:v>
                </c:pt>
                <c:pt idx="244">
                  <c:v>1.58636777677427</c:v>
                </c:pt>
                <c:pt idx="245">
                  <c:v>1.57098112202605</c:v>
                </c:pt>
                <c:pt idx="246">
                  <c:v>1.55640235845792</c:v>
                </c:pt>
                <c:pt idx="247">
                  <c:v>1.5419429424505</c:v>
                </c:pt>
                <c:pt idx="248">
                  <c:v>1.53154134350674</c:v>
                </c:pt>
                <c:pt idx="249">
                  <c:v>1.52428868404905</c:v>
                </c:pt>
                <c:pt idx="250">
                  <c:v>1.51643928678787</c:v>
                </c:pt>
                <c:pt idx="251">
                  <c:v>1.50924171081974</c:v>
                </c:pt>
                <c:pt idx="252">
                  <c:v>1.49965718363767</c:v>
                </c:pt>
                <c:pt idx="253">
                  <c:v>1.49047660204564</c:v>
                </c:pt>
                <c:pt idx="254">
                  <c:v>1.47899169447403</c:v>
                </c:pt>
                <c:pt idx="255">
                  <c:v>1.46667135397754</c:v>
                </c:pt>
                <c:pt idx="256">
                  <c:v>1.45446118046016</c:v>
                </c:pt>
                <c:pt idx="257">
                  <c:v>1.44273757776715</c:v>
                </c:pt>
                <c:pt idx="258">
                  <c:v>1.43443833200797</c:v>
                </c:pt>
                <c:pt idx="259">
                  <c:v>1.42535873681346</c:v>
                </c:pt>
                <c:pt idx="260">
                  <c:v>1.41873035690403</c:v>
                </c:pt>
                <c:pt idx="261">
                  <c:v>1.41068816742942</c:v>
                </c:pt>
                <c:pt idx="262">
                  <c:v>1.40398634286725</c:v>
                </c:pt>
                <c:pt idx="263">
                  <c:v>1.39801896483244</c:v>
                </c:pt>
                <c:pt idx="264">
                  <c:v>1.39354802159713</c:v>
                </c:pt>
                <c:pt idx="265">
                  <c:v>1.38991251128668</c:v>
                </c:pt>
                <c:pt idx="266">
                  <c:v>1.38534058165386</c:v>
                </c:pt>
                <c:pt idx="267">
                  <c:v>1.38049323457327</c:v>
                </c:pt>
                <c:pt idx="268">
                  <c:v>1.37686690484443</c:v>
                </c:pt>
                <c:pt idx="269">
                  <c:v>1.37543473411607</c:v>
                </c:pt>
                <c:pt idx="270">
                  <c:v>1.37458094002802</c:v>
                </c:pt>
                <c:pt idx="271">
                  <c:v>1.3758662214509</c:v>
                </c:pt>
                <c:pt idx="272">
                  <c:v>1.37632525053049</c:v>
                </c:pt>
                <c:pt idx="273">
                  <c:v>1.37625180587777</c:v>
                </c:pt>
                <c:pt idx="274">
                  <c:v>1.37428716141707</c:v>
                </c:pt>
                <c:pt idx="275">
                  <c:v>1.37225825288523</c:v>
                </c:pt>
                <c:pt idx="276">
                  <c:v>1.36875127071709</c:v>
                </c:pt>
                <c:pt idx="277">
                  <c:v>1.36571249821013</c:v>
                </c:pt>
                <c:pt idx="278">
                  <c:v>1.36151697242257</c:v>
                </c:pt>
                <c:pt idx="279">
                  <c:v>1.35736734954298</c:v>
                </c:pt>
                <c:pt idx="280">
                  <c:v>1.35068388614399</c:v>
                </c:pt>
                <c:pt idx="281">
                  <c:v>1.34383517227635</c:v>
                </c:pt>
                <c:pt idx="282">
                  <c:v>1.33705072247985</c:v>
                </c:pt>
                <c:pt idx="283">
                  <c:v>1.33047742605996</c:v>
                </c:pt>
                <c:pt idx="284">
                  <c:v>1.32275655694108</c:v>
                </c:pt>
                <c:pt idx="285">
                  <c:v>1.31414517140777</c:v>
                </c:pt>
                <c:pt idx="286">
                  <c:v>1.30591937030132</c:v>
                </c:pt>
                <c:pt idx="287">
                  <c:v>1.29758340221576</c:v>
                </c:pt>
                <c:pt idx="288">
                  <c:v>1.28904546133519</c:v>
                </c:pt>
                <c:pt idx="289">
                  <c:v>1.28070949324963</c:v>
                </c:pt>
                <c:pt idx="290">
                  <c:v>1.273429292047165</c:v>
                </c:pt>
                <c:pt idx="291">
                  <c:v>1.26444150266858</c:v>
                </c:pt>
                <c:pt idx="292">
                  <c:v>1.25527010165816</c:v>
                </c:pt>
                <c:pt idx="293">
                  <c:v>1.2462364093716</c:v>
                </c:pt>
                <c:pt idx="294">
                  <c:v>1.23983754400198</c:v>
                </c:pt>
                <c:pt idx="295">
                  <c:v>1.23305309420548</c:v>
                </c:pt>
                <c:pt idx="296">
                  <c:v>1.22712243849703</c:v>
                </c:pt>
                <c:pt idx="297">
                  <c:v>1.22174261768411</c:v>
                </c:pt>
                <c:pt idx="298">
                  <c:v>1.21982387613138</c:v>
                </c:pt>
                <c:pt idx="299">
                  <c:v>1.21548146103835</c:v>
                </c:pt>
                <c:pt idx="300">
                  <c:v>1.21091871198712</c:v>
                </c:pt>
                <c:pt idx="301">
                  <c:v>1.20448312429112</c:v>
                </c:pt>
                <c:pt idx="302">
                  <c:v>1.2003610431563</c:v>
                </c:pt>
                <c:pt idx="303">
                  <c:v>1.19731309006775</c:v>
                </c:pt>
                <c:pt idx="304">
                  <c:v>1.19371430208368</c:v>
                </c:pt>
                <c:pt idx="305">
                  <c:v>1.18933516466429</c:v>
                </c:pt>
                <c:pt idx="306">
                  <c:v>1.18279859057077</c:v>
                </c:pt>
                <c:pt idx="307">
                  <c:v>1.17780435418471</c:v>
                </c:pt>
                <c:pt idx="308">
                  <c:v>1.17415048271109</c:v>
                </c:pt>
                <c:pt idx="309">
                  <c:v>1.17337013327577</c:v>
                </c:pt>
                <c:pt idx="310">
                  <c:v>1.17203894894493</c:v>
                </c:pt>
                <c:pt idx="311">
                  <c:v>1.16945920551757</c:v>
                </c:pt>
                <c:pt idx="312">
                  <c:v>1.16532794380116</c:v>
                </c:pt>
                <c:pt idx="313">
                  <c:v>1.16040715206784</c:v>
                </c:pt>
                <c:pt idx="314">
                  <c:v>1.15612900104596</c:v>
                </c:pt>
                <c:pt idx="315">
                  <c:v>1.15204364223751</c:v>
                </c:pt>
                <c:pt idx="316">
                  <c:v>1.14880289693553</c:v>
                </c:pt>
                <c:pt idx="317">
                  <c:v>1.14508476139077</c:v>
                </c:pt>
                <c:pt idx="318">
                  <c:v>1.14173384910967</c:v>
                </c:pt>
                <c:pt idx="319">
                  <c:v>1.13884196590819</c:v>
                </c:pt>
                <c:pt idx="320">
                  <c:v>1.13774947669874</c:v>
                </c:pt>
                <c:pt idx="321">
                  <c:v>1.13738225343507</c:v>
                </c:pt>
                <c:pt idx="322">
                  <c:v>1.13740061459824</c:v>
                </c:pt>
                <c:pt idx="323">
                  <c:v>1.13655600109178</c:v>
                </c:pt>
                <c:pt idx="324">
                  <c:v>1.13403134115397</c:v>
                </c:pt>
                <c:pt idx="325">
                  <c:v>1.12984499594802</c:v>
                </c:pt>
                <c:pt idx="326">
                  <c:v>1.12597997109777</c:v>
                </c:pt>
                <c:pt idx="327">
                  <c:v>1.12407041012663</c:v>
                </c:pt>
                <c:pt idx="328">
                  <c:v>1.12282185103012</c:v>
                </c:pt>
                <c:pt idx="329">
                  <c:v>1.12197723752365</c:v>
                </c:pt>
                <c:pt idx="330">
                  <c:v>1.11992078724704</c:v>
                </c:pt>
                <c:pt idx="331">
                  <c:v>1.11637708275252</c:v>
                </c:pt>
                <c:pt idx="332">
                  <c:v>1.11128185996896</c:v>
                </c:pt>
                <c:pt idx="333">
                  <c:v>1.10668238859136</c:v>
                </c:pt>
                <c:pt idx="334">
                  <c:v>1.10390985295057</c:v>
                </c:pt>
                <c:pt idx="335">
                  <c:v>1.10157798522619</c:v>
                </c:pt>
                <c:pt idx="336">
                  <c:v>1.09929202040978</c:v>
                </c:pt>
                <c:pt idx="337">
                  <c:v>1.09613390034212</c:v>
                </c:pt>
                <c:pt idx="338">
                  <c:v>1.09579421882322</c:v>
                </c:pt>
                <c:pt idx="339">
                  <c:v>1.09269118224512</c:v>
                </c:pt>
                <c:pt idx="340">
                  <c:v>1.08986356311477</c:v>
                </c:pt>
                <c:pt idx="341">
                  <c:v>1.08407979671181</c:v>
                </c:pt>
                <c:pt idx="342">
                  <c:v>1.08034330000385</c:v>
                </c:pt>
                <c:pt idx="343">
                  <c:v>1.07644155282725</c:v>
                </c:pt>
                <c:pt idx="344">
                  <c:v>1.07245718041631</c:v>
                </c:pt>
                <c:pt idx="345">
                  <c:v>1.06766491682528</c:v>
                </c:pt>
                <c:pt idx="346">
                  <c:v>1.06385497546459</c:v>
                </c:pt>
                <c:pt idx="347">
                  <c:v>1.06249624938897</c:v>
                </c:pt>
                <c:pt idx="348">
                  <c:v>1.06310216777405</c:v>
                </c:pt>
                <c:pt idx="349">
                  <c:v>1.06358873859843</c:v>
                </c:pt>
                <c:pt idx="350">
                  <c:v>1.06267068043922</c:v>
                </c:pt>
                <c:pt idx="351">
                  <c:v>1.06154146890341</c:v>
                </c:pt>
                <c:pt idx="352">
                  <c:v>1.06162409413774</c:v>
                </c:pt>
                <c:pt idx="353">
                  <c:v>1.06172508053525</c:v>
                </c:pt>
                <c:pt idx="354">
                  <c:v>1.06197295623823</c:v>
                </c:pt>
                <c:pt idx="355">
                  <c:v>1.06106407866062</c:v>
                </c:pt>
                <c:pt idx="356">
                  <c:v>1.0610824398238</c:v>
                </c:pt>
                <c:pt idx="357">
                  <c:v>1.06211066496211</c:v>
                </c:pt>
                <c:pt idx="358">
                  <c:v>1.06379071139345</c:v>
                </c:pt>
                <c:pt idx="359">
                  <c:v>1.06399268418847</c:v>
                </c:pt>
                <c:pt idx="360">
                  <c:v>1.06366218325116</c:v>
                </c:pt>
                <c:pt idx="361">
                  <c:v>1.06102735633425</c:v>
                </c:pt>
                <c:pt idx="362">
                  <c:v>1.05870466919147</c:v>
                </c:pt>
                <c:pt idx="363">
                  <c:v>1.05497735306511</c:v>
                </c:pt>
                <c:pt idx="364">
                  <c:v>1.05225072033229</c:v>
                </c:pt>
                <c:pt idx="365">
                  <c:v>1.04860602944025</c:v>
                </c:pt>
                <c:pt idx="366">
                  <c:v>1.04341900084076</c:v>
                </c:pt>
                <c:pt idx="367">
                  <c:v>1.03734145582685</c:v>
                </c:pt>
                <c:pt idx="368">
                  <c:v>1.03148424477115</c:v>
                </c:pt>
                <c:pt idx="369">
                  <c:v>1.02705920444379</c:v>
                </c:pt>
                <c:pt idx="370">
                  <c:v>1.02378173681544</c:v>
                </c:pt>
                <c:pt idx="371">
                  <c:v>1.02132134094878</c:v>
                </c:pt>
                <c:pt idx="372">
                  <c:v>1.01912718194829</c:v>
                </c:pt>
                <c:pt idx="373">
                  <c:v>1.01567528326968</c:v>
                </c:pt>
                <c:pt idx="374">
                  <c:v>1.01150729922691</c:v>
                </c:pt>
                <c:pt idx="375">
                  <c:v>1.007541287979159</c:v>
                </c:pt>
                <c:pt idx="376">
                  <c:v>1.00459432128812</c:v>
                </c:pt>
                <c:pt idx="377">
                  <c:v>1.00368544371051</c:v>
                </c:pt>
                <c:pt idx="378">
                  <c:v>1.00430972325877</c:v>
                </c:pt>
                <c:pt idx="379">
                  <c:v>1.00171161866823</c:v>
                </c:pt>
                <c:pt idx="380">
                  <c:v>0.995753421215007</c:v>
                </c:pt>
                <c:pt idx="381">
                  <c:v>0.988151899656812</c:v>
                </c:pt>
                <c:pt idx="382">
                  <c:v>0.984112443756329</c:v>
                </c:pt>
                <c:pt idx="383">
                  <c:v>0.98313012152598</c:v>
                </c:pt>
                <c:pt idx="384">
                  <c:v>0.982478300232947</c:v>
                </c:pt>
                <c:pt idx="385">
                  <c:v>0.983286191413038</c:v>
                </c:pt>
                <c:pt idx="386">
                  <c:v>0.983625872931949</c:v>
                </c:pt>
                <c:pt idx="387">
                  <c:v>0.984314416551353</c:v>
                </c:pt>
                <c:pt idx="388">
                  <c:v>0.984378680622498</c:v>
                </c:pt>
                <c:pt idx="389">
                  <c:v>0.984865251446879</c:v>
                </c:pt>
                <c:pt idx="390">
                  <c:v>0.986095449380204</c:v>
                </c:pt>
                <c:pt idx="391">
                  <c:v>0.987876482209055</c:v>
                </c:pt>
                <c:pt idx="392">
                  <c:v>0.989281111192632</c:v>
                </c:pt>
                <c:pt idx="393">
                  <c:v>0.99153953426427</c:v>
                </c:pt>
                <c:pt idx="394">
                  <c:v>0.992466773005067</c:v>
                </c:pt>
                <c:pt idx="395">
                  <c:v>0.994917988290131</c:v>
                </c:pt>
                <c:pt idx="396">
                  <c:v>0.996662298792613</c:v>
                </c:pt>
                <c:pt idx="397">
                  <c:v>0.998305622897585</c:v>
                </c:pt>
                <c:pt idx="398">
                  <c:v>0.999609265483658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All_sites!$E$1</c:f>
              <c:strCache>
                <c:ptCount val="1"/>
                <c:pt idx="0">
                  <c:v>E2_40min_2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All_sites!$A$2:$A$400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All_sites!$E$2:$E$400</c:f>
              <c:numCache>
                <c:formatCode>General</c:formatCode>
                <c:ptCount val="399"/>
                <c:pt idx="0">
                  <c:v>0.955853065838943</c:v>
                </c:pt>
                <c:pt idx="1">
                  <c:v>0.957522982691027</c:v>
                </c:pt>
                <c:pt idx="2">
                  <c:v>0.958146907668729</c:v>
                </c:pt>
                <c:pt idx="3">
                  <c:v>0.960248066784814</c:v>
                </c:pt>
                <c:pt idx="4">
                  <c:v>0.959578264970514</c:v>
                </c:pt>
                <c:pt idx="5">
                  <c:v>0.960330645090685</c:v>
                </c:pt>
                <c:pt idx="6">
                  <c:v>0.959330530052893</c:v>
                </c:pt>
                <c:pt idx="7">
                  <c:v>0.958679078973238</c:v>
                </c:pt>
                <c:pt idx="8">
                  <c:v>0.95672472573426</c:v>
                </c:pt>
                <c:pt idx="9">
                  <c:v>0.955284193065149</c:v>
                </c:pt>
                <c:pt idx="10">
                  <c:v>0.954550163679624</c:v>
                </c:pt>
                <c:pt idx="11">
                  <c:v>0.953228910785666</c:v>
                </c:pt>
                <c:pt idx="12">
                  <c:v>0.951770027381921</c:v>
                </c:pt>
                <c:pt idx="13">
                  <c:v>0.950109285897156</c:v>
                </c:pt>
                <c:pt idx="14">
                  <c:v>0.950228565672307</c:v>
                </c:pt>
                <c:pt idx="15">
                  <c:v>0.951614046137497</c:v>
                </c:pt>
                <c:pt idx="16">
                  <c:v>0.954100570680986</c:v>
                </c:pt>
                <c:pt idx="17">
                  <c:v>0.954394182435202</c:v>
                </c:pt>
                <c:pt idx="18">
                  <c:v>0.956706374999622</c:v>
                </c:pt>
                <c:pt idx="19">
                  <c:v>0.955816364369662</c:v>
                </c:pt>
                <c:pt idx="20">
                  <c:v>0.957247721671451</c:v>
                </c:pt>
                <c:pt idx="21">
                  <c:v>0.955898942675539</c:v>
                </c:pt>
                <c:pt idx="22">
                  <c:v>0.958211135239961</c:v>
                </c:pt>
                <c:pt idx="23">
                  <c:v>0.96089034249715</c:v>
                </c:pt>
                <c:pt idx="24">
                  <c:v>0.964239351568638</c:v>
                </c:pt>
                <c:pt idx="25">
                  <c:v>0.96793702459825</c:v>
                </c:pt>
                <c:pt idx="26">
                  <c:v>0.971689749831786</c:v>
                </c:pt>
                <c:pt idx="27">
                  <c:v>0.976506817674332</c:v>
                </c:pt>
                <c:pt idx="28">
                  <c:v>0.979342006175952</c:v>
                </c:pt>
                <c:pt idx="29">
                  <c:v>0.980791714212371</c:v>
                </c:pt>
                <c:pt idx="30">
                  <c:v>0.980736662008462</c:v>
                </c:pt>
                <c:pt idx="31">
                  <c:v>0.981406463822755</c:v>
                </c:pt>
                <c:pt idx="32">
                  <c:v>0.981443165292033</c:v>
                </c:pt>
                <c:pt idx="33">
                  <c:v>0.982535034003009</c:v>
                </c:pt>
                <c:pt idx="34">
                  <c:v>0.984250827691689</c:v>
                </c:pt>
                <c:pt idx="35">
                  <c:v>0.988260463210154</c:v>
                </c:pt>
                <c:pt idx="36">
                  <c:v>0.990728637019003</c:v>
                </c:pt>
                <c:pt idx="37">
                  <c:v>0.992508658278919</c:v>
                </c:pt>
                <c:pt idx="38">
                  <c:v>0.991948960872451</c:v>
                </c:pt>
                <c:pt idx="39">
                  <c:v>0.991710401322154</c:v>
                </c:pt>
                <c:pt idx="40">
                  <c:v>0.991572770812366</c:v>
                </c:pt>
                <c:pt idx="41">
                  <c:v>0.991343386629386</c:v>
                </c:pt>
                <c:pt idx="42">
                  <c:v>0.990985547303941</c:v>
                </c:pt>
                <c:pt idx="43">
                  <c:v>0.990939670467342</c:v>
                </c:pt>
                <c:pt idx="44">
                  <c:v>0.992270098728622</c:v>
                </c:pt>
                <c:pt idx="45">
                  <c:v>0.994389608579341</c:v>
                </c:pt>
                <c:pt idx="46">
                  <c:v>0.996564170633974</c:v>
                </c:pt>
                <c:pt idx="47">
                  <c:v>0.999426885237551</c:v>
                </c:pt>
                <c:pt idx="48">
                  <c:v>1.00377600934682</c:v>
                </c:pt>
                <c:pt idx="49">
                  <c:v>1.00875823380111</c:v>
                </c:pt>
                <c:pt idx="50">
                  <c:v>1.01224487338239</c:v>
                </c:pt>
                <c:pt idx="51">
                  <c:v>1.01331839135873</c:v>
                </c:pt>
                <c:pt idx="52">
                  <c:v>1.01425427882528</c:v>
                </c:pt>
                <c:pt idx="53">
                  <c:v>1.0164196655126</c:v>
                </c:pt>
                <c:pt idx="54">
                  <c:v>1.01966774554358</c:v>
                </c:pt>
                <c:pt idx="55">
                  <c:v>1.02209004251583</c:v>
                </c:pt>
                <c:pt idx="56">
                  <c:v>1.02380583620451</c:v>
                </c:pt>
                <c:pt idx="57">
                  <c:v>1.02553998062783</c:v>
                </c:pt>
                <c:pt idx="58">
                  <c:v>1.03054973118408</c:v>
                </c:pt>
                <c:pt idx="59">
                  <c:v>1.03375193437847</c:v>
                </c:pt>
                <c:pt idx="60">
                  <c:v>1.03948653895293</c:v>
                </c:pt>
                <c:pt idx="61">
                  <c:v>1.0434044207982</c:v>
                </c:pt>
                <c:pt idx="62">
                  <c:v>1.04973542424841</c:v>
                </c:pt>
                <c:pt idx="63">
                  <c:v>1.05268071715785</c:v>
                </c:pt>
                <c:pt idx="64">
                  <c:v>1.05471764870269</c:v>
                </c:pt>
                <c:pt idx="65">
                  <c:v>1.05591962182151</c:v>
                </c:pt>
                <c:pt idx="66">
                  <c:v>1.05906677281197</c:v>
                </c:pt>
                <c:pt idx="67">
                  <c:v>1.06364528110422</c:v>
                </c:pt>
                <c:pt idx="68">
                  <c:v>1.06833389380431</c:v>
                </c:pt>
                <c:pt idx="69">
                  <c:v>1.0720682683032</c:v>
                </c:pt>
                <c:pt idx="70">
                  <c:v>1.07716977253264</c:v>
                </c:pt>
                <c:pt idx="71">
                  <c:v>1.08303283224957</c:v>
                </c:pt>
                <c:pt idx="72">
                  <c:v>1.09002446214676</c:v>
                </c:pt>
                <c:pt idx="73">
                  <c:v>1.09523607078403</c:v>
                </c:pt>
                <c:pt idx="74">
                  <c:v>1.10067706360428</c:v>
                </c:pt>
                <c:pt idx="75">
                  <c:v>1.10503536308088</c:v>
                </c:pt>
                <c:pt idx="76">
                  <c:v>1.10754941372632</c:v>
                </c:pt>
                <c:pt idx="77">
                  <c:v>1.10929273351696</c:v>
                </c:pt>
                <c:pt idx="78">
                  <c:v>1.11073326618606</c:v>
                </c:pt>
                <c:pt idx="79">
                  <c:v>1.11443093921568</c:v>
                </c:pt>
                <c:pt idx="80">
                  <c:v>1.11773407145056</c:v>
                </c:pt>
                <c:pt idx="81">
                  <c:v>1.12290897861856</c:v>
                </c:pt>
                <c:pt idx="82">
                  <c:v>1.12756088984937</c:v>
                </c:pt>
                <c:pt idx="83">
                  <c:v>1.1323687823246</c:v>
                </c:pt>
                <c:pt idx="84">
                  <c:v>1.13583707117124</c:v>
                </c:pt>
                <c:pt idx="85">
                  <c:v>1.13931453538518</c:v>
                </c:pt>
                <c:pt idx="86">
                  <c:v>1.14361778265787</c:v>
                </c:pt>
                <c:pt idx="87">
                  <c:v>1.14884774202978</c:v>
                </c:pt>
                <c:pt idx="88">
                  <c:v>1.15424285801344</c:v>
                </c:pt>
                <c:pt idx="89">
                  <c:v>1.15982148134348</c:v>
                </c:pt>
                <c:pt idx="90">
                  <c:v>1.16407885177956</c:v>
                </c:pt>
                <c:pt idx="91">
                  <c:v>1.16820776707317</c:v>
                </c:pt>
                <c:pt idx="92">
                  <c:v>1.17182286179691</c:v>
                </c:pt>
                <c:pt idx="93">
                  <c:v>1.17488743448151</c:v>
                </c:pt>
                <c:pt idx="94">
                  <c:v>1.1771812763113</c:v>
                </c:pt>
                <c:pt idx="95">
                  <c:v>1.17854840604185</c:v>
                </c:pt>
                <c:pt idx="96">
                  <c:v>1.18131019160491</c:v>
                </c:pt>
                <c:pt idx="97">
                  <c:v>1.18338382461903</c:v>
                </c:pt>
                <c:pt idx="98">
                  <c:v>1.18865966082754</c:v>
                </c:pt>
                <c:pt idx="99">
                  <c:v>1.19163247983894</c:v>
                </c:pt>
                <c:pt idx="100">
                  <c:v>1.19541273117442</c:v>
                </c:pt>
                <c:pt idx="101">
                  <c:v>1.19583479807111</c:v>
                </c:pt>
                <c:pt idx="102">
                  <c:v>1.19688996531281</c:v>
                </c:pt>
                <c:pt idx="103">
                  <c:v>1.19785337888132</c:v>
                </c:pt>
                <c:pt idx="104">
                  <c:v>1.19935813912166</c:v>
                </c:pt>
                <c:pt idx="105">
                  <c:v>1.20266127135655</c:v>
                </c:pt>
                <c:pt idx="106">
                  <c:v>1.20619378777442</c:v>
                </c:pt>
                <c:pt idx="107">
                  <c:v>1.21081817290327</c:v>
                </c:pt>
                <c:pt idx="108">
                  <c:v>1.21586462492879</c:v>
                </c:pt>
                <c:pt idx="109">
                  <c:v>1.22337925076317</c:v>
                </c:pt>
                <c:pt idx="110">
                  <c:v>1.23130676812692</c:v>
                </c:pt>
                <c:pt idx="111">
                  <c:v>1.23858283441099</c:v>
                </c:pt>
                <c:pt idx="112">
                  <c:v>1.24529002792128</c:v>
                </c:pt>
                <c:pt idx="113">
                  <c:v>1.25182288945251</c:v>
                </c:pt>
                <c:pt idx="114">
                  <c:v>1.25899802669608</c:v>
                </c:pt>
                <c:pt idx="115">
                  <c:v>1.26576944777761</c:v>
                </c:pt>
                <c:pt idx="116">
                  <c:v>1.27336665191786</c:v>
                </c:pt>
                <c:pt idx="117">
                  <c:v>1.2804316847536</c:v>
                </c:pt>
                <c:pt idx="118">
                  <c:v>1.28780868007819</c:v>
                </c:pt>
                <c:pt idx="119">
                  <c:v>1.29334142657163</c:v>
                </c:pt>
                <c:pt idx="120">
                  <c:v>1.29745199113061</c:v>
                </c:pt>
                <c:pt idx="121">
                  <c:v>1.30005779544924</c:v>
                </c:pt>
                <c:pt idx="122">
                  <c:v>1.30260854756396</c:v>
                </c:pt>
                <c:pt idx="123">
                  <c:v>1.30559054194269</c:v>
                </c:pt>
                <c:pt idx="124">
                  <c:v>1.30844408117894</c:v>
                </c:pt>
                <c:pt idx="125">
                  <c:v>1.31113246380345</c:v>
                </c:pt>
                <c:pt idx="126">
                  <c:v>1.31629819560412</c:v>
                </c:pt>
                <c:pt idx="127">
                  <c:v>1.32262002368701</c:v>
                </c:pt>
                <c:pt idx="128">
                  <c:v>1.32906113154505</c:v>
                </c:pt>
                <c:pt idx="129">
                  <c:v>1.33364881520463</c:v>
                </c:pt>
                <c:pt idx="130">
                  <c:v>1.33578667578999</c:v>
                </c:pt>
                <c:pt idx="131">
                  <c:v>1.33855763672037</c:v>
                </c:pt>
                <c:pt idx="132">
                  <c:v>1.34176901528207</c:v>
                </c:pt>
                <c:pt idx="133">
                  <c:v>1.34644845261483</c:v>
                </c:pt>
                <c:pt idx="134">
                  <c:v>1.35125634509006</c:v>
                </c:pt>
                <c:pt idx="135">
                  <c:v>1.35695424819525</c:v>
                </c:pt>
                <c:pt idx="136">
                  <c:v>1.36359721413431</c:v>
                </c:pt>
                <c:pt idx="137">
                  <c:v>1.36998326978843</c:v>
                </c:pt>
                <c:pt idx="138">
                  <c:v>1.37673634013532</c:v>
                </c:pt>
                <c:pt idx="139">
                  <c:v>1.37947977496374</c:v>
                </c:pt>
                <c:pt idx="140">
                  <c:v>1.38231496346536</c:v>
                </c:pt>
                <c:pt idx="141">
                  <c:v>1.3837738468691</c:v>
                </c:pt>
                <c:pt idx="142">
                  <c:v>1.38704945300204</c:v>
                </c:pt>
                <c:pt idx="143">
                  <c:v>1.38853586250773</c:v>
                </c:pt>
                <c:pt idx="144">
                  <c:v>1.38867349301752</c:v>
                </c:pt>
                <c:pt idx="145">
                  <c:v>1.39013237642126</c:v>
                </c:pt>
                <c:pt idx="146">
                  <c:v>1.39507789940629</c:v>
                </c:pt>
                <c:pt idx="147">
                  <c:v>1.40157405946824</c:v>
                </c:pt>
                <c:pt idx="148">
                  <c:v>1.40842805885564</c:v>
                </c:pt>
                <c:pt idx="149">
                  <c:v>1.41531875971231</c:v>
                </c:pt>
                <c:pt idx="150">
                  <c:v>1.42350318736099</c:v>
                </c:pt>
                <c:pt idx="151">
                  <c:v>1.43355021457544</c:v>
                </c:pt>
                <c:pt idx="152">
                  <c:v>1.443890853544119</c:v>
                </c:pt>
                <c:pt idx="153">
                  <c:v>1.45561697297799</c:v>
                </c:pt>
                <c:pt idx="154">
                  <c:v>1.47011405334223</c:v>
                </c:pt>
                <c:pt idx="155">
                  <c:v>1.48568465168282</c:v>
                </c:pt>
                <c:pt idx="156">
                  <c:v>1.50115432098289</c:v>
                </c:pt>
                <c:pt idx="157">
                  <c:v>1.51566975208177</c:v>
                </c:pt>
                <c:pt idx="158">
                  <c:v>1.5307815820564</c:v>
                </c:pt>
                <c:pt idx="159">
                  <c:v>1.54829735826865</c:v>
                </c:pt>
                <c:pt idx="160">
                  <c:v>1.56731789472124</c:v>
                </c:pt>
                <c:pt idx="161">
                  <c:v>1.58793494508736</c:v>
                </c:pt>
                <c:pt idx="162">
                  <c:v>1.60911169285995</c:v>
                </c:pt>
                <c:pt idx="163">
                  <c:v>1.62894883700395</c:v>
                </c:pt>
                <c:pt idx="164">
                  <c:v>1.64929980171782</c:v>
                </c:pt>
                <c:pt idx="165">
                  <c:v>1.66866900212854</c:v>
                </c:pt>
                <c:pt idx="166">
                  <c:v>1.68900161610776</c:v>
                </c:pt>
                <c:pt idx="167">
                  <c:v>1.70984805065687</c:v>
                </c:pt>
                <c:pt idx="168">
                  <c:v>1.73216254397704</c:v>
                </c:pt>
                <c:pt idx="169">
                  <c:v>1.75459631707236</c:v>
                </c:pt>
                <c:pt idx="170">
                  <c:v>1.77421325240068</c:v>
                </c:pt>
                <c:pt idx="171">
                  <c:v>1.79329801642451</c:v>
                </c:pt>
                <c:pt idx="172">
                  <c:v>1.81286907491624</c:v>
                </c:pt>
                <c:pt idx="173">
                  <c:v>1.83377973703658</c:v>
                </c:pt>
                <c:pt idx="174">
                  <c:v>1.85493813407452</c:v>
                </c:pt>
                <c:pt idx="175">
                  <c:v>1.87488538262635</c:v>
                </c:pt>
                <c:pt idx="176">
                  <c:v>1.89190568900336</c:v>
                </c:pt>
                <c:pt idx="177">
                  <c:v>1.90623761275587</c:v>
                </c:pt>
                <c:pt idx="178">
                  <c:v>1.92154212544422</c:v>
                </c:pt>
                <c:pt idx="179">
                  <c:v>1.93040553027452</c:v>
                </c:pt>
                <c:pt idx="180">
                  <c:v>1.93513084444387</c:v>
                </c:pt>
                <c:pt idx="181">
                  <c:v>1.93291958091996</c:v>
                </c:pt>
                <c:pt idx="182">
                  <c:v>1.93137811921033</c:v>
                </c:pt>
                <c:pt idx="183">
                  <c:v>1.92470762716932</c:v>
                </c:pt>
                <c:pt idx="184">
                  <c:v>1.91307326140864</c:v>
                </c:pt>
                <c:pt idx="185">
                  <c:v>1.89931021042992</c:v>
                </c:pt>
                <c:pt idx="186">
                  <c:v>1.88389559333376</c:v>
                </c:pt>
                <c:pt idx="187">
                  <c:v>1.86645322006006</c:v>
                </c:pt>
                <c:pt idx="188">
                  <c:v>1.84370748447589</c:v>
                </c:pt>
                <c:pt idx="189">
                  <c:v>1.81803480671691</c:v>
                </c:pt>
                <c:pt idx="190">
                  <c:v>1.78827909050092</c:v>
                </c:pt>
                <c:pt idx="191">
                  <c:v>1.75678005449431</c:v>
                </c:pt>
                <c:pt idx="192">
                  <c:v>1.7252443170184</c:v>
                </c:pt>
                <c:pt idx="193">
                  <c:v>1.69588314159713</c:v>
                </c:pt>
                <c:pt idx="194">
                  <c:v>1.668797457271</c:v>
                </c:pt>
                <c:pt idx="195">
                  <c:v>1.64609759852343</c:v>
                </c:pt>
                <c:pt idx="196">
                  <c:v>1.62837078886284</c:v>
                </c:pt>
                <c:pt idx="197">
                  <c:v>1.61666302016361</c:v>
                </c:pt>
                <c:pt idx="198">
                  <c:v>1.60788219363919</c:v>
                </c:pt>
                <c:pt idx="199">
                  <c:v>1.60235862251306</c:v>
                </c:pt>
                <c:pt idx="200">
                  <c:v>1.60156036555629</c:v>
                </c:pt>
                <c:pt idx="201">
                  <c:v>1.60608382164464</c:v>
                </c:pt>
                <c:pt idx="202">
                  <c:v>1.61715848999884</c:v>
                </c:pt>
                <c:pt idx="203">
                  <c:v>1.63299517399169</c:v>
                </c:pt>
                <c:pt idx="204">
                  <c:v>1.65321768356311</c:v>
                </c:pt>
                <c:pt idx="205">
                  <c:v>1.67644053824786</c:v>
                </c:pt>
                <c:pt idx="206">
                  <c:v>1.70288394686164</c:v>
                </c:pt>
                <c:pt idx="207">
                  <c:v>1.73136428702027</c:v>
                </c:pt>
                <c:pt idx="208">
                  <c:v>1.75884451214111</c:v>
                </c:pt>
                <c:pt idx="209">
                  <c:v>1.78434285792101</c:v>
                </c:pt>
                <c:pt idx="210">
                  <c:v>1.80840067103182</c:v>
                </c:pt>
                <c:pt idx="211">
                  <c:v>1.83033897429189</c:v>
                </c:pt>
                <c:pt idx="212">
                  <c:v>1.85021281990517</c:v>
                </c:pt>
                <c:pt idx="213">
                  <c:v>1.86617795904048</c:v>
                </c:pt>
                <c:pt idx="214">
                  <c:v>1.88030802471196</c:v>
                </c:pt>
                <c:pt idx="215">
                  <c:v>1.89275899816405</c:v>
                </c:pt>
                <c:pt idx="216">
                  <c:v>1.902631693399445</c:v>
                </c:pt>
                <c:pt idx="217">
                  <c:v>1.9072560785283</c:v>
                </c:pt>
                <c:pt idx="218">
                  <c:v>1.90908197662481</c:v>
                </c:pt>
                <c:pt idx="219">
                  <c:v>1.901099407057149</c:v>
                </c:pt>
                <c:pt idx="220">
                  <c:v>1.89055691000746</c:v>
                </c:pt>
                <c:pt idx="221">
                  <c:v>1.87617910941835</c:v>
                </c:pt>
                <c:pt idx="222">
                  <c:v>1.8641318521283</c:v>
                </c:pt>
                <c:pt idx="223">
                  <c:v>1.8514790205952</c:v>
                </c:pt>
                <c:pt idx="224">
                  <c:v>1.83815638724781</c:v>
                </c:pt>
                <c:pt idx="225">
                  <c:v>1.82465942192134</c:v>
                </c:pt>
                <c:pt idx="226">
                  <c:v>1.80781344752338</c:v>
                </c:pt>
                <c:pt idx="227">
                  <c:v>1.78819651219505</c:v>
                </c:pt>
                <c:pt idx="228">
                  <c:v>1.76599212328272</c:v>
                </c:pt>
                <c:pt idx="229">
                  <c:v>1.74513651336629</c:v>
                </c:pt>
                <c:pt idx="230">
                  <c:v>1.72580401442486</c:v>
                </c:pt>
                <c:pt idx="231">
                  <c:v>1.70619625446385</c:v>
                </c:pt>
                <c:pt idx="232">
                  <c:v>1.686909632359</c:v>
                </c:pt>
                <c:pt idx="233">
                  <c:v>1.66608154854454</c:v>
                </c:pt>
                <c:pt idx="234">
                  <c:v>1.64929062635049</c:v>
                </c:pt>
                <c:pt idx="235">
                  <c:v>1.63270156223748</c:v>
                </c:pt>
                <c:pt idx="236">
                  <c:v>1.61697498265247</c:v>
                </c:pt>
                <c:pt idx="237">
                  <c:v>1.59940415423629</c:v>
                </c:pt>
                <c:pt idx="238">
                  <c:v>1.5829251945311</c:v>
                </c:pt>
                <c:pt idx="239">
                  <c:v>1.56741882376175</c:v>
                </c:pt>
                <c:pt idx="240">
                  <c:v>1.55255472870473</c:v>
                </c:pt>
                <c:pt idx="241">
                  <c:v>1.53761723070916</c:v>
                </c:pt>
                <c:pt idx="242">
                  <c:v>1.52345963893572</c:v>
                </c:pt>
                <c:pt idx="243">
                  <c:v>1.51168764266526</c:v>
                </c:pt>
                <c:pt idx="244">
                  <c:v>1.5011634963502</c:v>
                </c:pt>
                <c:pt idx="245">
                  <c:v>1.48916211589677</c:v>
                </c:pt>
                <c:pt idx="246">
                  <c:v>1.47699557883159</c:v>
                </c:pt>
                <c:pt idx="247">
                  <c:v>1.46489326933763</c:v>
                </c:pt>
                <c:pt idx="248">
                  <c:v>1.45445170132845</c:v>
                </c:pt>
                <c:pt idx="249">
                  <c:v>1.44569840090599</c:v>
                </c:pt>
                <c:pt idx="250">
                  <c:v>1.43657808579076</c:v>
                </c:pt>
                <c:pt idx="251">
                  <c:v>1.42831107983621</c:v>
                </c:pt>
                <c:pt idx="252">
                  <c:v>1.41897973127265</c:v>
                </c:pt>
                <c:pt idx="253">
                  <c:v>1.41096963560304</c:v>
                </c:pt>
                <c:pt idx="254">
                  <c:v>1.40264757744458</c:v>
                </c:pt>
                <c:pt idx="255">
                  <c:v>1.39362819136987</c:v>
                </c:pt>
                <c:pt idx="256">
                  <c:v>1.38518685343625</c:v>
                </c:pt>
                <c:pt idx="257">
                  <c:v>1.37846130919131</c:v>
                </c:pt>
                <c:pt idx="258">
                  <c:v>1.37594725854587</c:v>
                </c:pt>
                <c:pt idx="259">
                  <c:v>1.37041451205243</c:v>
                </c:pt>
                <c:pt idx="260">
                  <c:v>1.36525795561907</c:v>
                </c:pt>
                <c:pt idx="261">
                  <c:v>1.35814704594673</c:v>
                </c:pt>
                <c:pt idx="262">
                  <c:v>1.3523298630664</c:v>
                </c:pt>
                <c:pt idx="263">
                  <c:v>1.34722835883695</c:v>
                </c:pt>
                <c:pt idx="264">
                  <c:v>1.34285170862573</c:v>
                </c:pt>
                <c:pt idx="265">
                  <c:v>1.34033765798027</c:v>
                </c:pt>
                <c:pt idx="266">
                  <c:v>1.33626379489057</c:v>
                </c:pt>
                <c:pt idx="267">
                  <c:v>1.3328230321459</c:v>
                </c:pt>
                <c:pt idx="268">
                  <c:v>1.32928134036071</c:v>
                </c:pt>
                <c:pt idx="269">
                  <c:v>1.32816194554777</c:v>
                </c:pt>
                <c:pt idx="270">
                  <c:v>1.32581305151407</c:v>
                </c:pt>
                <c:pt idx="271">
                  <c:v>1.32551026439254</c:v>
                </c:pt>
                <c:pt idx="272">
                  <c:v>1.3223722887694</c:v>
                </c:pt>
                <c:pt idx="273">
                  <c:v>1.31988576422591</c:v>
                </c:pt>
                <c:pt idx="274">
                  <c:v>1.31620644193094</c:v>
                </c:pt>
                <c:pt idx="275">
                  <c:v>1.31459157728277</c:v>
                </c:pt>
                <c:pt idx="276">
                  <c:v>1.31193989612754</c:v>
                </c:pt>
                <c:pt idx="277">
                  <c:v>1.3097194572363</c:v>
                </c:pt>
                <c:pt idx="278">
                  <c:v>1.30747149224311</c:v>
                </c:pt>
                <c:pt idx="279">
                  <c:v>1.30339762915341</c:v>
                </c:pt>
                <c:pt idx="280">
                  <c:v>1.29804839000635</c:v>
                </c:pt>
                <c:pt idx="281">
                  <c:v>1.29176326339274</c:v>
                </c:pt>
                <c:pt idx="282">
                  <c:v>1.28777197860891</c:v>
                </c:pt>
                <c:pt idx="283">
                  <c:v>1.28401007800806</c:v>
                </c:pt>
                <c:pt idx="284">
                  <c:v>1.27964260316415</c:v>
                </c:pt>
                <c:pt idx="285">
                  <c:v>1.27312809236756</c:v>
                </c:pt>
                <c:pt idx="286">
                  <c:v>1.26555841432927</c:v>
                </c:pt>
                <c:pt idx="287">
                  <c:v>1.25711707639566</c:v>
                </c:pt>
                <c:pt idx="288">
                  <c:v>1.25057503949711</c:v>
                </c:pt>
                <c:pt idx="289">
                  <c:v>1.24487713639192</c:v>
                </c:pt>
                <c:pt idx="290">
                  <c:v>1.24032615420163</c:v>
                </c:pt>
                <c:pt idx="291">
                  <c:v>1.23256379344963</c:v>
                </c:pt>
                <c:pt idx="292">
                  <c:v>1.22375544082325</c:v>
                </c:pt>
                <c:pt idx="293">
                  <c:v>1.21433233858649</c:v>
                </c:pt>
                <c:pt idx="294">
                  <c:v>1.20647822416131</c:v>
                </c:pt>
                <c:pt idx="295">
                  <c:v>1.20111063427961</c:v>
                </c:pt>
                <c:pt idx="296">
                  <c:v>1.19644037231417</c:v>
                </c:pt>
                <c:pt idx="297">
                  <c:v>1.19251331510158</c:v>
                </c:pt>
                <c:pt idx="298">
                  <c:v>1.18956802219213</c:v>
                </c:pt>
                <c:pt idx="299">
                  <c:v>1.18362238416933</c:v>
                </c:pt>
                <c:pt idx="300">
                  <c:v>1.17803458547197</c:v>
                </c:pt>
                <c:pt idx="301">
                  <c:v>1.17118976145189</c:v>
                </c:pt>
                <c:pt idx="302">
                  <c:v>1.16842797588883</c:v>
                </c:pt>
                <c:pt idx="303">
                  <c:v>1.16622588773224</c:v>
                </c:pt>
                <c:pt idx="304">
                  <c:v>1.1625190393353</c:v>
                </c:pt>
                <c:pt idx="305">
                  <c:v>1.15589442413088</c:v>
                </c:pt>
                <c:pt idx="306">
                  <c:v>1.14768247038025</c:v>
                </c:pt>
                <c:pt idx="307">
                  <c:v>1.14171848162281</c:v>
                </c:pt>
                <c:pt idx="308">
                  <c:v>1.13799328249124</c:v>
                </c:pt>
                <c:pt idx="309">
                  <c:v>1.13585542190587</c:v>
                </c:pt>
                <c:pt idx="310">
                  <c:v>1.13371756132051</c:v>
                </c:pt>
                <c:pt idx="311">
                  <c:v>1.12985473167916</c:v>
                </c:pt>
                <c:pt idx="312">
                  <c:v>1.12557901050844</c:v>
                </c:pt>
                <c:pt idx="313">
                  <c:v>1.11973430152615</c:v>
                </c:pt>
                <c:pt idx="314">
                  <c:v>1.11450434215423</c:v>
                </c:pt>
                <c:pt idx="315">
                  <c:v>1.10950376696531</c:v>
                </c:pt>
                <c:pt idx="316">
                  <c:v>1.10493443404037</c:v>
                </c:pt>
                <c:pt idx="317">
                  <c:v>1.10041097795203</c:v>
                </c:pt>
                <c:pt idx="318">
                  <c:v>1.09589669723101</c:v>
                </c:pt>
                <c:pt idx="319">
                  <c:v>1.09200634148769</c:v>
                </c:pt>
                <c:pt idx="320">
                  <c:v>1.08977672722915</c:v>
                </c:pt>
                <c:pt idx="321">
                  <c:v>1.08902434710897</c:v>
                </c:pt>
                <c:pt idx="322">
                  <c:v>1.08908857468021</c:v>
                </c:pt>
                <c:pt idx="323">
                  <c:v>1.08973085039255</c:v>
                </c:pt>
                <c:pt idx="324">
                  <c:v>1.08893259343578</c:v>
                </c:pt>
                <c:pt idx="325">
                  <c:v>1.08696906482948</c:v>
                </c:pt>
                <c:pt idx="326">
                  <c:v>1.08474862593825</c:v>
                </c:pt>
                <c:pt idx="327">
                  <c:v>1.08449171565331</c:v>
                </c:pt>
                <c:pt idx="328">
                  <c:v>1.08511564063102</c:v>
                </c:pt>
                <c:pt idx="329">
                  <c:v>1.08584967001655</c:v>
                </c:pt>
                <c:pt idx="330">
                  <c:v>1.08553770752769</c:v>
                </c:pt>
                <c:pt idx="331">
                  <c:v>1.08451006638795</c:v>
                </c:pt>
                <c:pt idx="332">
                  <c:v>1.08258323925093</c:v>
                </c:pt>
                <c:pt idx="333">
                  <c:v>1.08173910545758</c:v>
                </c:pt>
                <c:pt idx="334">
                  <c:v>1.08286767563783</c:v>
                </c:pt>
                <c:pt idx="335">
                  <c:v>1.08422563000106</c:v>
                </c:pt>
                <c:pt idx="336">
                  <c:v>1.08401459655272</c:v>
                </c:pt>
                <c:pt idx="337">
                  <c:v>1.08135374003017</c:v>
                </c:pt>
                <c:pt idx="338">
                  <c:v>1.07907824893502</c:v>
                </c:pt>
                <c:pt idx="339">
                  <c:v>1.07266466717894</c:v>
                </c:pt>
                <c:pt idx="340">
                  <c:v>1.06628778689214</c:v>
                </c:pt>
                <c:pt idx="341">
                  <c:v>1.05976410072823</c:v>
                </c:pt>
                <c:pt idx="342">
                  <c:v>1.05612147990253</c:v>
                </c:pt>
                <c:pt idx="343">
                  <c:v>1.05204761681283</c:v>
                </c:pt>
                <c:pt idx="344">
                  <c:v>1.04663415009453</c:v>
                </c:pt>
                <c:pt idx="345">
                  <c:v>1.04246853333165</c:v>
                </c:pt>
                <c:pt idx="346">
                  <c:v>1.03997283342083</c:v>
                </c:pt>
                <c:pt idx="347">
                  <c:v>1.03990860584961</c:v>
                </c:pt>
                <c:pt idx="348">
                  <c:v>1.04022974370577</c:v>
                </c:pt>
                <c:pt idx="349">
                  <c:v>1.03981685217642</c:v>
                </c:pt>
                <c:pt idx="350">
                  <c:v>1.03754136108126</c:v>
                </c:pt>
                <c:pt idx="351">
                  <c:v>1.0349722582319</c:v>
                </c:pt>
                <c:pt idx="352">
                  <c:v>1.03366018070527</c:v>
                </c:pt>
                <c:pt idx="353">
                  <c:v>1.03392626635753</c:v>
                </c:pt>
                <c:pt idx="354">
                  <c:v>1.03529339608808</c:v>
                </c:pt>
                <c:pt idx="355">
                  <c:v>1.03762393938714</c:v>
                </c:pt>
                <c:pt idx="356">
                  <c:v>1.0404316017868</c:v>
                </c:pt>
                <c:pt idx="357">
                  <c:v>1.04200058959837</c:v>
                </c:pt>
                <c:pt idx="358">
                  <c:v>1.041826257619295</c:v>
                </c:pt>
                <c:pt idx="359">
                  <c:v>1.03988107974765</c:v>
                </c:pt>
                <c:pt idx="360">
                  <c:v>1.03821116289556</c:v>
                </c:pt>
                <c:pt idx="361">
                  <c:v>1.03510988874169</c:v>
                </c:pt>
                <c:pt idx="362">
                  <c:v>1.03173335356825</c:v>
                </c:pt>
                <c:pt idx="363">
                  <c:v>1.02657679713489</c:v>
                </c:pt>
                <c:pt idx="364">
                  <c:v>1.02212674398512</c:v>
                </c:pt>
                <c:pt idx="365">
                  <c:v>1.016961012184429</c:v>
                </c:pt>
                <c:pt idx="366">
                  <c:v>1.01250178366733</c:v>
                </c:pt>
                <c:pt idx="367">
                  <c:v>1.00752873458036</c:v>
                </c:pt>
                <c:pt idx="368">
                  <c:v>1.003665904939</c:v>
                </c:pt>
                <c:pt idx="369">
                  <c:v>1.0003627727041</c:v>
                </c:pt>
                <c:pt idx="370">
                  <c:v>0.997243147815595</c:v>
                </c:pt>
                <c:pt idx="371">
                  <c:v>0.993738157499684</c:v>
                </c:pt>
                <c:pt idx="372">
                  <c:v>0.991224106854241</c:v>
                </c:pt>
                <c:pt idx="373">
                  <c:v>0.988655004004872</c:v>
                </c:pt>
                <c:pt idx="374">
                  <c:v>0.98771911653832</c:v>
                </c:pt>
                <c:pt idx="375">
                  <c:v>0.986746527602496</c:v>
                </c:pt>
                <c:pt idx="376">
                  <c:v>0.986140953359436</c:v>
                </c:pt>
                <c:pt idx="377">
                  <c:v>0.98456279018054</c:v>
                </c:pt>
                <c:pt idx="378">
                  <c:v>0.984232476957056</c:v>
                </c:pt>
                <c:pt idx="379">
                  <c:v>0.981516568230588</c:v>
                </c:pt>
                <c:pt idx="380">
                  <c:v>0.976488466939698</c:v>
                </c:pt>
                <c:pt idx="381">
                  <c:v>0.969515187777147</c:v>
                </c:pt>
                <c:pt idx="382">
                  <c:v>0.965046783892725</c:v>
                </c:pt>
                <c:pt idx="383">
                  <c:v>0.963156658224978</c:v>
                </c:pt>
                <c:pt idx="384">
                  <c:v>0.961615196515362</c:v>
                </c:pt>
                <c:pt idx="385">
                  <c:v>0.961495916740218</c:v>
                </c:pt>
                <c:pt idx="386">
                  <c:v>0.962661188389745</c:v>
                </c:pt>
                <c:pt idx="387">
                  <c:v>0.963615426590942</c:v>
                </c:pt>
                <c:pt idx="388">
                  <c:v>0.964009967385663</c:v>
                </c:pt>
                <c:pt idx="389">
                  <c:v>0.963954915181747</c:v>
                </c:pt>
                <c:pt idx="390">
                  <c:v>0.96431275450719</c:v>
                </c:pt>
                <c:pt idx="391">
                  <c:v>0.96510183609664</c:v>
                </c:pt>
                <c:pt idx="392">
                  <c:v>0.965900093053402</c:v>
                </c:pt>
                <c:pt idx="393">
                  <c:v>0.968570124943274</c:v>
                </c:pt>
                <c:pt idx="394">
                  <c:v>0.970487776712976</c:v>
                </c:pt>
                <c:pt idx="395">
                  <c:v>0.973469771091696</c:v>
                </c:pt>
                <c:pt idx="396">
                  <c:v>0.9753874228614</c:v>
                </c:pt>
                <c:pt idx="397">
                  <c:v>0.977965701078073</c:v>
                </c:pt>
                <c:pt idx="398">
                  <c:v>0.978828185606075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039208"/>
        <c:axId val="-2142968520"/>
      </c:lineChart>
      <c:catAx>
        <c:axId val="-21150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968520"/>
        <c:crosses val="autoZero"/>
        <c:auto val="1"/>
        <c:lblAlgn val="ctr"/>
        <c:lblOffset val="100"/>
        <c:noMultiLvlLbl val="0"/>
      </c:catAx>
      <c:valAx>
        <c:axId val="-214296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3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82941830061572"/>
          <c:y val="0.787956195605135"/>
          <c:w val="0.931560641079473"/>
          <c:h val="0.16546515018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GSE43836, "up"</a:t>
            </a:r>
            <a:r>
              <a:rPr lang="en-AU" baseline="0"/>
              <a:t> peaks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Up_sites!$B$1</c:f>
              <c:strCache>
                <c:ptCount val="1"/>
                <c:pt idx="0">
                  <c:v>E2_0min_1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Up_sites!$A$2:$A$400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Up_sites!$B$2:$B$400</c:f>
              <c:numCache>
                <c:formatCode>General</c:formatCode>
                <c:ptCount val="399"/>
                <c:pt idx="0">
                  <c:v>0.761979497099945</c:v>
                </c:pt>
                <c:pt idx="1">
                  <c:v>0.764044482186937</c:v>
                </c:pt>
                <c:pt idx="2">
                  <c:v>0.770239437447911</c:v>
                </c:pt>
                <c:pt idx="3">
                  <c:v>0.778499377795879</c:v>
                </c:pt>
                <c:pt idx="4">
                  <c:v>0.788824303230837</c:v>
                </c:pt>
                <c:pt idx="5">
                  <c:v>0.795019258491812</c:v>
                </c:pt>
                <c:pt idx="6">
                  <c:v>0.805344183926771</c:v>
                </c:pt>
                <c:pt idx="7">
                  <c:v>0.803279198839779</c:v>
                </c:pt>
                <c:pt idx="8">
                  <c:v>0.786759318143845</c:v>
                </c:pt>
                <c:pt idx="9">
                  <c:v>0.755784541838969</c:v>
                </c:pt>
                <c:pt idx="10">
                  <c:v>0.724809765534094</c:v>
                </c:pt>
                <c:pt idx="11">
                  <c:v>0.691770004142226</c:v>
                </c:pt>
                <c:pt idx="12">
                  <c:v>0.669055168185317</c:v>
                </c:pt>
                <c:pt idx="13">
                  <c:v>0.654600272576375</c:v>
                </c:pt>
                <c:pt idx="14">
                  <c:v>0.652535287489384</c:v>
                </c:pt>
                <c:pt idx="15">
                  <c:v>0.644275347141417</c:v>
                </c:pt>
                <c:pt idx="16">
                  <c:v>0.646340332228408</c:v>
                </c:pt>
                <c:pt idx="17">
                  <c:v>0.646340332228408</c:v>
                </c:pt>
                <c:pt idx="18">
                  <c:v>0.646340332228408</c:v>
                </c:pt>
                <c:pt idx="19">
                  <c:v>0.631885436619466</c:v>
                </c:pt>
                <c:pt idx="20">
                  <c:v>0.613300570836541</c:v>
                </c:pt>
                <c:pt idx="21">
                  <c:v>0.598845675227599</c:v>
                </c:pt>
                <c:pt idx="22">
                  <c:v>0.584390779618657</c:v>
                </c:pt>
                <c:pt idx="23">
                  <c:v>0.578195824357682</c:v>
                </c:pt>
                <c:pt idx="24">
                  <c:v>0.58852074979264</c:v>
                </c:pt>
                <c:pt idx="25">
                  <c:v>0.609170600662557</c:v>
                </c:pt>
                <c:pt idx="26">
                  <c:v>0.650470302402392</c:v>
                </c:pt>
                <c:pt idx="27">
                  <c:v>0.69589997431621</c:v>
                </c:pt>
                <c:pt idx="28">
                  <c:v>0.741329646230027</c:v>
                </c:pt>
                <c:pt idx="29">
                  <c:v>0.76817445236092</c:v>
                </c:pt>
                <c:pt idx="30">
                  <c:v>0.778499377795878</c:v>
                </c:pt>
                <c:pt idx="31">
                  <c:v>0.774369407621895</c:v>
                </c:pt>
                <c:pt idx="32">
                  <c:v>0.764044482186936</c:v>
                </c:pt>
                <c:pt idx="33">
                  <c:v>0.755784541838969</c:v>
                </c:pt>
                <c:pt idx="34">
                  <c:v>0.753719556751978</c:v>
                </c:pt>
                <c:pt idx="35">
                  <c:v>0.747524601491003</c:v>
                </c:pt>
                <c:pt idx="36">
                  <c:v>0.75578454183897</c:v>
                </c:pt>
                <c:pt idx="37">
                  <c:v>0.757849526925961</c:v>
                </c:pt>
                <c:pt idx="38">
                  <c:v>0.778499377795878</c:v>
                </c:pt>
                <c:pt idx="39">
                  <c:v>0.782629347969862</c:v>
                </c:pt>
                <c:pt idx="40">
                  <c:v>0.786759318143845</c:v>
                </c:pt>
                <c:pt idx="41">
                  <c:v>0.778499377795878</c:v>
                </c:pt>
                <c:pt idx="42">
                  <c:v>0.757849526925961</c:v>
                </c:pt>
                <c:pt idx="43">
                  <c:v>0.726874750621085</c:v>
                </c:pt>
                <c:pt idx="44">
                  <c:v>0.681445078707268</c:v>
                </c:pt>
                <c:pt idx="45">
                  <c:v>0.631885436619466</c:v>
                </c:pt>
                <c:pt idx="46">
                  <c:v>0.594715705053615</c:v>
                </c:pt>
                <c:pt idx="47">
                  <c:v>0.572000869096706</c:v>
                </c:pt>
                <c:pt idx="48">
                  <c:v>0.553416003313781</c:v>
                </c:pt>
                <c:pt idx="49">
                  <c:v>0.532766152443863</c:v>
                </c:pt>
                <c:pt idx="50">
                  <c:v>0.512116301573946</c:v>
                </c:pt>
                <c:pt idx="51">
                  <c:v>0.507986331399963</c:v>
                </c:pt>
                <c:pt idx="52">
                  <c:v>0.505921346312971</c:v>
                </c:pt>
                <c:pt idx="53">
                  <c:v>0.503856361225979</c:v>
                </c:pt>
                <c:pt idx="54">
                  <c:v>0.495596420878013</c:v>
                </c:pt>
                <c:pt idx="55">
                  <c:v>0.493531435791021</c:v>
                </c:pt>
                <c:pt idx="56">
                  <c:v>0.497661405965004</c:v>
                </c:pt>
                <c:pt idx="57">
                  <c:v>0.50385636122598</c:v>
                </c:pt>
                <c:pt idx="58">
                  <c:v>0.512116301573946</c:v>
                </c:pt>
                <c:pt idx="59">
                  <c:v>0.526571197182888</c:v>
                </c:pt>
                <c:pt idx="60">
                  <c:v>0.553416003313781</c:v>
                </c:pt>
                <c:pt idx="61">
                  <c:v>0.598845675227599</c:v>
                </c:pt>
                <c:pt idx="62">
                  <c:v>0.644275347141416</c:v>
                </c:pt>
                <c:pt idx="63">
                  <c:v>0.681445078707267</c:v>
                </c:pt>
                <c:pt idx="64">
                  <c:v>0.714484840099135</c:v>
                </c:pt>
                <c:pt idx="65">
                  <c:v>0.751654571664986</c:v>
                </c:pt>
                <c:pt idx="66">
                  <c:v>0.788824303230837</c:v>
                </c:pt>
                <c:pt idx="67">
                  <c:v>0.797084243578803</c:v>
                </c:pt>
                <c:pt idx="68">
                  <c:v>0.778499377795878</c:v>
                </c:pt>
                <c:pt idx="69">
                  <c:v>0.759914512012953</c:v>
                </c:pt>
                <c:pt idx="70">
                  <c:v>0.751654571664986</c:v>
                </c:pt>
                <c:pt idx="71">
                  <c:v>0.757849526925961</c:v>
                </c:pt>
                <c:pt idx="72">
                  <c:v>0.759914512012952</c:v>
                </c:pt>
                <c:pt idx="73">
                  <c:v>0.770239437447911</c:v>
                </c:pt>
                <c:pt idx="74">
                  <c:v>0.790889288317828</c:v>
                </c:pt>
                <c:pt idx="75">
                  <c:v>0.80534418392677</c:v>
                </c:pt>
                <c:pt idx="76">
                  <c:v>0.811539139187746</c:v>
                </c:pt>
                <c:pt idx="77">
                  <c:v>0.809474154100754</c:v>
                </c:pt>
                <c:pt idx="78">
                  <c:v>0.819799079535713</c:v>
                </c:pt>
                <c:pt idx="79">
                  <c:v>0.821864064622704</c:v>
                </c:pt>
                <c:pt idx="80">
                  <c:v>0.817734094448721</c:v>
                </c:pt>
                <c:pt idx="81">
                  <c:v>0.797084243578804</c:v>
                </c:pt>
                <c:pt idx="82">
                  <c:v>0.790889288317829</c:v>
                </c:pt>
                <c:pt idx="83">
                  <c:v>0.786759318143845</c:v>
                </c:pt>
                <c:pt idx="84">
                  <c:v>0.795019258491812</c:v>
                </c:pt>
                <c:pt idx="85">
                  <c:v>0.803279198839779</c:v>
                </c:pt>
                <c:pt idx="86">
                  <c:v>0.825994034796688</c:v>
                </c:pt>
                <c:pt idx="87">
                  <c:v>0.850773855840588</c:v>
                </c:pt>
                <c:pt idx="88">
                  <c:v>0.863163766362539</c:v>
                </c:pt>
                <c:pt idx="89">
                  <c:v>0.871423706710506</c:v>
                </c:pt>
                <c:pt idx="90">
                  <c:v>0.873488691797498</c:v>
                </c:pt>
                <c:pt idx="91">
                  <c:v>0.88794358740644</c:v>
                </c:pt>
                <c:pt idx="92">
                  <c:v>0.904463468102373</c:v>
                </c:pt>
                <c:pt idx="93">
                  <c:v>0.910658423363348</c:v>
                </c:pt>
                <c:pt idx="94">
                  <c:v>0.91272340845034</c:v>
                </c:pt>
                <c:pt idx="95">
                  <c:v>0.916853378624324</c:v>
                </c:pt>
                <c:pt idx="96">
                  <c:v>0.939568214581232</c:v>
                </c:pt>
                <c:pt idx="97">
                  <c:v>0.9726079759731</c:v>
                </c:pt>
                <c:pt idx="98">
                  <c:v>0.995322811930009</c:v>
                </c:pt>
                <c:pt idx="99">
                  <c:v>1.01597266279993</c:v>
                </c:pt>
                <c:pt idx="100">
                  <c:v>1.01803764788692</c:v>
                </c:pt>
                <c:pt idx="101">
                  <c:v>1.00564773736497</c:v>
                </c:pt>
                <c:pt idx="102">
                  <c:v>0.974672961060092</c:v>
                </c:pt>
                <c:pt idx="103">
                  <c:v>0.947828154929199</c:v>
                </c:pt>
                <c:pt idx="104">
                  <c:v>0.941633199668224</c:v>
                </c:pt>
                <c:pt idx="105">
                  <c:v>0.920983348798307</c:v>
                </c:pt>
                <c:pt idx="106">
                  <c:v>0.900333497928389</c:v>
                </c:pt>
                <c:pt idx="107">
                  <c:v>0.885878602319447</c:v>
                </c:pt>
                <c:pt idx="108">
                  <c:v>0.90033349792839</c:v>
                </c:pt>
                <c:pt idx="109">
                  <c:v>0.920983348798307</c:v>
                </c:pt>
                <c:pt idx="110">
                  <c:v>0.933373259320257</c:v>
                </c:pt>
                <c:pt idx="111">
                  <c:v>0.958153080364158</c:v>
                </c:pt>
                <c:pt idx="112">
                  <c:v>0.999452782103992</c:v>
                </c:pt>
                <c:pt idx="113">
                  <c:v>1.04488245401781</c:v>
                </c:pt>
                <c:pt idx="114">
                  <c:v>1.09444209610561</c:v>
                </c:pt>
                <c:pt idx="115">
                  <c:v>1.1481317083674</c:v>
                </c:pt>
                <c:pt idx="116">
                  <c:v>1.21627621623812</c:v>
                </c:pt>
                <c:pt idx="117">
                  <c:v>1.28029075393487</c:v>
                </c:pt>
                <c:pt idx="118">
                  <c:v>1.31126553023974</c:v>
                </c:pt>
                <c:pt idx="119">
                  <c:v>1.30713556006576</c:v>
                </c:pt>
                <c:pt idx="120">
                  <c:v>1.27409579867389</c:v>
                </c:pt>
                <c:pt idx="121">
                  <c:v>1.25344594780397</c:v>
                </c:pt>
                <c:pt idx="122">
                  <c:v>1.25344594780397</c:v>
                </c:pt>
                <c:pt idx="123">
                  <c:v>1.24931597762999</c:v>
                </c:pt>
                <c:pt idx="124">
                  <c:v>1.23073111184707</c:v>
                </c:pt>
                <c:pt idx="125">
                  <c:v>1.21008126097715</c:v>
                </c:pt>
                <c:pt idx="126">
                  <c:v>1.201821320629179</c:v>
                </c:pt>
                <c:pt idx="127">
                  <c:v>1.19975633554219</c:v>
                </c:pt>
                <c:pt idx="128">
                  <c:v>1.19149639519422</c:v>
                </c:pt>
                <c:pt idx="129">
                  <c:v>1.20595129080316</c:v>
                </c:pt>
                <c:pt idx="130">
                  <c:v>1.21627621623812</c:v>
                </c:pt>
                <c:pt idx="131">
                  <c:v>1.23073111184707</c:v>
                </c:pt>
                <c:pt idx="132">
                  <c:v>1.2224711714991</c:v>
                </c:pt>
                <c:pt idx="133">
                  <c:v>1.23692606710804</c:v>
                </c:pt>
                <c:pt idx="134">
                  <c:v>1.26583585832593</c:v>
                </c:pt>
                <c:pt idx="135">
                  <c:v>1.3215904556747</c:v>
                </c:pt>
                <c:pt idx="136">
                  <c:v>1.38560499337144</c:v>
                </c:pt>
                <c:pt idx="137">
                  <c:v>1.43722962054624</c:v>
                </c:pt>
                <c:pt idx="138">
                  <c:v>1.45168451615518</c:v>
                </c:pt>
                <c:pt idx="139">
                  <c:v>1.44135959072022</c:v>
                </c:pt>
                <c:pt idx="140">
                  <c:v>1.41864475476331</c:v>
                </c:pt>
                <c:pt idx="141">
                  <c:v>1.38354000828445</c:v>
                </c:pt>
                <c:pt idx="142">
                  <c:v>1.3463702767186</c:v>
                </c:pt>
                <c:pt idx="143">
                  <c:v>1.28442072410885</c:v>
                </c:pt>
                <c:pt idx="144">
                  <c:v>1.22040618641211</c:v>
                </c:pt>
                <c:pt idx="145">
                  <c:v>1.13367681275845</c:v>
                </c:pt>
                <c:pt idx="146">
                  <c:v>1.077922215409679</c:v>
                </c:pt>
                <c:pt idx="147">
                  <c:v>1.05727236453976</c:v>
                </c:pt>
                <c:pt idx="148">
                  <c:v>1.04488245401781</c:v>
                </c:pt>
                <c:pt idx="149">
                  <c:v>1.01184269262594</c:v>
                </c:pt>
                <c:pt idx="150">
                  <c:v>0.962283050538141</c:v>
                </c:pt>
                <c:pt idx="151">
                  <c:v>0.918918363711315</c:v>
                </c:pt>
                <c:pt idx="152">
                  <c:v>0.887943587406439</c:v>
                </c:pt>
                <c:pt idx="153">
                  <c:v>0.871423706710506</c:v>
                </c:pt>
                <c:pt idx="154">
                  <c:v>0.873488691797498</c:v>
                </c:pt>
                <c:pt idx="155">
                  <c:v>0.875553676884489</c:v>
                </c:pt>
                <c:pt idx="156">
                  <c:v>0.873488691797498</c:v>
                </c:pt>
                <c:pt idx="157">
                  <c:v>0.881748632145465</c:v>
                </c:pt>
                <c:pt idx="158">
                  <c:v>0.902398483015382</c:v>
                </c:pt>
                <c:pt idx="159">
                  <c:v>0.941633199668224</c:v>
                </c:pt>
                <c:pt idx="160">
                  <c:v>0.96021806545115</c:v>
                </c:pt>
                <c:pt idx="161">
                  <c:v>0.987062871582042</c:v>
                </c:pt>
                <c:pt idx="162">
                  <c:v>0.993257826843017</c:v>
                </c:pt>
                <c:pt idx="163">
                  <c:v>0.989127856669034</c:v>
                </c:pt>
                <c:pt idx="164">
                  <c:v>0.980867916321067</c:v>
                </c:pt>
                <c:pt idx="165">
                  <c:v>1.01390767771293</c:v>
                </c:pt>
                <c:pt idx="166">
                  <c:v>1.0717272601487</c:v>
                </c:pt>
                <c:pt idx="167">
                  <c:v>1.12954684258447</c:v>
                </c:pt>
                <c:pt idx="168">
                  <c:v>1.15432666362837</c:v>
                </c:pt>
                <c:pt idx="169">
                  <c:v>1.17497651449829</c:v>
                </c:pt>
                <c:pt idx="170">
                  <c:v>1.201821320629179</c:v>
                </c:pt>
                <c:pt idx="171">
                  <c:v>1.23692606710804</c:v>
                </c:pt>
                <c:pt idx="172">
                  <c:v>1.29061567936983</c:v>
                </c:pt>
                <c:pt idx="173">
                  <c:v>1.33398036619665</c:v>
                </c:pt>
                <c:pt idx="174">
                  <c:v>1.38560499337145</c:v>
                </c:pt>
                <c:pt idx="175">
                  <c:v>1.41038481441535</c:v>
                </c:pt>
                <c:pt idx="176">
                  <c:v>1.42483971002429</c:v>
                </c:pt>
                <c:pt idx="177">
                  <c:v>1.40625484424136</c:v>
                </c:pt>
                <c:pt idx="178">
                  <c:v>1.38354000828445</c:v>
                </c:pt>
                <c:pt idx="179">
                  <c:v>1.35050024689259</c:v>
                </c:pt>
                <c:pt idx="180">
                  <c:v>1.31126553023974</c:v>
                </c:pt>
                <c:pt idx="181">
                  <c:v>1.25138096271698</c:v>
                </c:pt>
                <c:pt idx="182">
                  <c:v>1.20801627589016</c:v>
                </c:pt>
                <c:pt idx="183">
                  <c:v>1.17704149958528</c:v>
                </c:pt>
                <c:pt idx="184">
                  <c:v>1.1729115294113</c:v>
                </c:pt>
                <c:pt idx="185">
                  <c:v>1.15845663380236</c:v>
                </c:pt>
                <c:pt idx="186">
                  <c:v>1.14400173819341</c:v>
                </c:pt>
                <c:pt idx="187">
                  <c:v>1.13161182767146</c:v>
                </c:pt>
                <c:pt idx="188">
                  <c:v>1.11922191714951</c:v>
                </c:pt>
                <c:pt idx="189">
                  <c:v>1.09237711101862</c:v>
                </c:pt>
                <c:pt idx="190">
                  <c:v>1.06759728997472</c:v>
                </c:pt>
                <c:pt idx="191">
                  <c:v>1.05520737945277</c:v>
                </c:pt>
                <c:pt idx="192">
                  <c:v>1.06966227506171</c:v>
                </c:pt>
                <c:pt idx="193">
                  <c:v>1.06759728997472</c:v>
                </c:pt>
                <c:pt idx="194">
                  <c:v>1.06966227506171</c:v>
                </c:pt>
                <c:pt idx="195">
                  <c:v>1.08205218558366</c:v>
                </c:pt>
                <c:pt idx="196">
                  <c:v>1.11302696188854</c:v>
                </c:pt>
                <c:pt idx="197">
                  <c:v>1.13574179784545</c:v>
                </c:pt>
                <c:pt idx="198">
                  <c:v>1.13987176801943</c:v>
                </c:pt>
                <c:pt idx="199">
                  <c:v>1.13161182767146</c:v>
                </c:pt>
                <c:pt idx="200">
                  <c:v>1.13367681275845</c:v>
                </c:pt>
                <c:pt idx="201">
                  <c:v>1.13780678293244</c:v>
                </c:pt>
                <c:pt idx="202">
                  <c:v>1.15432666362837</c:v>
                </c:pt>
                <c:pt idx="203">
                  <c:v>1.16465158906333</c:v>
                </c:pt>
                <c:pt idx="204">
                  <c:v>1.18530143993325</c:v>
                </c:pt>
                <c:pt idx="205">
                  <c:v>1.23486108202105</c:v>
                </c:pt>
                <c:pt idx="206">
                  <c:v>1.29474564954381</c:v>
                </c:pt>
                <c:pt idx="207">
                  <c:v>1.36289015741454</c:v>
                </c:pt>
                <c:pt idx="208">
                  <c:v>1.40418985915437</c:v>
                </c:pt>
                <c:pt idx="209">
                  <c:v>1.44342457580721</c:v>
                </c:pt>
                <c:pt idx="210">
                  <c:v>1.45168451615518</c:v>
                </c:pt>
                <c:pt idx="211">
                  <c:v>1.45994445650315</c:v>
                </c:pt>
                <c:pt idx="212">
                  <c:v>1.4723343670251</c:v>
                </c:pt>
                <c:pt idx="213">
                  <c:v>1.50124415824298</c:v>
                </c:pt>
                <c:pt idx="214">
                  <c:v>1.53841388980883</c:v>
                </c:pt>
                <c:pt idx="215">
                  <c:v>1.55699875559176</c:v>
                </c:pt>
                <c:pt idx="216">
                  <c:v>1.56732368102672</c:v>
                </c:pt>
                <c:pt idx="217">
                  <c:v>1.55906374067875</c:v>
                </c:pt>
                <c:pt idx="218">
                  <c:v>1.57351863628769</c:v>
                </c:pt>
                <c:pt idx="219">
                  <c:v>1.57558362137468</c:v>
                </c:pt>
                <c:pt idx="220">
                  <c:v>1.56938866611371</c:v>
                </c:pt>
                <c:pt idx="221">
                  <c:v>1.51156908367794</c:v>
                </c:pt>
                <c:pt idx="222">
                  <c:v>1.43722962054624</c:v>
                </c:pt>
                <c:pt idx="223">
                  <c:v>1.35256523197958</c:v>
                </c:pt>
                <c:pt idx="224">
                  <c:v>1.30094060480478</c:v>
                </c:pt>
                <c:pt idx="225">
                  <c:v>1.28648570919584</c:v>
                </c:pt>
                <c:pt idx="226">
                  <c:v>1.28855069428283</c:v>
                </c:pt>
                <c:pt idx="227">
                  <c:v>1.31126553023974</c:v>
                </c:pt>
                <c:pt idx="228">
                  <c:v>1.32572042584868</c:v>
                </c:pt>
                <c:pt idx="229">
                  <c:v>1.3711500977625</c:v>
                </c:pt>
                <c:pt idx="230">
                  <c:v>1.38973496354543</c:v>
                </c:pt>
                <c:pt idx="231">
                  <c:v>1.41657976967632</c:v>
                </c:pt>
                <c:pt idx="232">
                  <c:v>1.42896968019827</c:v>
                </c:pt>
                <c:pt idx="233">
                  <c:v>1.4454895608942</c:v>
                </c:pt>
                <c:pt idx="234">
                  <c:v>1.45994445650315</c:v>
                </c:pt>
                <c:pt idx="235">
                  <c:v>1.4723343670251</c:v>
                </c:pt>
                <c:pt idx="236">
                  <c:v>1.50950409859095</c:v>
                </c:pt>
                <c:pt idx="237">
                  <c:v>1.57351863628769</c:v>
                </c:pt>
                <c:pt idx="238">
                  <c:v>1.63340320381045</c:v>
                </c:pt>
                <c:pt idx="239">
                  <c:v>1.68502783098524</c:v>
                </c:pt>
                <c:pt idx="240">
                  <c:v>1.71600260729012</c:v>
                </c:pt>
                <c:pt idx="241">
                  <c:v>1.72839251781207</c:v>
                </c:pt>
                <c:pt idx="242">
                  <c:v>1.72839251781207</c:v>
                </c:pt>
                <c:pt idx="243">
                  <c:v>1.68502783098524</c:v>
                </c:pt>
                <c:pt idx="244">
                  <c:v>1.6705729353763</c:v>
                </c:pt>
                <c:pt idx="245">
                  <c:v>1.60862338276655</c:v>
                </c:pt>
                <c:pt idx="246">
                  <c:v>1.55699875559176</c:v>
                </c:pt>
                <c:pt idx="247">
                  <c:v>1.497114188069</c:v>
                </c:pt>
                <c:pt idx="248">
                  <c:v>1.46407442667713</c:v>
                </c:pt>
                <c:pt idx="249">
                  <c:v>1.44342457580721</c:v>
                </c:pt>
                <c:pt idx="250">
                  <c:v>1.4207097398503</c:v>
                </c:pt>
                <c:pt idx="251">
                  <c:v>1.40005988898039</c:v>
                </c:pt>
                <c:pt idx="252">
                  <c:v>1.38354000828445</c:v>
                </c:pt>
                <c:pt idx="253">
                  <c:v>1.33604535128364</c:v>
                </c:pt>
                <c:pt idx="254">
                  <c:v>1.30300558989178</c:v>
                </c:pt>
                <c:pt idx="255">
                  <c:v>1.26377087323893</c:v>
                </c:pt>
                <c:pt idx="256">
                  <c:v>1.25551093289097</c:v>
                </c:pt>
                <c:pt idx="257">
                  <c:v>1.247250992543</c:v>
                </c:pt>
                <c:pt idx="258">
                  <c:v>1.26170588815194</c:v>
                </c:pt>
                <c:pt idx="259">
                  <c:v>1.28855069428283</c:v>
                </c:pt>
                <c:pt idx="260">
                  <c:v>1.30094060480478</c:v>
                </c:pt>
                <c:pt idx="261">
                  <c:v>1.32365544076169</c:v>
                </c:pt>
                <c:pt idx="262">
                  <c:v>1.33811033637064</c:v>
                </c:pt>
                <c:pt idx="263">
                  <c:v>1.3711500977625</c:v>
                </c:pt>
                <c:pt idx="264">
                  <c:v>1.3959299188064</c:v>
                </c:pt>
                <c:pt idx="265">
                  <c:v>1.42690469511128</c:v>
                </c:pt>
                <c:pt idx="266">
                  <c:v>1.4475545459812</c:v>
                </c:pt>
                <c:pt idx="267">
                  <c:v>1.44135959072022</c:v>
                </c:pt>
                <c:pt idx="268">
                  <c:v>1.41038481441534</c:v>
                </c:pt>
                <c:pt idx="269">
                  <c:v>1.36495514250153</c:v>
                </c:pt>
                <c:pt idx="270">
                  <c:v>1.33811033637063</c:v>
                </c:pt>
                <c:pt idx="271">
                  <c:v>1.31952547058771</c:v>
                </c:pt>
                <c:pt idx="272">
                  <c:v>1.31539550041373</c:v>
                </c:pt>
                <c:pt idx="273">
                  <c:v>1.31746048550072</c:v>
                </c:pt>
                <c:pt idx="274">
                  <c:v>1.33604535128364</c:v>
                </c:pt>
                <c:pt idx="275">
                  <c:v>1.34843526180559</c:v>
                </c:pt>
                <c:pt idx="276">
                  <c:v>1.33604535128364</c:v>
                </c:pt>
                <c:pt idx="277">
                  <c:v>1.28029075393487</c:v>
                </c:pt>
                <c:pt idx="278">
                  <c:v>1.23692606710804</c:v>
                </c:pt>
                <c:pt idx="279">
                  <c:v>1.18736642502024</c:v>
                </c:pt>
                <c:pt idx="280">
                  <c:v>1.15226167854138</c:v>
                </c:pt>
                <c:pt idx="281">
                  <c:v>1.1212869022365</c:v>
                </c:pt>
                <c:pt idx="282">
                  <c:v>1.09444209610561</c:v>
                </c:pt>
                <c:pt idx="283">
                  <c:v>1.077922215409679</c:v>
                </c:pt>
                <c:pt idx="284">
                  <c:v>1.05314239436578</c:v>
                </c:pt>
                <c:pt idx="285">
                  <c:v>1.05107740927879</c:v>
                </c:pt>
                <c:pt idx="286">
                  <c:v>1.05933734962675</c:v>
                </c:pt>
                <c:pt idx="287">
                  <c:v>1.0717272601487</c:v>
                </c:pt>
                <c:pt idx="288">
                  <c:v>1.09237711101862</c:v>
                </c:pt>
                <c:pt idx="289">
                  <c:v>1.09237711101862</c:v>
                </c:pt>
                <c:pt idx="290">
                  <c:v>1.08411717067065</c:v>
                </c:pt>
                <c:pt idx="291">
                  <c:v>1.05520737945277</c:v>
                </c:pt>
                <c:pt idx="292">
                  <c:v>1.05107740927879</c:v>
                </c:pt>
                <c:pt idx="293">
                  <c:v>1.06759728997472</c:v>
                </c:pt>
                <c:pt idx="294">
                  <c:v>1.08205218558366</c:v>
                </c:pt>
                <c:pt idx="295">
                  <c:v>1.09031212593163</c:v>
                </c:pt>
                <c:pt idx="296">
                  <c:v>1.08618215575765</c:v>
                </c:pt>
                <c:pt idx="297">
                  <c:v>1.07585723032269</c:v>
                </c:pt>
                <c:pt idx="298">
                  <c:v>1.07585723032269</c:v>
                </c:pt>
                <c:pt idx="299">
                  <c:v>1.07998720049667</c:v>
                </c:pt>
                <c:pt idx="300">
                  <c:v>1.09444209610561</c:v>
                </c:pt>
                <c:pt idx="301">
                  <c:v>1.09237711101862</c:v>
                </c:pt>
                <c:pt idx="302">
                  <c:v>1.06346731980074</c:v>
                </c:pt>
                <c:pt idx="303">
                  <c:v>1.03662251366984</c:v>
                </c:pt>
                <c:pt idx="304">
                  <c:v>0.982932901408059</c:v>
                </c:pt>
                <c:pt idx="305">
                  <c:v>0.941633199668225</c:v>
                </c:pt>
                <c:pt idx="306">
                  <c:v>0.873488691797498</c:v>
                </c:pt>
                <c:pt idx="307">
                  <c:v>0.832188990057663</c:v>
                </c:pt>
                <c:pt idx="308">
                  <c:v>0.795019258491812</c:v>
                </c:pt>
                <c:pt idx="309">
                  <c:v>0.774369407621894</c:v>
                </c:pt>
                <c:pt idx="310">
                  <c:v>0.747524601491002</c:v>
                </c:pt>
                <c:pt idx="311">
                  <c:v>0.708289884838159</c:v>
                </c:pt>
                <c:pt idx="312">
                  <c:v>0.687640033968242</c:v>
                </c:pt>
                <c:pt idx="313">
                  <c:v>0.691770004142226</c:v>
                </c:pt>
                <c:pt idx="314">
                  <c:v>0.70828988483816</c:v>
                </c:pt>
                <c:pt idx="315">
                  <c:v>0.743394631317019</c:v>
                </c:pt>
                <c:pt idx="316">
                  <c:v>0.772304422534903</c:v>
                </c:pt>
                <c:pt idx="317">
                  <c:v>0.817734094448721</c:v>
                </c:pt>
                <c:pt idx="318">
                  <c:v>0.844578900579613</c:v>
                </c:pt>
                <c:pt idx="319">
                  <c:v>0.867293736536522</c:v>
                </c:pt>
                <c:pt idx="320">
                  <c:v>0.90033349792839</c:v>
                </c:pt>
                <c:pt idx="321">
                  <c:v>0.949893140016191</c:v>
                </c:pt>
                <c:pt idx="322">
                  <c:v>0.999452782103992</c:v>
                </c:pt>
                <c:pt idx="323">
                  <c:v>1.02629758823488</c:v>
                </c:pt>
                <c:pt idx="324">
                  <c:v>1.02836257332188</c:v>
                </c:pt>
                <c:pt idx="325">
                  <c:v>1.02836257332188</c:v>
                </c:pt>
                <c:pt idx="326">
                  <c:v>1.04075248384383</c:v>
                </c:pt>
                <c:pt idx="327">
                  <c:v>1.09031212593163</c:v>
                </c:pt>
                <c:pt idx="328">
                  <c:v>1.16465158906333</c:v>
                </c:pt>
                <c:pt idx="329">
                  <c:v>1.21214624606414</c:v>
                </c:pt>
                <c:pt idx="330">
                  <c:v>1.21627621623812</c:v>
                </c:pt>
                <c:pt idx="331">
                  <c:v>1.16258660397634</c:v>
                </c:pt>
                <c:pt idx="332">
                  <c:v>1.12541687241049</c:v>
                </c:pt>
                <c:pt idx="333">
                  <c:v>1.07379224523569</c:v>
                </c:pt>
                <c:pt idx="334">
                  <c:v>1.05107740927879</c:v>
                </c:pt>
                <c:pt idx="335">
                  <c:v>1.01597266279993</c:v>
                </c:pt>
                <c:pt idx="336">
                  <c:v>0.976737946147084</c:v>
                </c:pt>
                <c:pt idx="337">
                  <c:v>0.920983348798307</c:v>
                </c:pt>
                <c:pt idx="338">
                  <c:v>0.871423706710506</c:v>
                </c:pt>
                <c:pt idx="339">
                  <c:v>0.838383945318638</c:v>
                </c:pt>
                <c:pt idx="340">
                  <c:v>0.830124004970671</c:v>
                </c:pt>
                <c:pt idx="341">
                  <c:v>0.821864064622704</c:v>
                </c:pt>
                <c:pt idx="342">
                  <c:v>0.801214213752787</c:v>
                </c:pt>
                <c:pt idx="343">
                  <c:v>0.735134690969052</c:v>
                </c:pt>
                <c:pt idx="344">
                  <c:v>0.652535287489383</c:v>
                </c:pt>
                <c:pt idx="345">
                  <c:v>0.586455764705648</c:v>
                </c:pt>
                <c:pt idx="346">
                  <c:v>0.553416003313781</c:v>
                </c:pt>
                <c:pt idx="347">
                  <c:v>0.545156062965814</c:v>
                </c:pt>
                <c:pt idx="348">
                  <c:v>0.543091077878822</c:v>
                </c:pt>
                <c:pt idx="349">
                  <c:v>0.54102609279183</c:v>
                </c:pt>
                <c:pt idx="350">
                  <c:v>0.526571197182888</c:v>
                </c:pt>
                <c:pt idx="351">
                  <c:v>0.526571197182888</c:v>
                </c:pt>
                <c:pt idx="352">
                  <c:v>0.534831137530855</c:v>
                </c:pt>
                <c:pt idx="353">
                  <c:v>0.565805913835731</c:v>
                </c:pt>
                <c:pt idx="354">
                  <c:v>0.584390779618656</c:v>
                </c:pt>
                <c:pt idx="355">
                  <c:v>0.58852074979264</c:v>
                </c:pt>
                <c:pt idx="356">
                  <c:v>0.582325794531665</c:v>
                </c:pt>
                <c:pt idx="357">
                  <c:v>0.572000869096706</c:v>
                </c:pt>
                <c:pt idx="358">
                  <c:v>0.580260809444673</c:v>
                </c:pt>
                <c:pt idx="359">
                  <c:v>0.598845675227598</c:v>
                </c:pt>
                <c:pt idx="360">
                  <c:v>0.615365555923532</c:v>
                </c:pt>
                <c:pt idx="361">
                  <c:v>0.63601540679345</c:v>
                </c:pt>
                <c:pt idx="362">
                  <c:v>0.671120153272309</c:v>
                </c:pt>
                <c:pt idx="363">
                  <c:v>0.718614810273118</c:v>
                </c:pt>
                <c:pt idx="364">
                  <c:v>0.755784541838969</c:v>
                </c:pt>
                <c:pt idx="365">
                  <c:v>0.764044482186936</c:v>
                </c:pt>
                <c:pt idx="366">
                  <c:v>0.784694333056854</c:v>
                </c:pt>
                <c:pt idx="367">
                  <c:v>0.799149228665796</c:v>
                </c:pt>
                <c:pt idx="368">
                  <c:v>0.807409169013763</c:v>
                </c:pt>
                <c:pt idx="369">
                  <c:v>0.790889288317829</c:v>
                </c:pt>
                <c:pt idx="370">
                  <c:v>0.78056436288287</c:v>
                </c:pt>
                <c:pt idx="371">
                  <c:v>0.786759318143845</c:v>
                </c:pt>
                <c:pt idx="372">
                  <c:v>0.795019258491812</c:v>
                </c:pt>
                <c:pt idx="373">
                  <c:v>0.799149228665796</c:v>
                </c:pt>
                <c:pt idx="374">
                  <c:v>0.782629347969862</c:v>
                </c:pt>
                <c:pt idx="375">
                  <c:v>0.761979497099945</c:v>
                </c:pt>
                <c:pt idx="376">
                  <c:v>0.737199676056044</c:v>
                </c:pt>
                <c:pt idx="377">
                  <c:v>0.712419855012143</c:v>
                </c:pt>
                <c:pt idx="378">
                  <c:v>0.685575048881251</c:v>
                </c:pt>
                <c:pt idx="379">
                  <c:v>0.666990183098326</c:v>
                </c:pt>
                <c:pt idx="380">
                  <c:v>0.662860212924342</c:v>
                </c:pt>
                <c:pt idx="381">
                  <c:v>0.675250123446292</c:v>
                </c:pt>
                <c:pt idx="382">
                  <c:v>0.666990183098325</c:v>
                </c:pt>
                <c:pt idx="383">
                  <c:v>0.656665257663367</c:v>
                </c:pt>
                <c:pt idx="384">
                  <c:v>0.633950421706458</c:v>
                </c:pt>
                <c:pt idx="385">
                  <c:v>0.627755466445483</c:v>
                </c:pt>
                <c:pt idx="386">
                  <c:v>0.625690481358491</c:v>
                </c:pt>
                <c:pt idx="387">
                  <c:v>0.619495526097516</c:v>
                </c:pt>
                <c:pt idx="388">
                  <c:v>0.617430541010524</c:v>
                </c:pt>
                <c:pt idx="389">
                  <c:v>0.611235585749549</c:v>
                </c:pt>
                <c:pt idx="390">
                  <c:v>0.6236254962715</c:v>
                </c:pt>
                <c:pt idx="391">
                  <c:v>0.652535287489383</c:v>
                </c:pt>
                <c:pt idx="392">
                  <c:v>0.689705019055234</c:v>
                </c:pt>
                <c:pt idx="393">
                  <c:v>0.728939735708077</c:v>
                </c:pt>
                <c:pt idx="394">
                  <c:v>0.747524601491003</c:v>
                </c:pt>
                <c:pt idx="395">
                  <c:v>0.757849526925961</c:v>
                </c:pt>
                <c:pt idx="396">
                  <c:v>0.766109467273928</c:v>
                </c:pt>
                <c:pt idx="397">
                  <c:v>0.782629347969862</c:v>
                </c:pt>
                <c:pt idx="398">
                  <c:v>0.805344183926771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Up_sites!$C$1</c:f>
              <c:strCache>
                <c:ptCount val="1"/>
                <c:pt idx="0">
                  <c:v>E2_0min_2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Up_sites!$A$2:$A$400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Up_sites!$C$2:$C$400</c:f>
              <c:numCache>
                <c:formatCode>General</c:formatCode>
                <c:ptCount val="399"/>
                <c:pt idx="0">
                  <c:v>0.569315389420695</c:v>
                </c:pt>
                <c:pt idx="1">
                  <c:v>0.569315389420694</c:v>
                </c:pt>
                <c:pt idx="2">
                  <c:v>0.566464060258321</c:v>
                </c:pt>
                <c:pt idx="3">
                  <c:v>0.571216275528944</c:v>
                </c:pt>
                <c:pt idx="4">
                  <c:v>0.575018047745443</c:v>
                </c:pt>
                <c:pt idx="5">
                  <c:v>0.579770263016066</c:v>
                </c:pt>
                <c:pt idx="6">
                  <c:v>0.589274693557313</c:v>
                </c:pt>
                <c:pt idx="7">
                  <c:v>0.601630453260934</c:v>
                </c:pt>
                <c:pt idx="8">
                  <c:v>0.615887099072805</c:v>
                </c:pt>
                <c:pt idx="9">
                  <c:v>0.61493665601868</c:v>
                </c:pt>
                <c:pt idx="10">
                  <c:v>0.608283554639807</c:v>
                </c:pt>
                <c:pt idx="11">
                  <c:v>0.607333111585682</c:v>
                </c:pt>
                <c:pt idx="12">
                  <c:v>0.607333111585682</c:v>
                </c:pt>
                <c:pt idx="13">
                  <c:v>0.618738428235179</c:v>
                </c:pt>
                <c:pt idx="14">
                  <c:v>0.613986212964555</c:v>
                </c:pt>
                <c:pt idx="15">
                  <c:v>0.627292415722301</c:v>
                </c:pt>
                <c:pt idx="16">
                  <c:v>0.630143744884675</c:v>
                </c:pt>
                <c:pt idx="17">
                  <c:v>0.646301276804795</c:v>
                </c:pt>
                <c:pt idx="18">
                  <c:v>0.643449947642421</c:v>
                </c:pt>
                <c:pt idx="19">
                  <c:v>0.643449947642421</c:v>
                </c:pt>
                <c:pt idx="20">
                  <c:v>0.644400390696546</c:v>
                </c:pt>
                <c:pt idx="21">
                  <c:v>0.651053492075419</c:v>
                </c:pt>
                <c:pt idx="22">
                  <c:v>0.655805707346042</c:v>
                </c:pt>
                <c:pt idx="23">
                  <c:v>0.650103049021294</c:v>
                </c:pt>
                <c:pt idx="24">
                  <c:v>0.649152605967169</c:v>
                </c:pt>
                <c:pt idx="25">
                  <c:v>0.660557922616666</c:v>
                </c:pt>
                <c:pt idx="26">
                  <c:v>0.683368555915658</c:v>
                </c:pt>
                <c:pt idx="27">
                  <c:v>0.709030518377025</c:v>
                </c:pt>
                <c:pt idx="28">
                  <c:v>0.727088936405394</c:v>
                </c:pt>
                <c:pt idx="29">
                  <c:v>0.735642923892517</c:v>
                </c:pt>
                <c:pt idx="30">
                  <c:v>0.744196911379639</c:v>
                </c:pt>
                <c:pt idx="31">
                  <c:v>0.739444696109015</c:v>
                </c:pt>
                <c:pt idx="32">
                  <c:v>0.731841151676018</c:v>
                </c:pt>
                <c:pt idx="33">
                  <c:v>0.70998096143115</c:v>
                </c:pt>
                <c:pt idx="34">
                  <c:v>0.702377416998152</c:v>
                </c:pt>
                <c:pt idx="35">
                  <c:v>0.69382342951103</c:v>
                </c:pt>
                <c:pt idx="36">
                  <c:v>0.684318998969783</c:v>
                </c:pt>
                <c:pt idx="37">
                  <c:v>0.671012796212037</c:v>
                </c:pt>
                <c:pt idx="38">
                  <c:v>0.664359694833164</c:v>
                </c:pt>
                <c:pt idx="39">
                  <c:v>0.66340925177904</c:v>
                </c:pt>
                <c:pt idx="40">
                  <c:v>0.667211023995538</c:v>
                </c:pt>
                <c:pt idx="41">
                  <c:v>0.670062353157913</c:v>
                </c:pt>
                <c:pt idx="42">
                  <c:v>0.668161467049663</c:v>
                </c:pt>
                <c:pt idx="43">
                  <c:v>0.652954378183668</c:v>
                </c:pt>
                <c:pt idx="44">
                  <c:v>0.634895960155299</c:v>
                </c:pt>
                <c:pt idx="45">
                  <c:v>0.615887099072805</c:v>
                </c:pt>
                <c:pt idx="46">
                  <c:v>0.592126022719687</c:v>
                </c:pt>
                <c:pt idx="47">
                  <c:v>0.576918933853692</c:v>
                </c:pt>
                <c:pt idx="48">
                  <c:v>0.563612731095946</c:v>
                </c:pt>
                <c:pt idx="49">
                  <c:v>0.564563174150071</c:v>
                </c:pt>
                <c:pt idx="50">
                  <c:v>0.558860515825323</c:v>
                </c:pt>
                <c:pt idx="51">
                  <c:v>0.565513617204196</c:v>
                </c:pt>
                <c:pt idx="52">
                  <c:v>0.577869376907817</c:v>
                </c:pt>
                <c:pt idx="53">
                  <c:v>0.589274693557313</c:v>
                </c:pt>
                <c:pt idx="54">
                  <c:v>0.60068001020681</c:v>
                </c:pt>
                <c:pt idx="55">
                  <c:v>0.615887099072804</c:v>
                </c:pt>
                <c:pt idx="56">
                  <c:v>0.633945517101174</c:v>
                </c:pt>
                <c:pt idx="57">
                  <c:v>0.655805707346042</c:v>
                </c:pt>
                <c:pt idx="58">
                  <c:v>0.669111910103788</c:v>
                </c:pt>
                <c:pt idx="59">
                  <c:v>0.685269442023908</c:v>
                </c:pt>
                <c:pt idx="60">
                  <c:v>0.692872986456906</c:v>
                </c:pt>
                <c:pt idx="61">
                  <c:v>0.701426973944027</c:v>
                </c:pt>
                <c:pt idx="62">
                  <c:v>0.714733176701773</c:v>
                </c:pt>
                <c:pt idx="63">
                  <c:v>0.725188050297145</c:v>
                </c:pt>
                <c:pt idx="64">
                  <c:v>0.733742037784267</c:v>
                </c:pt>
                <c:pt idx="65">
                  <c:v>0.739444696109015</c:v>
                </c:pt>
                <c:pt idx="66">
                  <c:v>0.746097797487889</c:v>
                </c:pt>
                <c:pt idx="67">
                  <c:v>0.752750898866761</c:v>
                </c:pt>
                <c:pt idx="68">
                  <c:v>0.748949126650262</c:v>
                </c:pt>
                <c:pt idx="69">
                  <c:v>0.747048240542013</c:v>
                </c:pt>
                <c:pt idx="70">
                  <c:v>0.728039379459519</c:v>
                </c:pt>
                <c:pt idx="71">
                  <c:v>0.712832290593524</c:v>
                </c:pt>
                <c:pt idx="72">
                  <c:v>0.689071214240407</c:v>
                </c:pt>
                <c:pt idx="73">
                  <c:v>0.67766589759091</c:v>
                </c:pt>
                <c:pt idx="74">
                  <c:v>0.673864125374411</c:v>
                </c:pt>
                <c:pt idx="75">
                  <c:v>0.674814568428536</c:v>
                </c:pt>
                <c:pt idx="76">
                  <c:v>0.683368555915658</c:v>
                </c:pt>
                <c:pt idx="77">
                  <c:v>0.692872986456905</c:v>
                </c:pt>
                <c:pt idx="78">
                  <c:v>0.697625201727529</c:v>
                </c:pt>
                <c:pt idx="79">
                  <c:v>0.696674758673404</c:v>
                </c:pt>
                <c:pt idx="80">
                  <c:v>0.694773872565155</c:v>
                </c:pt>
                <c:pt idx="81">
                  <c:v>0.692872986456905</c:v>
                </c:pt>
                <c:pt idx="82">
                  <c:v>0.690021657294531</c:v>
                </c:pt>
                <c:pt idx="83">
                  <c:v>0.676715454536785</c:v>
                </c:pt>
                <c:pt idx="84">
                  <c:v>0.676715454536785</c:v>
                </c:pt>
                <c:pt idx="85">
                  <c:v>0.686219885078032</c:v>
                </c:pt>
                <c:pt idx="86">
                  <c:v>0.710931404485274</c:v>
                </c:pt>
                <c:pt idx="87">
                  <c:v>0.737543810000766</c:v>
                </c:pt>
                <c:pt idx="88">
                  <c:v>0.751800455812636</c:v>
                </c:pt>
                <c:pt idx="89">
                  <c:v>0.751800455812636</c:v>
                </c:pt>
                <c:pt idx="90">
                  <c:v>0.743246468325514</c:v>
                </c:pt>
                <c:pt idx="91">
                  <c:v>0.741345582217265</c:v>
                </c:pt>
                <c:pt idx="92">
                  <c:v>0.74039513916314</c:v>
                </c:pt>
                <c:pt idx="93">
                  <c:v>0.744196911379639</c:v>
                </c:pt>
                <c:pt idx="94">
                  <c:v>0.754651784975011</c:v>
                </c:pt>
                <c:pt idx="95">
                  <c:v>0.768908430786881</c:v>
                </c:pt>
                <c:pt idx="96">
                  <c:v>0.786016405761126</c:v>
                </c:pt>
                <c:pt idx="97">
                  <c:v>0.814529697384867</c:v>
                </c:pt>
                <c:pt idx="98">
                  <c:v>0.840191659846233</c:v>
                </c:pt>
                <c:pt idx="99">
                  <c:v>0.865853622307601</c:v>
                </c:pt>
                <c:pt idx="100">
                  <c:v>0.874407609794723</c:v>
                </c:pt>
                <c:pt idx="101">
                  <c:v>0.884862483390095</c:v>
                </c:pt>
                <c:pt idx="102">
                  <c:v>0.892466027823092</c:v>
                </c:pt>
                <c:pt idx="103">
                  <c:v>0.886763369498344</c:v>
                </c:pt>
                <c:pt idx="104">
                  <c:v>0.893416470877217</c:v>
                </c:pt>
                <c:pt idx="105">
                  <c:v>0.891515584768967</c:v>
                </c:pt>
                <c:pt idx="106">
                  <c:v>0.90006957225609</c:v>
                </c:pt>
                <c:pt idx="107">
                  <c:v>0.901020015310215</c:v>
                </c:pt>
                <c:pt idx="108">
                  <c:v>0.909574002797337</c:v>
                </c:pt>
                <c:pt idx="109">
                  <c:v>0.919078433338584</c:v>
                </c:pt>
                <c:pt idx="110">
                  <c:v>0.917177547230335</c:v>
                </c:pt>
                <c:pt idx="111">
                  <c:v>0.921929762500959</c:v>
                </c:pt>
                <c:pt idx="112">
                  <c:v>0.943789952745826</c:v>
                </c:pt>
                <c:pt idx="113">
                  <c:v>0.986559890181438</c:v>
                </c:pt>
                <c:pt idx="114">
                  <c:v>1.0388342581583</c:v>
                </c:pt>
                <c:pt idx="115">
                  <c:v>1.0930095122434</c:v>
                </c:pt>
                <c:pt idx="116">
                  <c:v>1.13672989273314</c:v>
                </c:pt>
                <c:pt idx="117">
                  <c:v>1.15478831076151</c:v>
                </c:pt>
                <c:pt idx="118">
                  <c:v>1.14338299411201</c:v>
                </c:pt>
                <c:pt idx="119">
                  <c:v>1.13007679135427</c:v>
                </c:pt>
                <c:pt idx="120">
                  <c:v>1.1158201455424</c:v>
                </c:pt>
                <c:pt idx="121">
                  <c:v>1.11296881638002</c:v>
                </c:pt>
                <c:pt idx="122">
                  <c:v>1.12247324692127</c:v>
                </c:pt>
                <c:pt idx="123">
                  <c:v>1.13768033578727</c:v>
                </c:pt>
                <c:pt idx="124">
                  <c:v>1.14718476632851</c:v>
                </c:pt>
                <c:pt idx="125">
                  <c:v>1.15478831076151</c:v>
                </c:pt>
                <c:pt idx="126">
                  <c:v>1.17284672878988</c:v>
                </c:pt>
                <c:pt idx="127">
                  <c:v>1.20801312179249</c:v>
                </c:pt>
                <c:pt idx="128">
                  <c:v>1.21846799538787</c:v>
                </c:pt>
                <c:pt idx="129">
                  <c:v>1.20611223568424</c:v>
                </c:pt>
                <c:pt idx="130">
                  <c:v>1.17189628573576</c:v>
                </c:pt>
                <c:pt idx="131">
                  <c:v>1.14433343716614</c:v>
                </c:pt>
                <c:pt idx="132">
                  <c:v>1.13958122189552</c:v>
                </c:pt>
                <c:pt idx="133">
                  <c:v>1.15193698159914</c:v>
                </c:pt>
                <c:pt idx="134">
                  <c:v>1.18330160238525</c:v>
                </c:pt>
                <c:pt idx="135">
                  <c:v>1.21371578011724</c:v>
                </c:pt>
                <c:pt idx="136">
                  <c:v>1.24032818563273</c:v>
                </c:pt>
                <c:pt idx="137">
                  <c:v>1.24983261617398</c:v>
                </c:pt>
                <c:pt idx="138">
                  <c:v>1.24032818563273</c:v>
                </c:pt>
                <c:pt idx="139">
                  <c:v>1.223220210658489</c:v>
                </c:pt>
                <c:pt idx="140">
                  <c:v>1.21181489400899</c:v>
                </c:pt>
                <c:pt idx="141">
                  <c:v>1.19375647598062</c:v>
                </c:pt>
                <c:pt idx="142">
                  <c:v>1.16239185519451</c:v>
                </c:pt>
                <c:pt idx="143">
                  <c:v>1.10346438583878</c:v>
                </c:pt>
                <c:pt idx="144">
                  <c:v>1.05879356229491</c:v>
                </c:pt>
                <c:pt idx="145">
                  <c:v>1.0198253970758</c:v>
                </c:pt>
                <c:pt idx="146">
                  <c:v>1.00081653599331</c:v>
                </c:pt>
                <c:pt idx="147">
                  <c:v>0.979906788802565</c:v>
                </c:pt>
                <c:pt idx="148">
                  <c:v>0.959947484665946</c:v>
                </c:pt>
                <c:pt idx="149">
                  <c:v>0.944740395799951</c:v>
                </c:pt>
                <c:pt idx="150">
                  <c:v>0.927632420825707</c:v>
                </c:pt>
                <c:pt idx="151">
                  <c:v>0.912425331959711</c:v>
                </c:pt>
                <c:pt idx="152">
                  <c:v>0.907673116689088</c:v>
                </c:pt>
                <c:pt idx="153">
                  <c:v>0.915276661122086</c:v>
                </c:pt>
                <c:pt idx="154">
                  <c:v>0.939988180529327</c:v>
                </c:pt>
                <c:pt idx="155">
                  <c:v>0.954244826341198</c:v>
                </c:pt>
                <c:pt idx="156">
                  <c:v>0.958997041611822</c:v>
                </c:pt>
                <c:pt idx="157">
                  <c:v>0.965650142990695</c:v>
                </c:pt>
                <c:pt idx="158">
                  <c:v>0.983708561019064</c:v>
                </c:pt>
                <c:pt idx="159">
                  <c:v>1.0198253970758</c:v>
                </c:pt>
                <c:pt idx="160">
                  <c:v>1.04643780259129</c:v>
                </c:pt>
                <c:pt idx="161">
                  <c:v>1.07209976505266</c:v>
                </c:pt>
                <c:pt idx="162">
                  <c:v>1.08540596781041</c:v>
                </c:pt>
                <c:pt idx="163">
                  <c:v>1.09205906918928</c:v>
                </c:pt>
                <c:pt idx="164">
                  <c:v>1.08730685391866</c:v>
                </c:pt>
                <c:pt idx="165">
                  <c:v>1.08920774002691</c:v>
                </c:pt>
                <c:pt idx="166">
                  <c:v>1.1120183733259</c:v>
                </c:pt>
                <c:pt idx="167">
                  <c:v>1.13768033578727</c:v>
                </c:pt>
                <c:pt idx="168">
                  <c:v>1.15193698159914</c:v>
                </c:pt>
                <c:pt idx="169">
                  <c:v>1.15954052603213</c:v>
                </c:pt>
                <c:pt idx="170">
                  <c:v>1.16144141214038</c:v>
                </c:pt>
                <c:pt idx="171">
                  <c:v>1.16904495657338</c:v>
                </c:pt>
                <c:pt idx="172">
                  <c:v>1.1775989440605</c:v>
                </c:pt>
                <c:pt idx="173">
                  <c:v>1.19470691903475</c:v>
                </c:pt>
                <c:pt idx="174">
                  <c:v>1.22607153982086</c:v>
                </c:pt>
                <c:pt idx="175">
                  <c:v>1.23367508425386</c:v>
                </c:pt>
                <c:pt idx="176">
                  <c:v>1.23272464119974</c:v>
                </c:pt>
                <c:pt idx="177">
                  <c:v>1.21086445095487</c:v>
                </c:pt>
                <c:pt idx="178">
                  <c:v>1.2004095773595</c:v>
                </c:pt>
                <c:pt idx="179">
                  <c:v>1.1928060329265</c:v>
                </c:pt>
                <c:pt idx="180">
                  <c:v>1.196607805143</c:v>
                </c:pt>
                <c:pt idx="181">
                  <c:v>1.20706267873837</c:v>
                </c:pt>
                <c:pt idx="182">
                  <c:v>1.21276533706312</c:v>
                </c:pt>
                <c:pt idx="183">
                  <c:v>1.21276533706312</c:v>
                </c:pt>
                <c:pt idx="184">
                  <c:v>1.19850869125125</c:v>
                </c:pt>
                <c:pt idx="185">
                  <c:v>1.17569805795225</c:v>
                </c:pt>
                <c:pt idx="186">
                  <c:v>1.15288742465326</c:v>
                </c:pt>
                <c:pt idx="187">
                  <c:v>1.13863077884139</c:v>
                </c:pt>
                <c:pt idx="188">
                  <c:v>1.13292812051664</c:v>
                </c:pt>
                <c:pt idx="189">
                  <c:v>1.10156349973053</c:v>
                </c:pt>
                <c:pt idx="190">
                  <c:v>1.05879356229491</c:v>
                </c:pt>
                <c:pt idx="191">
                  <c:v>1.0198253970758</c:v>
                </c:pt>
                <c:pt idx="192">
                  <c:v>1.00366786515568</c:v>
                </c:pt>
                <c:pt idx="193">
                  <c:v>0.996064320722685</c:v>
                </c:pt>
                <c:pt idx="194">
                  <c:v>0.996064320722684</c:v>
                </c:pt>
                <c:pt idx="195">
                  <c:v>0.997014763776809</c:v>
                </c:pt>
                <c:pt idx="196">
                  <c:v>0.990361662397936</c:v>
                </c:pt>
                <c:pt idx="197">
                  <c:v>0.963749256882445</c:v>
                </c:pt>
                <c:pt idx="198">
                  <c:v>0.93238463609633</c:v>
                </c:pt>
                <c:pt idx="199">
                  <c:v>0.910524445851461</c:v>
                </c:pt>
                <c:pt idx="200">
                  <c:v>0.901020015310214</c:v>
                </c:pt>
                <c:pt idx="201">
                  <c:v>0.90006957225609</c:v>
                </c:pt>
                <c:pt idx="202">
                  <c:v>0.903871344472588</c:v>
                </c:pt>
                <c:pt idx="203">
                  <c:v>0.920028876392708</c:v>
                </c:pt>
                <c:pt idx="204">
                  <c:v>0.935235965258704</c:v>
                </c:pt>
                <c:pt idx="205">
                  <c:v>0.968501472153069</c:v>
                </c:pt>
                <c:pt idx="206">
                  <c:v>1.01792451096755</c:v>
                </c:pt>
                <c:pt idx="207">
                  <c:v>1.07114932199854</c:v>
                </c:pt>
                <c:pt idx="208">
                  <c:v>1.12152280386715</c:v>
                </c:pt>
                <c:pt idx="209">
                  <c:v>1.16144141214038</c:v>
                </c:pt>
                <c:pt idx="210">
                  <c:v>1.20801312179249</c:v>
                </c:pt>
                <c:pt idx="211">
                  <c:v>1.24793173006573</c:v>
                </c:pt>
                <c:pt idx="212">
                  <c:v>1.29735476888021</c:v>
                </c:pt>
                <c:pt idx="213">
                  <c:v>1.33632293409933</c:v>
                </c:pt>
                <c:pt idx="214">
                  <c:v>1.37624154237257</c:v>
                </c:pt>
                <c:pt idx="215">
                  <c:v>1.39905217567156</c:v>
                </c:pt>
                <c:pt idx="216">
                  <c:v>1.43231768256592</c:v>
                </c:pt>
                <c:pt idx="217">
                  <c:v>1.457979645027289</c:v>
                </c:pt>
                <c:pt idx="218">
                  <c:v>1.47793894916391</c:v>
                </c:pt>
                <c:pt idx="219">
                  <c:v>1.48459205054278</c:v>
                </c:pt>
                <c:pt idx="220">
                  <c:v>1.49599736719228</c:v>
                </c:pt>
                <c:pt idx="221">
                  <c:v>1.4931460380299</c:v>
                </c:pt>
                <c:pt idx="222">
                  <c:v>1.47033540473091</c:v>
                </c:pt>
                <c:pt idx="223">
                  <c:v>1.43611945478242</c:v>
                </c:pt>
                <c:pt idx="224">
                  <c:v>1.40285394788806</c:v>
                </c:pt>
                <c:pt idx="225">
                  <c:v>1.38289464375144</c:v>
                </c:pt>
                <c:pt idx="226">
                  <c:v>1.34582736464057</c:v>
                </c:pt>
                <c:pt idx="227">
                  <c:v>1.32396717439571</c:v>
                </c:pt>
                <c:pt idx="228">
                  <c:v>1.29450343971784</c:v>
                </c:pt>
                <c:pt idx="229">
                  <c:v>1.29260255360959</c:v>
                </c:pt>
                <c:pt idx="230">
                  <c:v>1.28119723696009</c:v>
                </c:pt>
                <c:pt idx="231">
                  <c:v>1.2811972369601</c:v>
                </c:pt>
                <c:pt idx="232">
                  <c:v>1.27644502168947</c:v>
                </c:pt>
                <c:pt idx="233">
                  <c:v>1.29165211055547</c:v>
                </c:pt>
                <c:pt idx="234">
                  <c:v>1.31256185774621</c:v>
                </c:pt>
                <c:pt idx="235">
                  <c:v>1.32966983272045</c:v>
                </c:pt>
                <c:pt idx="236">
                  <c:v>1.34107514936995</c:v>
                </c:pt>
                <c:pt idx="237">
                  <c:v>1.37148932710194</c:v>
                </c:pt>
                <c:pt idx="238">
                  <c:v>1.41425926453755</c:v>
                </c:pt>
                <c:pt idx="239">
                  <c:v>1.44562388532367</c:v>
                </c:pt>
                <c:pt idx="240">
                  <c:v>1.45988053113554</c:v>
                </c:pt>
                <c:pt idx="241">
                  <c:v>1.46653363251441</c:v>
                </c:pt>
                <c:pt idx="242">
                  <c:v>1.47413717694741</c:v>
                </c:pt>
                <c:pt idx="243">
                  <c:v>1.45893008808141</c:v>
                </c:pt>
                <c:pt idx="244">
                  <c:v>1.43706989783655</c:v>
                </c:pt>
                <c:pt idx="245">
                  <c:v>1.39239907429268</c:v>
                </c:pt>
                <c:pt idx="246">
                  <c:v>1.36293533961482</c:v>
                </c:pt>
                <c:pt idx="247">
                  <c:v>1.32776894661221</c:v>
                </c:pt>
                <c:pt idx="248">
                  <c:v>1.31446274385446</c:v>
                </c:pt>
                <c:pt idx="249">
                  <c:v>1.29165211055547</c:v>
                </c:pt>
                <c:pt idx="250">
                  <c:v>1.2811972369601</c:v>
                </c:pt>
                <c:pt idx="251">
                  <c:v>1.26694059114822</c:v>
                </c:pt>
                <c:pt idx="252">
                  <c:v>1.24222907174098</c:v>
                </c:pt>
                <c:pt idx="253">
                  <c:v>1.19470691903475</c:v>
                </c:pt>
                <c:pt idx="254">
                  <c:v>1.14623432327439</c:v>
                </c:pt>
                <c:pt idx="255">
                  <c:v>1.11867147470477</c:v>
                </c:pt>
                <c:pt idx="256">
                  <c:v>1.12247324692127</c:v>
                </c:pt>
                <c:pt idx="257">
                  <c:v>1.14433343716614</c:v>
                </c:pt>
                <c:pt idx="258">
                  <c:v>1.16809451351926</c:v>
                </c:pt>
                <c:pt idx="259">
                  <c:v>1.19185558987237</c:v>
                </c:pt>
                <c:pt idx="260">
                  <c:v>1.21181489400899</c:v>
                </c:pt>
                <c:pt idx="261">
                  <c:v>1.253634388390479</c:v>
                </c:pt>
                <c:pt idx="262">
                  <c:v>1.29260255360959</c:v>
                </c:pt>
                <c:pt idx="263">
                  <c:v>1.3315707188287</c:v>
                </c:pt>
                <c:pt idx="264">
                  <c:v>1.35533179518182</c:v>
                </c:pt>
                <c:pt idx="265">
                  <c:v>1.38669641596794</c:v>
                </c:pt>
                <c:pt idx="266">
                  <c:v>1.39429996040093</c:v>
                </c:pt>
                <c:pt idx="267">
                  <c:v>1.39334951734681</c:v>
                </c:pt>
                <c:pt idx="268">
                  <c:v>1.38099375764319</c:v>
                </c:pt>
                <c:pt idx="269">
                  <c:v>1.37529109931844</c:v>
                </c:pt>
                <c:pt idx="270">
                  <c:v>1.36198489656069</c:v>
                </c:pt>
                <c:pt idx="271">
                  <c:v>1.34107514936995</c:v>
                </c:pt>
                <c:pt idx="272">
                  <c:v>1.32776894661221</c:v>
                </c:pt>
                <c:pt idx="273">
                  <c:v>1.31921495912508</c:v>
                </c:pt>
                <c:pt idx="274">
                  <c:v>1.31636362996271</c:v>
                </c:pt>
                <c:pt idx="275">
                  <c:v>1.31256185774621</c:v>
                </c:pt>
                <c:pt idx="276">
                  <c:v>1.31351230080033</c:v>
                </c:pt>
                <c:pt idx="277">
                  <c:v>1.28594945223072</c:v>
                </c:pt>
                <c:pt idx="278">
                  <c:v>1.2507830592281</c:v>
                </c:pt>
                <c:pt idx="279">
                  <c:v>1.19850869125125</c:v>
                </c:pt>
                <c:pt idx="280">
                  <c:v>1.173797171844</c:v>
                </c:pt>
                <c:pt idx="281">
                  <c:v>1.14433343716614</c:v>
                </c:pt>
                <c:pt idx="282">
                  <c:v>1.13007679135427</c:v>
                </c:pt>
                <c:pt idx="283">
                  <c:v>1.10726615805528</c:v>
                </c:pt>
                <c:pt idx="284">
                  <c:v>1.09491039835165</c:v>
                </c:pt>
                <c:pt idx="285">
                  <c:v>1.08730685391866</c:v>
                </c:pt>
                <c:pt idx="286">
                  <c:v>1.09491039835165</c:v>
                </c:pt>
                <c:pt idx="287">
                  <c:v>1.11486970248827</c:v>
                </c:pt>
                <c:pt idx="288">
                  <c:v>1.13482900662489</c:v>
                </c:pt>
                <c:pt idx="289">
                  <c:v>1.13768033578727</c:v>
                </c:pt>
                <c:pt idx="290">
                  <c:v>1.12722546219189</c:v>
                </c:pt>
                <c:pt idx="291">
                  <c:v>1.10631571500115</c:v>
                </c:pt>
                <c:pt idx="292">
                  <c:v>1.08825729697278</c:v>
                </c:pt>
                <c:pt idx="293">
                  <c:v>1.07685198032328</c:v>
                </c:pt>
                <c:pt idx="294">
                  <c:v>1.06354577756554</c:v>
                </c:pt>
                <c:pt idx="295">
                  <c:v>1.06069444840316</c:v>
                </c:pt>
                <c:pt idx="296">
                  <c:v>1.03978470121242</c:v>
                </c:pt>
                <c:pt idx="297">
                  <c:v>1.02457761234643</c:v>
                </c:pt>
                <c:pt idx="298">
                  <c:v>0.998915649885059</c:v>
                </c:pt>
                <c:pt idx="299">
                  <c:v>0.983708561019064</c:v>
                </c:pt>
                <c:pt idx="300">
                  <c:v>0.96279881382832</c:v>
                </c:pt>
                <c:pt idx="301">
                  <c:v>0.950443054124699</c:v>
                </c:pt>
                <c:pt idx="302">
                  <c:v>0.931434193042205</c:v>
                </c:pt>
                <c:pt idx="303">
                  <c:v>0.896267800039591</c:v>
                </c:pt>
                <c:pt idx="304">
                  <c:v>0.83543944457561</c:v>
                </c:pt>
                <c:pt idx="305">
                  <c:v>0.776511975219879</c:v>
                </c:pt>
                <c:pt idx="306">
                  <c:v>0.735642923892517</c:v>
                </c:pt>
                <c:pt idx="307">
                  <c:v>0.710931404485275</c:v>
                </c:pt>
                <c:pt idx="308">
                  <c:v>0.688120771186282</c:v>
                </c:pt>
                <c:pt idx="309">
                  <c:v>0.678616340645035</c:v>
                </c:pt>
                <c:pt idx="310">
                  <c:v>0.67766589759091</c:v>
                </c:pt>
                <c:pt idx="311">
                  <c:v>0.680517226753284</c:v>
                </c:pt>
                <c:pt idx="312">
                  <c:v>0.678616340645035</c:v>
                </c:pt>
                <c:pt idx="313">
                  <c:v>0.683368555915659</c:v>
                </c:pt>
                <c:pt idx="314">
                  <c:v>0.704278303106402</c:v>
                </c:pt>
                <c:pt idx="315">
                  <c:v>0.738494253054891</c:v>
                </c:pt>
                <c:pt idx="316">
                  <c:v>0.779363304382253</c:v>
                </c:pt>
                <c:pt idx="317">
                  <c:v>0.816430583493116</c:v>
                </c:pt>
                <c:pt idx="318">
                  <c:v>0.847795204279232</c:v>
                </c:pt>
                <c:pt idx="319">
                  <c:v>0.872506723686474</c:v>
                </c:pt>
                <c:pt idx="320">
                  <c:v>0.910524445851462</c:v>
                </c:pt>
                <c:pt idx="321">
                  <c:v>0.956145712449447</c:v>
                </c:pt>
                <c:pt idx="322">
                  <c:v>0.997965206830934</c:v>
                </c:pt>
                <c:pt idx="323">
                  <c:v>1.01887495402168</c:v>
                </c:pt>
                <c:pt idx="324">
                  <c:v>1.02457761234643</c:v>
                </c:pt>
                <c:pt idx="325">
                  <c:v>1.0198253970758</c:v>
                </c:pt>
                <c:pt idx="326">
                  <c:v>1.01887495402168</c:v>
                </c:pt>
                <c:pt idx="327">
                  <c:v>1.0426360303748</c:v>
                </c:pt>
                <c:pt idx="328">
                  <c:v>1.07780242337741</c:v>
                </c:pt>
                <c:pt idx="329">
                  <c:v>1.1196219177589</c:v>
                </c:pt>
                <c:pt idx="330">
                  <c:v>1.13007679135427</c:v>
                </c:pt>
                <c:pt idx="331">
                  <c:v>1.1196219177589</c:v>
                </c:pt>
                <c:pt idx="332">
                  <c:v>1.09205906918928</c:v>
                </c:pt>
                <c:pt idx="333">
                  <c:v>1.05404134702429</c:v>
                </c:pt>
                <c:pt idx="334">
                  <c:v>1.01507318180518</c:v>
                </c:pt>
                <c:pt idx="335">
                  <c:v>0.98085723185669</c:v>
                </c:pt>
                <c:pt idx="336">
                  <c:v>0.951393497178824</c:v>
                </c:pt>
                <c:pt idx="337">
                  <c:v>0.925731534717457</c:v>
                </c:pt>
                <c:pt idx="338">
                  <c:v>0.896267800039591</c:v>
                </c:pt>
                <c:pt idx="339">
                  <c:v>0.869655394524099</c:v>
                </c:pt>
                <c:pt idx="340">
                  <c:v>0.850646533441605</c:v>
                </c:pt>
                <c:pt idx="341">
                  <c:v>0.826885457088488</c:v>
                </c:pt>
                <c:pt idx="342">
                  <c:v>0.798372165464746</c:v>
                </c:pt>
                <c:pt idx="343">
                  <c:v>0.738494253054891</c:v>
                </c:pt>
                <c:pt idx="344">
                  <c:v>0.675765011482661</c:v>
                </c:pt>
                <c:pt idx="345">
                  <c:v>0.613035769910431</c:v>
                </c:pt>
                <c:pt idx="346">
                  <c:v>0.581671149124316</c:v>
                </c:pt>
                <c:pt idx="347">
                  <c:v>0.554108300554699</c:v>
                </c:pt>
                <c:pt idx="348">
                  <c:v>0.53414899641808</c:v>
                </c:pt>
                <c:pt idx="349">
                  <c:v>0.520842793660335</c:v>
                </c:pt>
                <c:pt idx="350">
                  <c:v>0.523694122822709</c:v>
                </c:pt>
                <c:pt idx="351">
                  <c:v>0.527495895039208</c:v>
                </c:pt>
                <c:pt idx="352">
                  <c:v>0.529396781147457</c:v>
                </c:pt>
                <c:pt idx="353">
                  <c:v>0.527495895039208</c:v>
                </c:pt>
                <c:pt idx="354">
                  <c:v>0.531297667255707</c:v>
                </c:pt>
                <c:pt idx="355">
                  <c:v>0.537000325580455</c:v>
                </c:pt>
                <c:pt idx="356">
                  <c:v>0.548405642229951</c:v>
                </c:pt>
                <c:pt idx="357">
                  <c:v>0.56836494636657</c:v>
                </c:pt>
                <c:pt idx="358">
                  <c:v>0.586423364394939</c:v>
                </c:pt>
                <c:pt idx="359">
                  <c:v>0.604481782423308</c:v>
                </c:pt>
                <c:pt idx="360">
                  <c:v>0.617787985181054</c:v>
                </c:pt>
                <c:pt idx="361">
                  <c:v>0.643449947642421</c:v>
                </c:pt>
                <c:pt idx="362">
                  <c:v>0.676715454536785</c:v>
                </c:pt>
                <c:pt idx="363">
                  <c:v>0.716634062810023</c:v>
                </c:pt>
                <c:pt idx="364">
                  <c:v>0.746097797487888</c:v>
                </c:pt>
                <c:pt idx="365">
                  <c:v>0.753701341920886</c:v>
                </c:pt>
                <c:pt idx="366">
                  <c:v>0.748949126650262</c:v>
                </c:pt>
                <c:pt idx="367">
                  <c:v>0.744196911379639</c:v>
                </c:pt>
                <c:pt idx="368">
                  <c:v>0.752750898866761</c:v>
                </c:pt>
                <c:pt idx="369">
                  <c:v>0.763205772462133</c:v>
                </c:pt>
                <c:pt idx="370">
                  <c:v>0.770809316895131</c:v>
                </c:pt>
                <c:pt idx="371">
                  <c:v>0.77271020300338</c:v>
                </c:pt>
                <c:pt idx="372">
                  <c:v>0.77080931689513</c:v>
                </c:pt>
                <c:pt idx="373">
                  <c:v>0.766057101624507</c:v>
                </c:pt>
                <c:pt idx="374">
                  <c:v>0.75655267108326</c:v>
                </c:pt>
                <c:pt idx="375">
                  <c:v>0.747048240542013</c:v>
                </c:pt>
                <c:pt idx="376">
                  <c:v>0.725188050297145</c:v>
                </c:pt>
                <c:pt idx="377">
                  <c:v>0.698575644781653</c:v>
                </c:pt>
                <c:pt idx="378">
                  <c:v>0.671012796212037</c:v>
                </c:pt>
                <c:pt idx="379">
                  <c:v>0.652954378183668</c:v>
                </c:pt>
                <c:pt idx="380">
                  <c:v>0.640598618480047</c:v>
                </c:pt>
                <c:pt idx="381">
                  <c:v>0.643449947642421</c:v>
                </c:pt>
                <c:pt idx="382">
                  <c:v>0.648202162913044</c:v>
                </c:pt>
                <c:pt idx="383">
                  <c:v>0.654855264291917</c:v>
                </c:pt>
                <c:pt idx="384">
                  <c:v>0.638697732371797</c:v>
                </c:pt>
                <c:pt idx="385">
                  <c:v>0.624441086559927</c:v>
                </c:pt>
                <c:pt idx="386">
                  <c:v>0.609233997693932</c:v>
                </c:pt>
                <c:pt idx="387">
                  <c:v>0.599729567152685</c:v>
                </c:pt>
                <c:pt idx="388">
                  <c:v>0.59687823799031</c:v>
                </c:pt>
                <c:pt idx="389">
                  <c:v>0.595927794936186</c:v>
                </c:pt>
                <c:pt idx="390">
                  <c:v>0.603531339369183</c:v>
                </c:pt>
                <c:pt idx="391">
                  <c:v>0.605432225477433</c:v>
                </c:pt>
                <c:pt idx="392">
                  <c:v>0.626341972668176</c:v>
                </c:pt>
                <c:pt idx="393">
                  <c:v>0.648202162913044</c:v>
                </c:pt>
                <c:pt idx="394">
                  <c:v>0.669111910103788</c:v>
                </c:pt>
                <c:pt idx="395">
                  <c:v>0.674814568428536</c:v>
                </c:pt>
                <c:pt idx="396">
                  <c:v>0.679566783699159</c:v>
                </c:pt>
                <c:pt idx="397">
                  <c:v>0.700476530889903</c:v>
                </c:pt>
                <c:pt idx="398">
                  <c:v>0.722336721134771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Up_sites!$D$1</c:f>
              <c:strCache>
                <c:ptCount val="1"/>
                <c:pt idx="0">
                  <c:v>E2_40min_1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Up_sites!$A$2:$A$400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Up_sites!$D$2:$D$400</c:f>
              <c:numCache>
                <c:formatCode>General</c:formatCode>
                <c:ptCount val="399"/>
                <c:pt idx="0">
                  <c:v>1.72733161669657</c:v>
                </c:pt>
                <c:pt idx="1">
                  <c:v>1.74501383414196</c:v>
                </c:pt>
                <c:pt idx="2">
                  <c:v>1.76490632876803</c:v>
                </c:pt>
                <c:pt idx="3">
                  <c:v>1.77485257608106</c:v>
                </c:pt>
                <c:pt idx="4">
                  <c:v>1.76822174453904</c:v>
                </c:pt>
                <c:pt idx="5">
                  <c:v>1.79474507070712</c:v>
                </c:pt>
                <c:pt idx="6">
                  <c:v>1.82347867405588</c:v>
                </c:pt>
                <c:pt idx="7">
                  <c:v>1.84558144586262</c:v>
                </c:pt>
                <c:pt idx="8">
                  <c:v>1.8389506143206</c:v>
                </c:pt>
                <c:pt idx="9">
                  <c:v>1.8301095055979</c:v>
                </c:pt>
                <c:pt idx="10">
                  <c:v>1.81132214956218</c:v>
                </c:pt>
                <c:pt idx="11">
                  <c:v>1.78148340762308</c:v>
                </c:pt>
                <c:pt idx="12">
                  <c:v>1.75385494286466</c:v>
                </c:pt>
                <c:pt idx="13">
                  <c:v>1.72733161669657</c:v>
                </c:pt>
                <c:pt idx="14">
                  <c:v>1.72070078515455</c:v>
                </c:pt>
                <c:pt idx="15">
                  <c:v>1.7251213395159</c:v>
                </c:pt>
                <c:pt idx="16">
                  <c:v>1.74059327978061</c:v>
                </c:pt>
                <c:pt idx="17">
                  <c:v>1.74059327978061</c:v>
                </c:pt>
                <c:pt idx="18">
                  <c:v>1.74059327978061</c:v>
                </c:pt>
                <c:pt idx="19">
                  <c:v>1.74169841837095</c:v>
                </c:pt>
                <c:pt idx="20">
                  <c:v>1.7461189727323</c:v>
                </c:pt>
                <c:pt idx="21">
                  <c:v>1.73506758682893</c:v>
                </c:pt>
                <c:pt idx="22">
                  <c:v>1.72843675528691</c:v>
                </c:pt>
                <c:pt idx="23">
                  <c:v>1.73617272541927</c:v>
                </c:pt>
                <c:pt idx="24">
                  <c:v>1.75827549722601</c:v>
                </c:pt>
                <c:pt idx="25">
                  <c:v>1.77816799185207</c:v>
                </c:pt>
                <c:pt idx="26">
                  <c:v>1.8091118723815</c:v>
                </c:pt>
                <c:pt idx="27">
                  <c:v>1.84005575291094</c:v>
                </c:pt>
                <c:pt idx="28">
                  <c:v>1.87873560357273</c:v>
                </c:pt>
                <c:pt idx="29">
                  <c:v>1.90967948410216</c:v>
                </c:pt>
                <c:pt idx="30">
                  <c:v>1.92846684013789</c:v>
                </c:pt>
                <c:pt idx="31">
                  <c:v>1.9439387804026</c:v>
                </c:pt>
                <c:pt idx="32">
                  <c:v>1.95609530489631</c:v>
                </c:pt>
                <c:pt idx="33">
                  <c:v>1.9737775223417</c:v>
                </c:pt>
                <c:pt idx="34">
                  <c:v>1.97598779952237</c:v>
                </c:pt>
                <c:pt idx="35">
                  <c:v>1.97488266093204</c:v>
                </c:pt>
                <c:pt idx="36">
                  <c:v>1.97819807670305</c:v>
                </c:pt>
                <c:pt idx="37">
                  <c:v>1.9859340468354</c:v>
                </c:pt>
                <c:pt idx="38">
                  <c:v>1.99588029414844</c:v>
                </c:pt>
                <c:pt idx="39">
                  <c:v>1.99809057132911</c:v>
                </c:pt>
                <c:pt idx="40">
                  <c:v>1.99256487837743</c:v>
                </c:pt>
                <c:pt idx="41">
                  <c:v>1.9826186310644</c:v>
                </c:pt>
                <c:pt idx="42">
                  <c:v>1.97598779952237</c:v>
                </c:pt>
                <c:pt idx="43">
                  <c:v>1.97930321529338</c:v>
                </c:pt>
                <c:pt idx="44">
                  <c:v>1.97046210657069</c:v>
                </c:pt>
                <c:pt idx="45">
                  <c:v>1.9527798891253</c:v>
                </c:pt>
                <c:pt idx="46">
                  <c:v>1.95388502771563</c:v>
                </c:pt>
                <c:pt idx="47">
                  <c:v>1.97156724516103</c:v>
                </c:pt>
                <c:pt idx="48">
                  <c:v>1.98040835388372</c:v>
                </c:pt>
                <c:pt idx="49">
                  <c:v>1.967146690799679</c:v>
                </c:pt>
                <c:pt idx="50">
                  <c:v>1.96604155220934</c:v>
                </c:pt>
                <c:pt idx="51">
                  <c:v>1.98482890824507</c:v>
                </c:pt>
                <c:pt idx="52">
                  <c:v>2.00693168005181</c:v>
                </c:pt>
                <c:pt idx="53">
                  <c:v>2.0246138974972</c:v>
                </c:pt>
                <c:pt idx="54">
                  <c:v>2.0367704219909</c:v>
                </c:pt>
                <c:pt idx="55">
                  <c:v>2.05997833238798</c:v>
                </c:pt>
                <c:pt idx="56">
                  <c:v>2.098658183049765</c:v>
                </c:pt>
                <c:pt idx="57">
                  <c:v>2.16607163706032</c:v>
                </c:pt>
                <c:pt idx="58">
                  <c:v>2.2312748138902</c:v>
                </c:pt>
                <c:pt idx="59">
                  <c:v>2.26553411019064</c:v>
                </c:pt>
                <c:pt idx="60">
                  <c:v>2.296477990720068</c:v>
                </c:pt>
                <c:pt idx="61">
                  <c:v>2.34620922728523</c:v>
                </c:pt>
                <c:pt idx="62">
                  <c:v>2.40588671116343</c:v>
                </c:pt>
                <c:pt idx="63">
                  <c:v>2.44788197759623</c:v>
                </c:pt>
                <c:pt idx="64">
                  <c:v>2.46445905645128</c:v>
                </c:pt>
                <c:pt idx="65">
                  <c:v>2.50203376852274</c:v>
                </c:pt>
                <c:pt idx="66">
                  <c:v>2.53408278764251</c:v>
                </c:pt>
                <c:pt idx="67">
                  <c:v>2.58049860843666</c:v>
                </c:pt>
                <c:pt idx="68">
                  <c:v>2.58381402420767</c:v>
                </c:pt>
                <c:pt idx="69">
                  <c:v>2.56834208394295</c:v>
                </c:pt>
                <c:pt idx="70">
                  <c:v>2.53739820341352</c:v>
                </c:pt>
                <c:pt idx="71">
                  <c:v>2.506454322884089</c:v>
                </c:pt>
                <c:pt idx="72">
                  <c:v>2.48214127389667</c:v>
                </c:pt>
                <c:pt idx="73">
                  <c:v>2.441251146054209</c:v>
                </c:pt>
                <c:pt idx="74">
                  <c:v>2.41472781988612</c:v>
                </c:pt>
                <c:pt idx="75">
                  <c:v>2.42356892860882</c:v>
                </c:pt>
                <c:pt idx="76">
                  <c:v>2.457828224909258</c:v>
                </c:pt>
                <c:pt idx="77">
                  <c:v>2.479930996716</c:v>
                </c:pt>
                <c:pt idx="78">
                  <c:v>2.46887961081263</c:v>
                </c:pt>
                <c:pt idx="79">
                  <c:v>2.45672308631892</c:v>
                </c:pt>
                <c:pt idx="80">
                  <c:v>2.471089887993299</c:v>
                </c:pt>
                <c:pt idx="81">
                  <c:v>2.47661558094499</c:v>
                </c:pt>
                <c:pt idx="82">
                  <c:v>2.46114364068027</c:v>
                </c:pt>
                <c:pt idx="83">
                  <c:v>2.43572545310252</c:v>
                </c:pt>
                <c:pt idx="84">
                  <c:v>2.45119739336724</c:v>
                </c:pt>
                <c:pt idx="85">
                  <c:v>2.49871835275173</c:v>
                </c:pt>
                <c:pt idx="86">
                  <c:v>2.57718319266565</c:v>
                </c:pt>
                <c:pt idx="87">
                  <c:v>2.65343775539889</c:v>
                </c:pt>
                <c:pt idx="88">
                  <c:v>2.71311523927708</c:v>
                </c:pt>
                <c:pt idx="89">
                  <c:v>2.74737453557753</c:v>
                </c:pt>
                <c:pt idx="90">
                  <c:v>2.75400536711955</c:v>
                </c:pt>
                <c:pt idx="91">
                  <c:v>2.73963856544517</c:v>
                </c:pt>
                <c:pt idx="92">
                  <c:v>2.719746070819109</c:v>
                </c:pt>
                <c:pt idx="93">
                  <c:v>2.72195634799978</c:v>
                </c:pt>
                <c:pt idx="94">
                  <c:v>2.75290022852921</c:v>
                </c:pt>
                <c:pt idx="95">
                  <c:v>2.80594688086538</c:v>
                </c:pt>
                <c:pt idx="96">
                  <c:v>2.87667575064694</c:v>
                </c:pt>
                <c:pt idx="97">
                  <c:v>2.96398169928356</c:v>
                </c:pt>
                <c:pt idx="98">
                  <c:v>3.061233895233209</c:v>
                </c:pt>
                <c:pt idx="99">
                  <c:v>3.14301415091814</c:v>
                </c:pt>
                <c:pt idx="100">
                  <c:v>3.21153274351903</c:v>
                </c:pt>
                <c:pt idx="101">
                  <c:v>3.23253037673543</c:v>
                </c:pt>
                <c:pt idx="102">
                  <c:v>3.214848159290038</c:v>
                </c:pt>
                <c:pt idx="103">
                  <c:v>3.17727344721858</c:v>
                </c:pt>
                <c:pt idx="104">
                  <c:v>3.16069636836353</c:v>
                </c:pt>
                <c:pt idx="105">
                  <c:v>3.17727344721858</c:v>
                </c:pt>
                <c:pt idx="106">
                  <c:v>3.210427604928689</c:v>
                </c:pt>
                <c:pt idx="107">
                  <c:v>3.25794856431318</c:v>
                </c:pt>
                <c:pt idx="108">
                  <c:v>3.29552327638463</c:v>
                </c:pt>
                <c:pt idx="109">
                  <c:v>3.315415771010699</c:v>
                </c:pt>
                <c:pt idx="110">
                  <c:v>3.30767980087834</c:v>
                </c:pt>
                <c:pt idx="111">
                  <c:v>3.306574662288</c:v>
                </c:pt>
                <c:pt idx="112">
                  <c:v>3.324256879733388</c:v>
                </c:pt>
                <c:pt idx="113">
                  <c:v>3.38614464079226</c:v>
                </c:pt>
                <c:pt idx="114">
                  <c:v>3.46571461929652</c:v>
                </c:pt>
                <c:pt idx="115">
                  <c:v>3.5640719538365</c:v>
                </c:pt>
                <c:pt idx="116">
                  <c:v>3.63369568502772</c:v>
                </c:pt>
                <c:pt idx="117">
                  <c:v>3.692268030315576</c:v>
                </c:pt>
                <c:pt idx="118">
                  <c:v>3.72984274238704</c:v>
                </c:pt>
                <c:pt idx="119">
                  <c:v>3.751945514193765</c:v>
                </c:pt>
                <c:pt idx="120">
                  <c:v>3.782889394723198</c:v>
                </c:pt>
                <c:pt idx="121">
                  <c:v>3.817148691023645</c:v>
                </c:pt>
                <c:pt idx="122">
                  <c:v>3.87461589772117</c:v>
                </c:pt>
                <c:pt idx="123">
                  <c:v>3.895613530937568</c:v>
                </c:pt>
                <c:pt idx="124">
                  <c:v>3.901139223889249</c:v>
                </c:pt>
                <c:pt idx="125">
                  <c:v>3.9475550446834</c:v>
                </c:pt>
                <c:pt idx="126">
                  <c:v>4.01275822151328</c:v>
                </c:pt>
                <c:pt idx="127">
                  <c:v>4.08901278424653</c:v>
                </c:pt>
                <c:pt idx="128">
                  <c:v>4.104484724511235</c:v>
                </c:pt>
                <c:pt idx="129">
                  <c:v>4.107800140282245</c:v>
                </c:pt>
                <c:pt idx="130">
                  <c:v>4.09564361578855</c:v>
                </c:pt>
                <c:pt idx="131">
                  <c:v>4.0790665369335</c:v>
                </c:pt>
                <c:pt idx="132">
                  <c:v>4.084592229885176</c:v>
                </c:pt>
                <c:pt idx="133">
                  <c:v>4.11111555605325</c:v>
                </c:pt>
                <c:pt idx="134">
                  <c:v>4.164162208389425</c:v>
                </c:pt>
                <c:pt idx="135">
                  <c:v>4.24041677112268</c:v>
                </c:pt>
                <c:pt idx="136">
                  <c:v>4.30119939359121</c:v>
                </c:pt>
                <c:pt idx="137">
                  <c:v>4.348720352975699</c:v>
                </c:pt>
                <c:pt idx="138">
                  <c:v>4.350930630156365</c:v>
                </c:pt>
                <c:pt idx="139">
                  <c:v>4.34208952143368</c:v>
                </c:pt>
                <c:pt idx="140">
                  <c:v>4.31556619526559</c:v>
                </c:pt>
                <c:pt idx="141">
                  <c:v>4.25257329561639</c:v>
                </c:pt>
                <c:pt idx="142">
                  <c:v>4.18626498019617</c:v>
                </c:pt>
                <c:pt idx="143">
                  <c:v>4.102274447330569</c:v>
                </c:pt>
                <c:pt idx="144">
                  <c:v>4.044807240633046</c:v>
                </c:pt>
                <c:pt idx="145">
                  <c:v>3.99728628124856</c:v>
                </c:pt>
                <c:pt idx="146">
                  <c:v>3.990655449706538</c:v>
                </c:pt>
                <c:pt idx="147">
                  <c:v>4.00944280574227</c:v>
                </c:pt>
                <c:pt idx="148">
                  <c:v>4.03596613191036</c:v>
                </c:pt>
                <c:pt idx="149">
                  <c:v>4.045912379223378</c:v>
                </c:pt>
                <c:pt idx="150">
                  <c:v>4.05475348794609</c:v>
                </c:pt>
                <c:pt idx="151">
                  <c:v>4.059174042307426</c:v>
                </c:pt>
                <c:pt idx="152">
                  <c:v>4.06912028962047</c:v>
                </c:pt>
                <c:pt idx="153">
                  <c:v>4.0912230614272</c:v>
                </c:pt>
                <c:pt idx="154">
                  <c:v>4.133218327859995</c:v>
                </c:pt>
                <c:pt idx="155">
                  <c:v>4.19842150468988</c:v>
                </c:pt>
                <c:pt idx="156">
                  <c:v>4.25146815702605</c:v>
                </c:pt>
                <c:pt idx="157">
                  <c:v>4.31225077949458</c:v>
                </c:pt>
                <c:pt idx="158">
                  <c:v>4.382979649276137</c:v>
                </c:pt>
                <c:pt idx="159">
                  <c:v>4.48244212240646</c:v>
                </c:pt>
                <c:pt idx="160">
                  <c:v>4.56864293245274</c:v>
                </c:pt>
                <c:pt idx="161">
                  <c:v>4.622794723379245</c:v>
                </c:pt>
                <c:pt idx="162">
                  <c:v>4.60842792170487</c:v>
                </c:pt>
                <c:pt idx="163">
                  <c:v>4.58964056566914</c:v>
                </c:pt>
                <c:pt idx="164">
                  <c:v>4.56974807104308</c:v>
                </c:pt>
                <c:pt idx="165">
                  <c:v>4.59627139721117</c:v>
                </c:pt>
                <c:pt idx="166">
                  <c:v>4.615058753246886</c:v>
                </c:pt>
                <c:pt idx="167">
                  <c:v>4.627215277740578</c:v>
                </c:pt>
                <c:pt idx="168">
                  <c:v>4.64047694082464</c:v>
                </c:pt>
                <c:pt idx="169">
                  <c:v>4.63053069351161</c:v>
                </c:pt>
                <c:pt idx="170">
                  <c:v>4.63826666364396</c:v>
                </c:pt>
                <c:pt idx="171">
                  <c:v>4.641582079414967</c:v>
                </c:pt>
                <c:pt idx="172">
                  <c:v>4.67142082135407</c:v>
                </c:pt>
                <c:pt idx="173">
                  <c:v>4.692418454570466</c:v>
                </c:pt>
                <c:pt idx="174">
                  <c:v>4.6990492861125</c:v>
                </c:pt>
                <c:pt idx="175">
                  <c:v>4.67142082135407</c:v>
                </c:pt>
                <c:pt idx="176">
                  <c:v>4.63716152505362</c:v>
                </c:pt>
                <c:pt idx="177">
                  <c:v>4.58964056566914</c:v>
                </c:pt>
                <c:pt idx="178">
                  <c:v>4.564222378091388</c:v>
                </c:pt>
                <c:pt idx="179">
                  <c:v>4.500124339851848</c:v>
                </c:pt>
                <c:pt idx="180">
                  <c:v>4.445972548925337</c:v>
                </c:pt>
                <c:pt idx="181">
                  <c:v>4.35866660028873</c:v>
                </c:pt>
                <c:pt idx="182">
                  <c:v>4.31667133385593</c:v>
                </c:pt>
                <c:pt idx="183">
                  <c:v>4.2680452358811</c:v>
                </c:pt>
                <c:pt idx="184">
                  <c:v>4.2172088607256</c:v>
                </c:pt>
                <c:pt idx="185">
                  <c:v>4.110010417462925</c:v>
                </c:pt>
                <c:pt idx="186">
                  <c:v>3.9862348953452</c:v>
                </c:pt>
                <c:pt idx="187">
                  <c:v>3.86798506617915</c:v>
                </c:pt>
                <c:pt idx="188">
                  <c:v>3.79062536485557</c:v>
                </c:pt>
                <c:pt idx="189">
                  <c:v>3.70331941621895</c:v>
                </c:pt>
                <c:pt idx="190">
                  <c:v>3.64143165516008</c:v>
                </c:pt>
                <c:pt idx="191">
                  <c:v>3.57291306255919</c:v>
                </c:pt>
                <c:pt idx="192">
                  <c:v>3.51655099445201</c:v>
                </c:pt>
                <c:pt idx="193">
                  <c:v>3.45134781762213</c:v>
                </c:pt>
                <c:pt idx="194">
                  <c:v>3.376198393479215</c:v>
                </c:pt>
                <c:pt idx="195">
                  <c:v>3.30215410792665</c:v>
                </c:pt>
                <c:pt idx="196">
                  <c:v>3.22037385224172</c:v>
                </c:pt>
                <c:pt idx="197">
                  <c:v>3.15517067541184</c:v>
                </c:pt>
                <c:pt idx="198">
                  <c:v>3.08223152844961</c:v>
                </c:pt>
                <c:pt idx="199">
                  <c:v>3.02034376739074</c:v>
                </c:pt>
                <c:pt idx="200">
                  <c:v>2.99603071840333</c:v>
                </c:pt>
                <c:pt idx="201">
                  <c:v>3.02586946034243</c:v>
                </c:pt>
                <c:pt idx="202">
                  <c:v>3.06786472677523</c:v>
                </c:pt>
                <c:pt idx="203">
                  <c:v>3.10433430025635</c:v>
                </c:pt>
                <c:pt idx="204">
                  <c:v>3.13748845796645</c:v>
                </c:pt>
                <c:pt idx="205">
                  <c:v>3.23253037673543</c:v>
                </c:pt>
                <c:pt idx="206">
                  <c:v>3.35409562167248</c:v>
                </c:pt>
                <c:pt idx="207">
                  <c:v>3.50549960854864</c:v>
                </c:pt>
                <c:pt idx="208">
                  <c:v>3.64364193234076</c:v>
                </c:pt>
                <c:pt idx="209">
                  <c:v>3.807202443710608</c:v>
                </c:pt>
                <c:pt idx="210">
                  <c:v>3.967447539309469</c:v>
                </c:pt>
                <c:pt idx="211">
                  <c:v>4.147585129534376</c:v>
                </c:pt>
                <c:pt idx="212">
                  <c:v>4.33545868989165</c:v>
                </c:pt>
                <c:pt idx="213">
                  <c:v>4.512280864345554</c:v>
                </c:pt>
                <c:pt idx="214">
                  <c:v>4.69462873175115</c:v>
                </c:pt>
                <c:pt idx="215">
                  <c:v>4.85597896594033</c:v>
                </c:pt>
                <c:pt idx="216">
                  <c:v>5.00185725986481</c:v>
                </c:pt>
                <c:pt idx="217">
                  <c:v>5.102424871585447</c:v>
                </c:pt>
                <c:pt idx="218">
                  <c:v>5.19304623599309</c:v>
                </c:pt>
                <c:pt idx="219">
                  <c:v>5.265985382955328</c:v>
                </c:pt>
                <c:pt idx="220">
                  <c:v>5.34666050004992</c:v>
                </c:pt>
                <c:pt idx="221">
                  <c:v>5.364342717495305</c:v>
                </c:pt>
                <c:pt idx="222">
                  <c:v>5.373183826217991</c:v>
                </c:pt>
                <c:pt idx="223">
                  <c:v>5.33339883696587</c:v>
                </c:pt>
                <c:pt idx="224">
                  <c:v>5.29361384771375</c:v>
                </c:pt>
                <c:pt idx="225">
                  <c:v>5.24167233396791</c:v>
                </c:pt>
                <c:pt idx="226">
                  <c:v>5.199677067535108</c:v>
                </c:pt>
                <c:pt idx="227">
                  <c:v>5.17094346418635</c:v>
                </c:pt>
                <c:pt idx="228">
                  <c:v>5.13115847493422</c:v>
                </c:pt>
                <c:pt idx="229">
                  <c:v>5.13005333634388</c:v>
                </c:pt>
                <c:pt idx="230">
                  <c:v>5.12563278198254</c:v>
                </c:pt>
                <c:pt idx="231">
                  <c:v>5.149945830969945</c:v>
                </c:pt>
                <c:pt idx="232">
                  <c:v>5.169838325596007</c:v>
                </c:pt>
                <c:pt idx="233">
                  <c:v>5.181994850089713</c:v>
                </c:pt>
                <c:pt idx="234">
                  <c:v>5.214043869209485</c:v>
                </c:pt>
                <c:pt idx="235">
                  <c:v>5.21956956216117</c:v>
                </c:pt>
                <c:pt idx="236">
                  <c:v>5.229515809474195</c:v>
                </c:pt>
                <c:pt idx="237">
                  <c:v>5.23725177960656</c:v>
                </c:pt>
                <c:pt idx="238">
                  <c:v>5.24609288832925</c:v>
                </c:pt>
                <c:pt idx="239">
                  <c:v>5.27040593731667</c:v>
                </c:pt>
                <c:pt idx="240">
                  <c:v>5.27372135308768</c:v>
                </c:pt>
                <c:pt idx="241">
                  <c:v>5.285877877581385</c:v>
                </c:pt>
                <c:pt idx="242">
                  <c:v>5.28808815476206</c:v>
                </c:pt>
                <c:pt idx="243">
                  <c:v>5.247198026919595</c:v>
                </c:pt>
                <c:pt idx="244">
                  <c:v>5.17867943431871</c:v>
                </c:pt>
                <c:pt idx="245">
                  <c:v>5.064850159514005</c:v>
                </c:pt>
                <c:pt idx="246">
                  <c:v>4.98528018100976</c:v>
                </c:pt>
                <c:pt idx="247">
                  <c:v>4.906815341095839</c:v>
                </c:pt>
                <c:pt idx="248">
                  <c:v>4.84603271862731</c:v>
                </c:pt>
                <c:pt idx="249">
                  <c:v>4.79409120488147</c:v>
                </c:pt>
                <c:pt idx="250">
                  <c:v>4.744359968316306</c:v>
                </c:pt>
                <c:pt idx="251">
                  <c:v>4.72557261228058</c:v>
                </c:pt>
                <c:pt idx="252">
                  <c:v>4.672525959944405</c:v>
                </c:pt>
                <c:pt idx="253">
                  <c:v>4.618374169017894</c:v>
                </c:pt>
                <c:pt idx="254">
                  <c:v>4.563117239501054</c:v>
                </c:pt>
                <c:pt idx="255">
                  <c:v>4.55096071500735</c:v>
                </c:pt>
                <c:pt idx="256">
                  <c:v>4.58190459553678</c:v>
                </c:pt>
                <c:pt idx="257">
                  <c:v>4.592955981440149</c:v>
                </c:pt>
                <c:pt idx="258">
                  <c:v>4.60179709016285</c:v>
                </c:pt>
                <c:pt idx="259">
                  <c:v>4.588535427078805</c:v>
                </c:pt>
                <c:pt idx="260">
                  <c:v>4.60179709016285</c:v>
                </c:pt>
                <c:pt idx="261">
                  <c:v>4.63605638646329</c:v>
                </c:pt>
                <c:pt idx="262">
                  <c:v>4.65594888108936</c:v>
                </c:pt>
                <c:pt idx="263">
                  <c:v>4.69020817738981</c:v>
                </c:pt>
                <c:pt idx="264">
                  <c:v>4.72667775087092</c:v>
                </c:pt>
                <c:pt idx="265">
                  <c:v>4.77640898743608</c:v>
                </c:pt>
                <c:pt idx="266">
                  <c:v>4.79630148206214</c:v>
                </c:pt>
                <c:pt idx="267">
                  <c:v>4.80624772937518</c:v>
                </c:pt>
                <c:pt idx="268">
                  <c:v>4.823929946820566</c:v>
                </c:pt>
                <c:pt idx="269">
                  <c:v>4.83719160990461</c:v>
                </c:pt>
                <c:pt idx="270">
                  <c:v>4.80624772937517</c:v>
                </c:pt>
                <c:pt idx="271">
                  <c:v>4.76977815589406</c:v>
                </c:pt>
                <c:pt idx="272">
                  <c:v>4.72336233509991</c:v>
                </c:pt>
                <c:pt idx="273">
                  <c:v>4.70789039483519</c:v>
                </c:pt>
                <c:pt idx="274">
                  <c:v>4.71341608778688</c:v>
                </c:pt>
                <c:pt idx="275">
                  <c:v>4.743254829725965</c:v>
                </c:pt>
                <c:pt idx="276">
                  <c:v>4.746570245496978</c:v>
                </c:pt>
                <c:pt idx="277">
                  <c:v>4.68468248443812</c:v>
                </c:pt>
                <c:pt idx="278">
                  <c:v>4.59185084284982</c:v>
                </c:pt>
                <c:pt idx="279">
                  <c:v>4.47581129086444</c:v>
                </c:pt>
                <c:pt idx="280">
                  <c:v>4.35645632310806</c:v>
                </c:pt>
                <c:pt idx="281">
                  <c:v>4.24594246407437</c:v>
                </c:pt>
                <c:pt idx="282">
                  <c:v>4.153110822486064</c:v>
                </c:pt>
                <c:pt idx="283">
                  <c:v>4.07354084398181</c:v>
                </c:pt>
                <c:pt idx="284">
                  <c:v>3.96413212353846</c:v>
                </c:pt>
                <c:pt idx="285">
                  <c:v>3.85914395745645</c:v>
                </c:pt>
                <c:pt idx="286">
                  <c:v>3.77404828600051</c:v>
                </c:pt>
                <c:pt idx="287">
                  <c:v>3.711055386351298</c:v>
                </c:pt>
                <c:pt idx="288">
                  <c:v>3.65248304106345</c:v>
                </c:pt>
                <c:pt idx="289">
                  <c:v>3.56849250819785</c:v>
                </c:pt>
                <c:pt idx="290">
                  <c:v>3.46018892634483</c:v>
                </c:pt>
                <c:pt idx="291">
                  <c:v>3.32978257268507</c:v>
                </c:pt>
                <c:pt idx="292">
                  <c:v>3.24137148545812</c:v>
                </c:pt>
                <c:pt idx="293">
                  <c:v>3.18500941735094</c:v>
                </c:pt>
                <c:pt idx="294">
                  <c:v>3.16622206131521</c:v>
                </c:pt>
                <c:pt idx="295">
                  <c:v>3.136383319376109</c:v>
                </c:pt>
                <c:pt idx="296">
                  <c:v>3.12312165629207</c:v>
                </c:pt>
                <c:pt idx="297">
                  <c:v>3.1120702703887</c:v>
                </c:pt>
                <c:pt idx="298">
                  <c:v>3.09659833012399</c:v>
                </c:pt>
                <c:pt idx="299">
                  <c:v>3.06786472677523</c:v>
                </c:pt>
                <c:pt idx="300">
                  <c:v>3.02697459893276</c:v>
                </c:pt>
                <c:pt idx="301">
                  <c:v>3.00045127276468</c:v>
                </c:pt>
                <c:pt idx="302">
                  <c:v>2.970612530825579</c:v>
                </c:pt>
                <c:pt idx="303">
                  <c:v>2.92751212580244</c:v>
                </c:pt>
                <c:pt idx="304">
                  <c:v>2.851257563069196</c:v>
                </c:pt>
                <c:pt idx="305">
                  <c:v>2.77831841610696</c:v>
                </c:pt>
                <c:pt idx="306">
                  <c:v>2.73190259531281</c:v>
                </c:pt>
                <c:pt idx="307">
                  <c:v>2.70427413055439</c:v>
                </c:pt>
                <c:pt idx="308">
                  <c:v>2.67885594297664</c:v>
                </c:pt>
                <c:pt idx="309">
                  <c:v>2.655648032579565</c:v>
                </c:pt>
                <c:pt idx="310">
                  <c:v>2.632440122182487</c:v>
                </c:pt>
                <c:pt idx="311">
                  <c:v>2.61254762755643</c:v>
                </c:pt>
                <c:pt idx="312">
                  <c:v>2.58270888561733</c:v>
                </c:pt>
                <c:pt idx="313">
                  <c:v>2.55508042085891</c:v>
                </c:pt>
                <c:pt idx="314">
                  <c:v>2.55839583662992</c:v>
                </c:pt>
                <c:pt idx="315">
                  <c:v>2.576078054075309</c:v>
                </c:pt>
                <c:pt idx="316">
                  <c:v>2.62691442923081</c:v>
                </c:pt>
                <c:pt idx="317">
                  <c:v>2.67111997284428</c:v>
                </c:pt>
                <c:pt idx="318">
                  <c:v>2.71753579363843</c:v>
                </c:pt>
                <c:pt idx="319">
                  <c:v>2.74405911980652</c:v>
                </c:pt>
                <c:pt idx="320">
                  <c:v>2.783844109058648</c:v>
                </c:pt>
                <c:pt idx="321">
                  <c:v>2.834680484214135</c:v>
                </c:pt>
                <c:pt idx="322">
                  <c:v>2.89656824527301</c:v>
                </c:pt>
                <c:pt idx="323">
                  <c:v>2.93303781875413</c:v>
                </c:pt>
                <c:pt idx="324">
                  <c:v>2.951825174789845</c:v>
                </c:pt>
                <c:pt idx="325">
                  <c:v>2.962876560693219</c:v>
                </c:pt>
                <c:pt idx="326">
                  <c:v>2.99713585699367</c:v>
                </c:pt>
                <c:pt idx="327">
                  <c:v>3.07118014254624</c:v>
                </c:pt>
                <c:pt idx="328">
                  <c:v>3.17948372439925</c:v>
                </c:pt>
                <c:pt idx="329">
                  <c:v>3.27894619752958</c:v>
                </c:pt>
                <c:pt idx="330">
                  <c:v>3.319836325372039</c:v>
                </c:pt>
                <c:pt idx="331">
                  <c:v>3.29662841497497</c:v>
                </c:pt>
                <c:pt idx="332">
                  <c:v>3.24910745559048</c:v>
                </c:pt>
                <c:pt idx="333">
                  <c:v>3.19385052607364</c:v>
                </c:pt>
                <c:pt idx="334">
                  <c:v>3.13638331937612</c:v>
                </c:pt>
                <c:pt idx="335">
                  <c:v>3.09438805294331</c:v>
                </c:pt>
                <c:pt idx="336">
                  <c:v>3.06454931100422</c:v>
                </c:pt>
                <c:pt idx="337">
                  <c:v>3.03581570765546</c:v>
                </c:pt>
                <c:pt idx="338">
                  <c:v>2.98718960968063</c:v>
                </c:pt>
                <c:pt idx="339">
                  <c:v>2.94850975901884</c:v>
                </c:pt>
                <c:pt idx="340">
                  <c:v>2.90319907681503</c:v>
                </c:pt>
                <c:pt idx="341">
                  <c:v>2.83910103857549</c:v>
                </c:pt>
                <c:pt idx="342">
                  <c:v>2.73632314967416</c:v>
                </c:pt>
                <c:pt idx="343">
                  <c:v>2.61254762755643</c:v>
                </c:pt>
                <c:pt idx="344">
                  <c:v>2.471089887993299</c:v>
                </c:pt>
                <c:pt idx="345">
                  <c:v>2.33847325715288</c:v>
                </c:pt>
                <c:pt idx="346">
                  <c:v>2.22464398234818</c:v>
                </c:pt>
                <c:pt idx="347">
                  <c:v>2.156125389747288</c:v>
                </c:pt>
                <c:pt idx="348">
                  <c:v>2.10307873741112</c:v>
                </c:pt>
                <c:pt idx="349">
                  <c:v>2.08097596560438</c:v>
                </c:pt>
                <c:pt idx="350">
                  <c:v>2.07213485688168</c:v>
                </c:pt>
                <c:pt idx="351">
                  <c:v>2.07213485688168</c:v>
                </c:pt>
                <c:pt idx="352">
                  <c:v>2.076555411243025</c:v>
                </c:pt>
                <c:pt idx="353">
                  <c:v>2.08539651996573</c:v>
                </c:pt>
                <c:pt idx="354">
                  <c:v>2.10970956895314</c:v>
                </c:pt>
                <c:pt idx="355">
                  <c:v>2.131812340759879</c:v>
                </c:pt>
                <c:pt idx="356">
                  <c:v>2.17491274578301</c:v>
                </c:pt>
                <c:pt idx="357">
                  <c:v>2.2434313383839</c:v>
                </c:pt>
                <c:pt idx="358">
                  <c:v>2.316370485346137</c:v>
                </c:pt>
                <c:pt idx="359">
                  <c:v>2.3661017219113</c:v>
                </c:pt>
                <c:pt idx="360">
                  <c:v>2.40036101821174</c:v>
                </c:pt>
                <c:pt idx="361">
                  <c:v>2.4500922547769</c:v>
                </c:pt>
                <c:pt idx="362">
                  <c:v>2.50866460006476</c:v>
                </c:pt>
                <c:pt idx="363">
                  <c:v>2.5639215295816</c:v>
                </c:pt>
                <c:pt idx="364">
                  <c:v>2.594865410111038</c:v>
                </c:pt>
                <c:pt idx="365">
                  <c:v>2.61254762755643</c:v>
                </c:pt>
                <c:pt idx="366">
                  <c:v>2.60702193460474</c:v>
                </c:pt>
                <c:pt idx="367">
                  <c:v>2.594865410111038</c:v>
                </c:pt>
                <c:pt idx="368">
                  <c:v>2.56723694535261</c:v>
                </c:pt>
                <c:pt idx="369">
                  <c:v>2.54844958931689</c:v>
                </c:pt>
                <c:pt idx="370">
                  <c:v>2.54513417354587</c:v>
                </c:pt>
                <c:pt idx="371">
                  <c:v>2.536293064823179</c:v>
                </c:pt>
                <c:pt idx="372">
                  <c:v>2.50755946147442</c:v>
                </c:pt>
                <c:pt idx="373">
                  <c:v>2.45230253195758</c:v>
                </c:pt>
                <c:pt idx="374">
                  <c:v>2.42025351283781</c:v>
                </c:pt>
                <c:pt idx="375">
                  <c:v>2.40036101821174</c:v>
                </c:pt>
                <c:pt idx="376">
                  <c:v>2.36720686050164</c:v>
                </c:pt>
                <c:pt idx="377">
                  <c:v>2.31084479239445</c:v>
                </c:pt>
                <c:pt idx="378">
                  <c:v>2.24895703133559</c:v>
                </c:pt>
                <c:pt idx="379">
                  <c:v>2.2102771806738</c:v>
                </c:pt>
                <c:pt idx="380">
                  <c:v>2.17491274578301</c:v>
                </c:pt>
                <c:pt idx="381">
                  <c:v>2.14065344948257</c:v>
                </c:pt>
                <c:pt idx="382">
                  <c:v>2.10970956895314</c:v>
                </c:pt>
                <c:pt idx="383">
                  <c:v>2.10528901459179</c:v>
                </c:pt>
                <c:pt idx="384">
                  <c:v>2.098658183049765</c:v>
                </c:pt>
                <c:pt idx="385">
                  <c:v>2.08539651996573</c:v>
                </c:pt>
                <c:pt idx="386">
                  <c:v>2.04450639212326</c:v>
                </c:pt>
                <c:pt idx="387">
                  <c:v>2.01798306595518</c:v>
                </c:pt>
                <c:pt idx="388">
                  <c:v>1.98593404683541</c:v>
                </c:pt>
                <c:pt idx="389">
                  <c:v>1.967146690799679</c:v>
                </c:pt>
                <c:pt idx="390">
                  <c:v>1.94614905758328</c:v>
                </c:pt>
                <c:pt idx="391">
                  <c:v>1.95830558207698</c:v>
                </c:pt>
                <c:pt idx="392">
                  <c:v>1.99809057132911</c:v>
                </c:pt>
                <c:pt idx="393">
                  <c:v>2.06439888674933</c:v>
                </c:pt>
                <c:pt idx="394">
                  <c:v>2.11081470754348</c:v>
                </c:pt>
                <c:pt idx="395">
                  <c:v>2.129602063579199</c:v>
                </c:pt>
                <c:pt idx="396">
                  <c:v>2.13954831089223</c:v>
                </c:pt>
                <c:pt idx="397">
                  <c:v>2.1594408055183</c:v>
                </c:pt>
                <c:pt idx="398">
                  <c:v>2.17933330014436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Up_sites!$E$1</c:f>
              <c:strCache>
                <c:ptCount val="1"/>
                <c:pt idx="0">
                  <c:v>E2_40min_2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Up_sites!$A$2:$A$400</c:f>
              <c:numCache>
                <c:formatCode>General</c:formatCode>
                <c:ptCount val="399"/>
                <c:pt idx="0">
                  <c:v>-1990.0</c:v>
                </c:pt>
                <c:pt idx="1">
                  <c:v>-1980.0</c:v>
                </c:pt>
                <c:pt idx="2">
                  <c:v>-1970.0</c:v>
                </c:pt>
                <c:pt idx="3">
                  <c:v>-1960.0</c:v>
                </c:pt>
                <c:pt idx="4">
                  <c:v>-1950.0</c:v>
                </c:pt>
                <c:pt idx="5">
                  <c:v>-1940.0</c:v>
                </c:pt>
                <c:pt idx="6">
                  <c:v>-1930.0</c:v>
                </c:pt>
                <c:pt idx="7">
                  <c:v>-1920.0</c:v>
                </c:pt>
                <c:pt idx="8">
                  <c:v>-1910.0</c:v>
                </c:pt>
                <c:pt idx="9">
                  <c:v>-1900.0</c:v>
                </c:pt>
                <c:pt idx="10">
                  <c:v>-1890.0</c:v>
                </c:pt>
                <c:pt idx="11">
                  <c:v>-1880.0</c:v>
                </c:pt>
                <c:pt idx="12">
                  <c:v>-1870.0</c:v>
                </c:pt>
                <c:pt idx="13">
                  <c:v>-1860.0</c:v>
                </c:pt>
                <c:pt idx="14">
                  <c:v>-1850.0</c:v>
                </c:pt>
                <c:pt idx="15">
                  <c:v>-1840.0</c:v>
                </c:pt>
                <c:pt idx="16">
                  <c:v>-1830.0</c:v>
                </c:pt>
                <c:pt idx="17">
                  <c:v>-1820.0</c:v>
                </c:pt>
                <c:pt idx="18">
                  <c:v>-1810.0</c:v>
                </c:pt>
                <c:pt idx="19">
                  <c:v>-1800.0</c:v>
                </c:pt>
                <c:pt idx="20">
                  <c:v>-1790.0</c:v>
                </c:pt>
                <c:pt idx="21">
                  <c:v>-1780.0</c:v>
                </c:pt>
                <c:pt idx="22">
                  <c:v>-1770.0</c:v>
                </c:pt>
                <c:pt idx="23">
                  <c:v>-1760.0</c:v>
                </c:pt>
                <c:pt idx="24">
                  <c:v>-1750.0</c:v>
                </c:pt>
                <c:pt idx="25">
                  <c:v>-1740.0</c:v>
                </c:pt>
                <c:pt idx="26">
                  <c:v>-1730.0</c:v>
                </c:pt>
                <c:pt idx="27">
                  <c:v>-1720.0</c:v>
                </c:pt>
                <c:pt idx="28">
                  <c:v>-1710.0</c:v>
                </c:pt>
                <c:pt idx="29">
                  <c:v>-1700.0</c:v>
                </c:pt>
                <c:pt idx="30">
                  <c:v>-1690.0</c:v>
                </c:pt>
                <c:pt idx="31">
                  <c:v>-1680.0</c:v>
                </c:pt>
                <c:pt idx="32">
                  <c:v>-1670.0</c:v>
                </c:pt>
                <c:pt idx="33">
                  <c:v>-1660.0</c:v>
                </c:pt>
                <c:pt idx="34">
                  <c:v>-1650.0</c:v>
                </c:pt>
                <c:pt idx="35">
                  <c:v>-1640.0</c:v>
                </c:pt>
                <c:pt idx="36">
                  <c:v>-1630.0</c:v>
                </c:pt>
                <c:pt idx="37">
                  <c:v>-1620.0</c:v>
                </c:pt>
                <c:pt idx="38">
                  <c:v>-1610.0</c:v>
                </c:pt>
                <c:pt idx="39">
                  <c:v>-1600.0</c:v>
                </c:pt>
                <c:pt idx="40">
                  <c:v>-1590.0</c:v>
                </c:pt>
                <c:pt idx="41">
                  <c:v>-1580.0</c:v>
                </c:pt>
                <c:pt idx="42">
                  <c:v>-1570.0</c:v>
                </c:pt>
                <c:pt idx="43">
                  <c:v>-1560.0</c:v>
                </c:pt>
                <c:pt idx="44">
                  <c:v>-1550.0</c:v>
                </c:pt>
                <c:pt idx="45">
                  <c:v>-1540.0</c:v>
                </c:pt>
                <c:pt idx="46">
                  <c:v>-1530.0</c:v>
                </c:pt>
                <c:pt idx="47">
                  <c:v>-1520.0</c:v>
                </c:pt>
                <c:pt idx="48">
                  <c:v>-1510.0</c:v>
                </c:pt>
                <c:pt idx="49">
                  <c:v>-1500.0</c:v>
                </c:pt>
                <c:pt idx="50">
                  <c:v>-1490.0</c:v>
                </c:pt>
                <c:pt idx="51">
                  <c:v>-1480.0</c:v>
                </c:pt>
                <c:pt idx="52">
                  <c:v>-1470.0</c:v>
                </c:pt>
                <c:pt idx="53">
                  <c:v>-1460.0</c:v>
                </c:pt>
                <c:pt idx="54">
                  <c:v>-1450.0</c:v>
                </c:pt>
                <c:pt idx="55">
                  <c:v>-1440.0</c:v>
                </c:pt>
                <c:pt idx="56">
                  <c:v>-1430.0</c:v>
                </c:pt>
                <c:pt idx="57">
                  <c:v>-1420.0</c:v>
                </c:pt>
                <c:pt idx="58">
                  <c:v>-1410.0</c:v>
                </c:pt>
                <c:pt idx="59">
                  <c:v>-1400.0</c:v>
                </c:pt>
                <c:pt idx="60">
                  <c:v>-1390.0</c:v>
                </c:pt>
                <c:pt idx="61">
                  <c:v>-1380.0</c:v>
                </c:pt>
                <c:pt idx="62">
                  <c:v>-1370.0</c:v>
                </c:pt>
                <c:pt idx="63">
                  <c:v>-1360.0</c:v>
                </c:pt>
                <c:pt idx="64">
                  <c:v>-1350.0</c:v>
                </c:pt>
                <c:pt idx="65">
                  <c:v>-1340.0</c:v>
                </c:pt>
                <c:pt idx="66">
                  <c:v>-1330.0</c:v>
                </c:pt>
                <c:pt idx="67">
                  <c:v>-1320.0</c:v>
                </c:pt>
                <c:pt idx="68">
                  <c:v>-1310.0</c:v>
                </c:pt>
                <c:pt idx="69">
                  <c:v>-1300.0</c:v>
                </c:pt>
                <c:pt idx="70">
                  <c:v>-1290.0</c:v>
                </c:pt>
                <c:pt idx="71">
                  <c:v>-1280.0</c:v>
                </c:pt>
                <c:pt idx="72">
                  <c:v>-1270.0</c:v>
                </c:pt>
                <c:pt idx="73">
                  <c:v>-1260.0</c:v>
                </c:pt>
                <c:pt idx="74">
                  <c:v>-1250.0</c:v>
                </c:pt>
                <c:pt idx="75">
                  <c:v>-1240.0</c:v>
                </c:pt>
                <c:pt idx="76">
                  <c:v>-1230.0</c:v>
                </c:pt>
                <c:pt idx="77">
                  <c:v>-1220.0</c:v>
                </c:pt>
                <c:pt idx="78">
                  <c:v>-1210.0</c:v>
                </c:pt>
                <c:pt idx="79">
                  <c:v>-1200.0</c:v>
                </c:pt>
                <c:pt idx="80">
                  <c:v>-1190.0</c:v>
                </c:pt>
                <c:pt idx="81">
                  <c:v>-1180.0</c:v>
                </c:pt>
                <c:pt idx="82">
                  <c:v>-1170.0</c:v>
                </c:pt>
                <c:pt idx="83">
                  <c:v>-1160.0</c:v>
                </c:pt>
                <c:pt idx="84">
                  <c:v>-1150.0</c:v>
                </c:pt>
                <c:pt idx="85">
                  <c:v>-1140.0</c:v>
                </c:pt>
                <c:pt idx="86">
                  <c:v>-1130.0</c:v>
                </c:pt>
                <c:pt idx="87">
                  <c:v>-1120.0</c:v>
                </c:pt>
                <c:pt idx="88">
                  <c:v>-1110.0</c:v>
                </c:pt>
                <c:pt idx="89">
                  <c:v>-1100.0</c:v>
                </c:pt>
                <c:pt idx="90">
                  <c:v>-1090.0</c:v>
                </c:pt>
                <c:pt idx="91">
                  <c:v>-1080.0</c:v>
                </c:pt>
                <c:pt idx="92">
                  <c:v>-1070.0</c:v>
                </c:pt>
                <c:pt idx="93">
                  <c:v>-1060.0</c:v>
                </c:pt>
                <c:pt idx="94">
                  <c:v>-1050.0</c:v>
                </c:pt>
                <c:pt idx="95">
                  <c:v>-1040.0</c:v>
                </c:pt>
                <c:pt idx="96">
                  <c:v>-1030.0</c:v>
                </c:pt>
                <c:pt idx="97">
                  <c:v>-1020.0</c:v>
                </c:pt>
                <c:pt idx="98">
                  <c:v>-1010.0</c:v>
                </c:pt>
                <c:pt idx="99">
                  <c:v>-1000.0</c:v>
                </c:pt>
                <c:pt idx="100">
                  <c:v>-990.0</c:v>
                </c:pt>
                <c:pt idx="101">
                  <c:v>-980.0</c:v>
                </c:pt>
                <c:pt idx="102">
                  <c:v>-970.0</c:v>
                </c:pt>
                <c:pt idx="103">
                  <c:v>-960.0</c:v>
                </c:pt>
                <c:pt idx="104">
                  <c:v>-950.0</c:v>
                </c:pt>
                <c:pt idx="105">
                  <c:v>-940.0</c:v>
                </c:pt>
                <c:pt idx="106">
                  <c:v>-930.0</c:v>
                </c:pt>
                <c:pt idx="107">
                  <c:v>-920.0</c:v>
                </c:pt>
                <c:pt idx="108">
                  <c:v>-910.0</c:v>
                </c:pt>
                <c:pt idx="109">
                  <c:v>-900.0</c:v>
                </c:pt>
                <c:pt idx="110">
                  <c:v>-890.0</c:v>
                </c:pt>
                <c:pt idx="111">
                  <c:v>-880.0</c:v>
                </c:pt>
                <c:pt idx="112">
                  <c:v>-870.0</c:v>
                </c:pt>
                <c:pt idx="113">
                  <c:v>-860.0</c:v>
                </c:pt>
                <c:pt idx="114">
                  <c:v>-850.0</c:v>
                </c:pt>
                <c:pt idx="115">
                  <c:v>-840.0</c:v>
                </c:pt>
                <c:pt idx="116">
                  <c:v>-830.0</c:v>
                </c:pt>
                <c:pt idx="117">
                  <c:v>-820.0</c:v>
                </c:pt>
                <c:pt idx="118">
                  <c:v>-810.0</c:v>
                </c:pt>
                <c:pt idx="119">
                  <c:v>-800.0</c:v>
                </c:pt>
                <c:pt idx="120">
                  <c:v>-790.0</c:v>
                </c:pt>
                <c:pt idx="121">
                  <c:v>-780.0</c:v>
                </c:pt>
                <c:pt idx="122">
                  <c:v>-770.0</c:v>
                </c:pt>
                <c:pt idx="123">
                  <c:v>-760.0</c:v>
                </c:pt>
                <c:pt idx="124">
                  <c:v>-750.0</c:v>
                </c:pt>
                <c:pt idx="125">
                  <c:v>-740.0</c:v>
                </c:pt>
                <c:pt idx="126">
                  <c:v>-730.0</c:v>
                </c:pt>
                <c:pt idx="127">
                  <c:v>-720.0</c:v>
                </c:pt>
                <c:pt idx="128">
                  <c:v>-710.0</c:v>
                </c:pt>
                <c:pt idx="129">
                  <c:v>-700.0</c:v>
                </c:pt>
                <c:pt idx="130">
                  <c:v>-690.0</c:v>
                </c:pt>
                <c:pt idx="131">
                  <c:v>-680.0</c:v>
                </c:pt>
                <c:pt idx="132">
                  <c:v>-670.0</c:v>
                </c:pt>
                <c:pt idx="133">
                  <c:v>-660.0</c:v>
                </c:pt>
                <c:pt idx="134">
                  <c:v>-650.0</c:v>
                </c:pt>
                <c:pt idx="135">
                  <c:v>-640.0</c:v>
                </c:pt>
                <c:pt idx="136">
                  <c:v>-630.0</c:v>
                </c:pt>
                <c:pt idx="137">
                  <c:v>-620.0</c:v>
                </c:pt>
                <c:pt idx="138">
                  <c:v>-610.0</c:v>
                </c:pt>
                <c:pt idx="139">
                  <c:v>-600.0</c:v>
                </c:pt>
                <c:pt idx="140">
                  <c:v>-590.0</c:v>
                </c:pt>
                <c:pt idx="141">
                  <c:v>-580.0</c:v>
                </c:pt>
                <c:pt idx="142">
                  <c:v>-570.0</c:v>
                </c:pt>
                <c:pt idx="143">
                  <c:v>-560.0</c:v>
                </c:pt>
                <c:pt idx="144">
                  <c:v>-550.0</c:v>
                </c:pt>
                <c:pt idx="145">
                  <c:v>-540.0</c:v>
                </c:pt>
                <c:pt idx="146">
                  <c:v>-530.0</c:v>
                </c:pt>
                <c:pt idx="147">
                  <c:v>-520.0</c:v>
                </c:pt>
                <c:pt idx="148">
                  <c:v>-510.0</c:v>
                </c:pt>
                <c:pt idx="149">
                  <c:v>-500.0</c:v>
                </c:pt>
                <c:pt idx="150">
                  <c:v>-490.0</c:v>
                </c:pt>
                <c:pt idx="151">
                  <c:v>-480.0</c:v>
                </c:pt>
                <c:pt idx="152">
                  <c:v>-470.0</c:v>
                </c:pt>
                <c:pt idx="153">
                  <c:v>-460.0</c:v>
                </c:pt>
                <c:pt idx="154">
                  <c:v>-450.0</c:v>
                </c:pt>
                <c:pt idx="155">
                  <c:v>-440.0</c:v>
                </c:pt>
                <c:pt idx="156">
                  <c:v>-430.0</c:v>
                </c:pt>
                <c:pt idx="157">
                  <c:v>-420.0</c:v>
                </c:pt>
                <c:pt idx="158">
                  <c:v>-410.0</c:v>
                </c:pt>
                <c:pt idx="159">
                  <c:v>-400.0</c:v>
                </c:pt>
                <c:pt idx="160">
                  <c:v>-390.0</c:v>
                </c:pt>
                <c:pt idx="161">
                  <c:v>-380.0</c:v>
                </c:pt>
                <c:pt idx="162">
                  <c:v>-370.0</c:v>
                </c:pt>
                <c:pt idx="163">
                  <c:v>-360.0</c:v>
                </c:pt>
                <c:pt idx="164">
                  <c:v>-350.0</c:v>
                </c:pt>
                <c:pt idx="165">
                  <c:v>-340.0</c:v>
                </c:pt>
                <c:pt idx="166">
                  <c:v>-330.0</c:v>
                </c:pt>
                <c:pt idx="167">
                  <c:v>-320.0</c:v>
                </c:pt>
                <c:pt idx="168">
                  <c:v>-310.0</c:v>
                </c:pt>
                <c:pt idx="169">
                  <c:v>-300.0</c:v>
                </c:pt>
                <c:pt idx="170">
                  <c:v>-290.0</c:v>
                </c:pt>
                <c:pt idx="171">
                  <c:v>-280.0</c:v>
                </c:pt>
                <c:pt idx="172">
                  <c:v>-270.0</c:v>
                </c:pt>
                <c:pt idx="173">
                  <c:v>-260.0</c:v>
                </c:pt>
                <c:pt idx="174">
                  <c:v>-250.0</c:v>
                </c:pt>
                <c:pt idx="175">
                  <c:v>-240.0</c:v>
                </c:pt>
                <c:pt idx="176">
                  <c:v>-230.0</c:v>
                </c:pt>
                <c:pt idx="177">
                  <c:v>-220.0</c:v>
                </c:pt>
                <c:pt idx="178">
                  <c:v>-210.0</c:v>
                </c:pt>
                <c:pt idx="179">
                  <c:v>-200.0</c:v>
                </c:pt>
                <c:pt idx="180">
                  <c:v>-190.0</c:v>
                </c:pt>
                <c:pt idx="181">
                  <c:v>-180.0</c:v>
                </c:pt>
                <c:pt idx="182">
                  <c:v>-170.0</c:v>
                </c:pt>
                <c:pt idx="183">
                  <c:v>-160.0</c:v>
                </c:pt>
                <c:pt idx="184">
                  <c:v>-150.0</c:v>
                </c:pt>
                <c:pt idx="185">
                  <c:v>-140.0</c:v>
                </c:pt>
                <c:pt idx="186">
                  <c:v>-130.0</c:v>
                </c:pt>
                <c:pt idx="187">
                  <c:v>-120.0</c:v>
                </c:pt>
                <c:pt idx="188">
                  <c:v>-110.0</c:v>
                </c:pt>
                <c:pt idx="189">
                  <c:v>-100.0</c:v>
                </c:pt>
                <c:pt idx="190">
                  <c:v>-90.0</c:v>
                </c:pt>
                <c:pt idx="191">
                  <c:v>-80.0</c:v>
                </c:pt>
                <c:pt idx="192">
                  <c:v>-70.0</c:v>
                </c:pt>
                <c:pt idx="193">
                  <c:v>-60.0</c:v>
                </c:pt>
                <c:pt idx="194">
                  <c:v>-50.0</c:v>
                </c:pt>
                <c:pt idx="195">
                  <c:v>-40.0</c:v>
                </c:pt>
                <c:pt idx="196">
                  <c:v>-30.0</c:v>
                </c:pt>
                <c:pt idx="197">
                  <c:v>-20.0</c:v>
                </c:pt>
                <c:pt idx="198">
                  <c:v>-10.0</c:v>
                </c:pt>
                <c:pt idx="199">
                  <c:v>0.0</c:v>
                </c:pt>
                <c:pt idx="200">
                  <c:v>10.0</c:v>
                </c:pt>
                <c:pt idx="201">
                  <c:v>20.0</c:v>
                </c:pt>
                <c:pt idx="202">
                  <c:v>30.0</c:v>
                </c:pt>
                <c:pt idx="203">
                  <c:v>40.0</c:v>
                </c:pt>
                <c:pt idx="204">
                  <c:v>50.0</c:v>
                </c:pt>
                <c:pt idx="205">
                  <c:v>60.0</c:v>
                </c:pt>
                <c:pt idx="206">
                  <c:v>70.0</c:v>
                </c:pt>
                <c:pt idx="207">
                  <c:v>80.0</c:v>
                </c:pt>
                <c:pt idx="208">
                  <c:v>90.0</c:v>
                </c:pt>
                <c:pt idx="209">
                  <c:v>100.0</c:v>
                </c:pt>
                <c:pt idx="210">
                  <c:v>110.0</c:v>
                </c:pt>
                <c:pt idx="211">
                  <c:v>120.0</c:v>
                </c:pt>
                <c:pt idx="212">
                  <c:v>130.0</c:v>
                </c:pt>
                <c:pt idx="213">
                  <c:v>140.0</c:v>
                </c:pt>
                <c:pt idx="214">
                  <c:v>150.0</c:v>
                </c:pt>
                <c:pt idx="215">
                  <c:v>160.0</c:v>
                </c:pt>
                <c:pt idx="216">
                  <c:v>170.0</c:v>
                </c:pt>
                <c:pt idx="217">
                  <c:v>180.0</c:v>
                </c:pt>
                <c:pt idx="218">
                  <c:v>190.0</c:v>
                </c:pt>
                <c:pt idx="219">
                  <c:v>200.0</c:v>
                </c:pt>
                <c:pt idx="220">
                  <c:v>210.0</c:v>
                </c:pt>
                <c:pt idx="221">
                  <c:v>220.0</c:v>
                </c:pt>
                <c:pt idx="222">
                  <c:v>230.0</c:v>
                </c:pt>
                <c:pt idx="223">
                  <c:v>240.0</c:v>
                </c:pt>
                <c:pt idx="224">
                  <c:v>250.0</c:v>
                </c:pt>
                <c:pt idx="225">
                  <c:v>260.0</c:v>
                </c:pt>
                <c:pt idx="226">
                  <c:v>270.0</c:v>
                </c:pt>
                <c:pt idx="227">
                  <c:v>280.0</c:v>
                </c:pt>
                <c:pt idx="228">
                  <c:v>290.0</c:v>
                </c:pt>
                <c:pt idx="229">
                  <c:v>300.0</c:v>
                </c:pt>
                <c:pt idx="230">
                  <c:v>310.0</c:v>
                </c:pt>
                <c:pt idx="231">
                  <c:v>320.0</c:v>
                </c:pt>
                <c:pt idx="232">
                  <c:v>330.0</c:v>
                </c:pt>
                <c:pt idx="233">
                  <c:v>340.0</c:v>
                </c:pt>
                <c:pt idx="234">
                  <c:v>350.0</c:v>
                </c:pt>
                <c:pt idx="235">
                  <c:v>360.0</c:v>
                </c:pt>
                <c:pt idx="236">
                  <c:v>370.0</c:v>
                </c:pt>
                <c:pt idx="237">
                  <c:v>380.0</c:v>
                </c:pt>
                <c:pt idx="238">
                  <c:v>390.0</c:v>
                </c:pt>
                <c:pt idx="239">
                  <c:v>400.0</c:v>
                </c:pt>
                <c:pt idx="240">
                  <c:v>410.0</c:v>
                </c:pt>
                <c:pt idx="241">
                  <c:v>420.0</c:v>
                </c:pt>
                <c:pt idx="242">
                  <c:v>430.0</c:v>
                </c:pt>
                <c:pt idx="243">
                  <c:v>440.0</c:v>
                </c:pt>
                <c:pt idx="244">
                  <c:v>450.0</c:v>
                </c:pt>
                <c:pt idx="245">
                  <c:v>460.0</c:v>
                </c:pt>
                <c:pt idx="246">
                  <c:v>470.0</c:v>
                </c:pt>
                <c:pt idx="247">
                  <c:v>480.0</c:v>
                </c:pt>
                <c:pt idx="248">
                  <c:v>490.0</c:v>
                </c:pt>
                <c:pt idx="249">
                  <c:v>500.0</c:v>
                </c:pt>
                <c:pt idx="250">
                  <c:v>510.0</c:v>
                </c:pt>
                <c:pt idx="251">
                  <c:v>520.0</c:v>
                </c:pt>
                <c:pt idx="252">
                  <c:v>530.0</c:v>
                </c:pt>
                <c:pt idx="253">
                  <c:v>540.0</c:v>
                </c:pt>
                <c:pt idx="254">
                  <c:v>550.0</c:v>
                </c:pt>
                <c:pt idx="255">
                  <c:v>560.0</c:v>
                </c:pt>
                <c:pt idx="256">
                  <c:v>570.0</c:v>
                </c:pt>
                <c:pt idx="257">
                  <c:v>580.0</c:v>
                </c:pt>
                <c:pt idx="258">
                  <c:v>590.0</c:v>
                </c:pt>
                <c:pt idx="259">
                  <c:v>600.0</c:v>
                </c:pt>
                <c:pt idx="260">
                  <c:v>610.0</c:v>
                </c:pt>
                <c:pt idx="261">
                  <c:v>620.0</c:v>
                </c:pt>
                <c:pt idx="262">
                  <c:v>630.0</c:v>
                </c:pt>
                <c:pt idx="263">
                  <c:v>640.0</c:v>
                </c:pt>
                <c:pt idx="264">
                  <c:v>650.0</c:v>
                </c:pt>
                <c:pt idx="265">
                  <c:v>660.0</c:v>
                </c:pt>
                <c:pt idx="266">
                  <c:v>670.0</c:v>
                </c:pt>
                <c:pt idx="267">
                  <c:v>680.0</c:v>
                </c:pt>
                <c:pt idx="268">
                  <c:v>690.0</c:v>
                </c:pt>
                <c:pt idx="269">
                  <c:v>700.0</c:v>
                </c:pt>
                <c:pt idx="270">
                  <c:v>710.0</c:v>
                </c:pt>
                <c:pt idx="271">
                  <c:v>720.0</c:v>
                </c:pt>
                <c:pt idx="272">
                  <c:v>730.0</c:v>
                </c:pt>
                <c:pt idx="273">
                  <c:v>740.0</c:v>
                </c:pt>
                <c:pt idx="274">
                  <c:v>750.0</c:v>
                </c:pt>
                <c:pt idx="275">
                  <c:v>760.0</c:v>
                </c:pt>
                <c:pt idx="276">
                  <c:v>770.0</c:v>
                </c:pt>
                <c:pt idx="277">
                  <c:v>780.0</c:v>
                </c:pt>
                <c:pt idx="278">
                  <c:v>790.0</c:v>
                </c:pt>
                <c:pt idx="279">
                  <c:v>800.0</c:v>
                </c:pt>
                <c:pt idx="280">
                  <c:v>810.0</c:v>
                </c:pt>
                <c:pt idx="281">
                  <c:v>820.0</c:v>
                </c:pt>
                <c:pt idx="282">
                  <c:v>830.0</c:v>
                </c:pt>
                <c:pt idx="283">
                  <c:v>840.0</c:v>
                </c:pt>
                <c:pt idx="284">
                  <c:v>850.0</c:v>
                </c:pt>
                <c:pt idx="285">
                  <c:v>860.0</c:v>
                </c:pt>
                <c:pt idx="286">
                  <c:v>870.0</c:v>
                </c:pt>
                <c:pt idx="287">
                  <c:v>880.0</c:v>
                </c:pt>
                <c:pt idx="288">
                  <c:v>890.0</c:v>
                </c:pt>
                <c:pt idx="289">
                  <c:v>900.0</c:v>
                </c:pt>
                <c:pt idx="290">
                  <c:v>910.0</c:v>
                </c:pt>
                <c:pt idx="291">
                  <c:v>920.0</c:v>
                </c:pt>
                <c:pt idx="292">
                  <c:v>930.0</c:v>
                </c:pt>
                <c:pt idx="293">
                  <c:v>940.0</c:v>
                </c:pt>
                <c:pt idx="294">
                  <c:v>950.0</c:v>
                </c:pt>
                <c:pt idx="295">
                  <c:v>960.0</c:v>
                </c:pt>
                <c:pt idx="296">
                  <c:v>970.0</c:v>
                </c:pt>
                <c:pt idx="297">
                  <c:v>980.0</c:v>
                </c:pt>
                <c:pt idx="298">
                  <c:v>990.0</c:v>
                </c:pt>
                <c:pt idx="299">
                  <c:v>1000.0</c:v>
                </c:pt>
                <c:pt idx="300">
                  <c:v>1010.0</c:v>
                </c:pt>
                <c:pt idx="301">
                  <c:v>1020.0</c:v>
                </c:pt>
                <c:pt idx="302">
                  <c:v>1030.0</c:v>
                </c:pt>
                <c:pt idx="303">
                  <c:v>1040.0</c:v>
                </c:pt>
                <c:pt idx="304">
                  <c:v>1050.0</c:v>
                </c:pt>
                <c:pt idx="305">
                  <c:v>1060.0</c:v>
                </c:pt>
                <c:pt idx="306">
                  <c:v>1070.0</c:v>
                </c:pt>
                <c:pt idx="307">
                  <c:v>1080.0</c:v>
                </c:pt>
                <c:pt idx="308">
                  <c:v>1090.0</c:v>
                </c:pt>
                <c:pt idx="309">
                  <c:v>1100.0</c:v>
                </c:pt>
                <c:pt idx="310">
                  <c:v>1110.0</c:v>
                </c:pt>
                <c:pt idx="311">
                  <c:v>1120.0</c:v>
                </c:pt>
                <c:pt idx="312">
                  <c:v>1130.0</c:v>
                </c:pt>
                <c:pt idx="313">
                  <c:v>1140.0</c:v>
                </c:pt>
                <c:pt idx="314">
                  <c:v>1150.0</c:v>
                </c:pt>
                <c:pt idx="315">
                  <c:v>1160.0</c:v>
                </c:pt>
                <c:pt idx="316">
                  <c:v>1170.0</c:v>
                </c:pt>
                <c:pt idx="317">
                  <c:v>1180.0</c:v>
                </c:pt>
                <c:pt idx="318">
                  <c:v>1190.0</c:v>
                </c:pt>
                <c:pt idx="319">
                  <c:v>1200.0</c:v>
                </c:pt>
                <c:pt idx="320">
                  <c:v>1210.0</c:v>
                </c:pt>
                <c:pt idx="321">
                  <c:v>1220.0</c:v>
                </c:pt>
                <c:pt idx="322">
                  <c:v>1230.0</c:v>
                </c:pt>
                <c:pt idx="323">
                  <c:v>1240.0</c:v>
                </c:pt>
                <c:pt idx="324">
                  <c:v>1250.0</c:v>
                </c:pt>
                <c:pt idx="325">
                  <c:v>1260.0</c:v>
                </c:pt>
                <c:pt idx="326">
                  <c:v>1270.0</c:v>
                </c:pt>
                <c:pt idx="327">
                  <c:v>1280.0</c:v>
                </c:pt>
                <c:pt idx="328">
                  <c:v>1290.0</c:v>
                </c:pt>
                <c:pt idx="329">
                  <c:v>1300.0</c:v>
                </c:pt>
                <c:pt idx="330">
                  <c:v>1310.0</c:v>
                </c:pt>
                <c:pt idx="331">
                  <c:v>1320.0</c:v>
                </c:pt>
                <c:pt idx="332">
                  <c:v>1330.0</c:v>
                </c:pt>
                <c:pt idx="333">
                  <c:v>1340.0</c:v>
                </c:pt>
                <c:pt idx="334">
                  <c:v>1350.0</c:v>
                </c:pt>
                <c:pt idx="335">
                  <c:v>1360.0</c:v>
                </c:pt>
                <c:pt idx="336">
                  <c:v>1370.0</c:v>
                </c:pt>
                <c:pt idx="337">
                  <c:v>1380.0</c:v>
                </c:pt>
                <c:pt idx="338">
                  <c:v>1390.0</c:v>
                </c:pt>
                <c:pt idx="339">
                  <c:v>1400.0</c:v>
                </c:pt>
                <c:pt idx="340">
                  <c:v>1410.0</c:v>
                </c:pt>
                <c:pt idx="341">
                  <c:v>1420.0</c:v>
                </c:pt>
                <c:pt idx="342">
                  <c:v>1430.0</c:v>
                </c:pt>
                <c:pt idx="343">
                  <c:v>1440.0</c:v>
                </c:pt>
                <c:pt idx="344">
                  <c:v>1450.0</c:v>
                </c:pt>
                <c:pt idx="345">
                  <c:v>1460.0</c:v>
                </c:pt>
                <c:pt idx="346">
                  <c:v>1470.0</c:v>
                </c:pt>
                <c:pt idx="347">
                  <c:v>1480.0</c:v>
                </c:pt>
                <c:pt idx="348">
                  <c:v>1490.0</c:v>
                </c:pt>
                <c:pt idx="349">
                  <c:v>1500.0</c:v>
                </c:pt>
                <c:pt idx="350">
                  <c:v>1510.0</c:v>
                </c:pt>
                <c:pt idx="351">
                  <c:v>1520.0</c:v>
                </c:pt>
                <c:pt idx="352">
                  <c:v>1530.0</c:v>
                </c:pt>
                <c:pt idx="353">
                  <c:v>1540.0</c:v>
                </c:pt>
                <c:pt idx="354">
                  <c:v>1550.0</c:v>
                </c:pt>
                <c:pt idx="355">
                  <c:v>1560.0</c:v>
                </c:pt>
                <c:pt idx="356">
                  <c:v>1570.0</c:v>
                </c:pt>
                <c:pt idx="357">
                  <c:v>1580.0</c:v>
                </c:pt>
                <c:pt idx="358">
                  <c:v>1590.0</c:v>
                </c:pt>
                <c:pt idx="359">
                  <c:v>1600.0</c:v>
                </c:pt>
                <c:pt idx="360">
                  <c:v>1610.0</c:v>
                </c:pt>
                <c:pt idx="361">
                  <c:v>1620.0</c:v>
                </c:pt>
                <c:pt idx="362">
                  <c:v>1630.0</c:v>
                </c:pt>
                <c:pt idx="363">
                  <c:v>1640.0</c:v>
                </c:pt>
                <c:pt idx="364">
                  <c:v>1650.0</c:v>
                </c:pt>
                <c:pt idx="365">
                  <c:v>1660.0</c:v>
                </c:pt>
                <c:pt idx="366">
                  <c:v>1670.0</c:v>
                </c:pt>
                <c:pt idx="367">
                  <c:v>1680.0</c:v>
                </c:pt>
                <c:pt idx="368">
                  <c:v>1690.0</c:v>
                </c:pt>
                <c:pt idx="369">
                  <c:v>1700.0</c:v>
                </c:pt>
                <c:pt idx="370">
                  <c:v>1710.0</c:v>
                </c:pt>
                <c:pt idx="371">
                  <c:v>1720.0</c:v>
                </c:pt>
                <c:pt idx="372">
                  <c:v>1730.0</c:v>
                </c:pt>
                <c:pt idx="373">
                  <c:v>1740.0</c:v>
                </c:pt>
                <c:pt idx="374">
                  <c:v>1750.0</c:v>
                </c:pt>
                <c:pt idx="375">
                  <c:v>1760.0</c:v>
                </c:pt>
                <c:pt idx="376">
                  <c:v>1770.0</c:v>
                </c:pt>
                <c:pt idx="377">
                  <c:v>1780.0</c:v>
                </c:pt>
                <c:pt idx="378">
                  <c:v>1790.0</c:v>
                </c:pt>
                <c:pt idx="379">
                  <c:v>1800.0</c:v>
                </c:pt>
                <c:pt idx="380">
                  <c:v>1810.0</c:v>
                </c:pt>
                <c:pt idx="381">
                  <c:v>1820.0</c:v>
                </c:pt>
                <c:pt idx="382">
                  <c:v>1830.0</c:v>
                </c:pt>
                <c:pt idx="383">
                  <c:v>1840.0</c:v>
                </c:pt>
                <c:pt idx="384">
                  <c:v>1850.0</c:v>
                </c:pt>
                <c:pt idx="385">
                  <c:v>1860.0</c:v>
                </c:pt>
                <c:pt idx="386">
                  <c:v>1870.0</c:v>
                </c:pt>
                <c:pt idx="387">
                  <c:v>1880.0</c:v>
                </c:pt>
                <c:pt idx="388">
                  <c:v>1890.0</c:v>
                </c:pt>
                <c:pt idx="389">
                  <c:v>1900.0</c:v>
                </c:pt>
                <c:pt idx="390">
                  <c:v>1910.0</c:v>
                </c:pt>
                <c:pt idx="391">
                  <c:v>1920.0</c:v>
                </c:pt>
                <c:pt idx="392">
                  <c:v>1930.0</c:v>
                </c:pt>
                <c:pt idx="393">
                  <c:v>1940.0</c:v>
                </c:pt>
                <c:pt idx="394">
                  <c:v>1950.0</c:v>
                </c:pt>
                <c:pt idx="395">
                  <c:v>1960.0</c:v>
                </c:pt>
                <c:pt idx="396">
                  <c:v>1970.0</c:v>
                </c:pt>
                <c:pt idx="397">
                  <c:v>1980.0</c:v>
                </c:pt>
                <c:pt idx="398">
                  <c:v>1990.0</c:v>
                </c:pt>
              </c:numCache>
            </c:numRef>
          </c:cat>
          <c:val>
            <c:numRef>
              <c:f>Up_sites!$E$2:$E$400</c:f>
              <c:numCache>
                <c:formatCode>General</c:formatCode>
                <c:ptCount val="399"/>
                <c:pt idx="0">
                  <c:v>1.7296640810295</c:v>
                </c:pt>
                <c:pt idx="1">
                  <c:v>1.73518663556663</c:v>
                </c:pt>
                <c:pt idx="2">
                  <c:v>1.71199190651068</c:v>
                </c:pt>
                <c:pt idx="3">
                  <c:v>1.67775206838047</c:v>
                </c:pt>
                <c:pt idx="4">
                  <c:v>1.64351223025026</c:v>
                </c:pt>
                <c:pt idx="5">
                  <c:v>1.65897538295422</c:v>
                </c:pt>
                <c:pt idx="6">
                  <c:v>1.71088739560326</c:v>
                </c:pt>
                <c:pt idx="7">
                  <c:v>1.74070919010377</c:v>
                </c:pt>
                <c:pt idx="8">
                  <c:v>1.74070919010377</c:v>
                </c:pt>
                <c:pt idx="9">
                  <c:v>1.71972348286267</c:v>
                </c:pt>
                <c:pt idx="10">
                  <c:v>1.70094679743642</c:v>
                </c:pt>
                <c:pt idx="11">
                  <c:v>1.67333402475076</c:v>
                </c:pt>
                <c:pt idx="12">
                  <c:v>1.66007989386165</c:v>
                </c:pt>
                <c:pt idx="13">
                  <c:v>1.67112500293591</c:v>
                </c:pt>
                <c:pt idx="14">
                  <c:v>1.69211071017701</c:v>
                </c:pt>
                <c:pt idx="15">
                  <c:v>1.69873777562157</c:v>
                </c:pt>
                <c:pt idx="16">
                  <c:v>1.70315581925127</c:v>
                </c:pt>
                <c:pt idx="17">
                  <c:v>1.70315581925127</c:v>
                </c:pt>
                <c:pt idx="18">
                  <c:v>1.71309641741811</c:v>
                </c:pt>
                <c:pt idx="19">
                  <c:v>1.7252460373998</c:v>
                </c:pt>
                <c:pt idx="20">
                  <c:v>1.72193250467752</c:v>
                </c:pt>
                <c:pt idx="21">
                  <c:v>1.70646935197355</c:v>
                </c:pt>
                <c:pt idx="22">
                  <c:v>1.68437913382503</c:v>
                </c:pt>
                <c:pt idx="23">
                  <c:v>1.69763326471414</c:v>
                </c:pt>
                <c:pt idx="24">
                  <c:v>1.71861897195524</c:v>
                </c:pt>
                <c:pt idx="25">
                  <c:v>1.76611294097457</c:v>
                </c:pt>
                <c:pt idx="26">
                  <c:v>1.80697984454934</c:v>
                </c:pt>
                <c:pt idx="27">
                  <c:v>1.85778734629095</c:v>
                </c:pt>
                <c:pt idx="28">
                  <c:v>1.86883245536521</c:v>
                </c:pt>
                <c:pt idx="29">
                  <c:v>1.8809820753469</c:v>
                </c:pt>
                <c:pt idx="30">
                  <c:v>1.88650462988403</c:v>
                </c:pt>
                <c:pt idx="31">
                  <c:v>1.90417680440285</c:v>
                </c:pt>
                <c:pt idx="32">
                  <c:v>1.90417680440285</c:v>
                </c:pt>
                <c:pt idx="33">
                  <c:v>1.91190838075483</c:v>
                </c:pt>
                <c:pt idx="34">
                  <c:v>1.92405800073652</c:v>
                </c:pt>
                <c:pt idx="35">
                  <c:v>1.94614821888505</c:v>
                </c:pt>
                <c:pt idx="36">
                  <c:v>1.95829783886673</c:v>
                </c:pt>
                <c:pt idx="37">
                  <c:v>1.95719332795931</c:v>
                </c:pt>
                <c:pt idx="38">
                  <c:v>1.943939197070185</c:v>
                </c:pt>
                <c:pt idx="39">
                  <c:v>1.91963995710682</c:v>
                </c:pt>
                <c:pt idx="40">
                  <c:v>1.88981816260631</c:v>
                </c:pt>
                <c:pt idx="41">
                  <c:v>1.86110087901322</c:v>
                </c:pt>
                <c:pt idx="42">
                  <c:v>1.8390106608647</c:v>
                </c:pt>
                <c:pt idx="43">
                  <c:v>1.84011517177213</c:v>
                </c:pt>
                <c:pt idx="44">
                  <c:v>1.84674223721668</c:v>
                </c:pt>
                <c:pt idx="45">
                  <c:v>1.83680163904985</c:v>
                </c:pt>
                <c:pt idx="46">
                  <c:v>1.81250239908647</c:v>
                </c:pt>
                <c:pt idx="47">
                  <c:v>1.78599413730824</c:v>
                </c:pt>
                <c:pt idx="48">
                  <c:v>1.78268060458596</c:v>
                </c:pt>
                <c:pt idx="49">
                  <c:v>1.78488962640081</c:v>
                </c:pt>
                <c:pt idx="50">
                  <c:v>1.79924826819736</c:v>
                </c:pt>
                <c:pt idx="51">
                  <c:v>1.82354750816073</c:v>
                </c:pt>
                <c:pt idx="52">
                  <c:v>1.8555783244761</c:v>
                </c:pt>
                <c:pt idx="53">
                  <c:v>1.87435500990234</c:v>
                </c:pt>
                <c:pt idx="54">
                  <c:v>1.88429560806918</c:v>
                </c:pt>
                <c:pt idx="55">
                  <c:v>1.89644522805087</c:v>
                </c:pt>
                <c:pt idx="56">
                  <c:v>1.943939197070185</c:v>
                </c:pt>
                <c:pt idx="57">
                  <c:v>2.012418873330617</c:v>
                </c:pt>
                <c:pt idx="58">
                  <c:v>2.0831075714059</c:v>
                </c:pt>
                <c:pt idx="59">
                  <c:v>2.08973463685046</c:v>
                </c:pt>
                <c:pt idx="60">
                  <c:v>2.095257191387589</c:v>
                </c:pt>
                <c:pt idx="61">
                  <c:v>2.13170605133265</c:v>
                </c:pt>
                <c:pt idx="62">
                  <c:v>2.22117143483418</c:v>
                </c:pt>
                <c:pt idx="63">
                  <c:v>2.306218774706</c:v>
                </c:pt>
                <c:pt idx="64">
                  <c:v>2.35371274372533</c:v>
                </c:pt>
                <c:pt idx="65">
                  <c:v>2.386848070948115</c:v>
                </c:pt>
                <c:pt idx="66">
                  <c:v>2.40452024546694</c:v>
                </c:pt>
                <c:pt idx="67">
                  <c:v>2.415565354541199</c:v>
                </c:pt>
                <c:pt idx="68">
                  <c:v>2.42881948543031</c:v>
                </c:pt>
                <c:pt idx="69">
                  <c:v>2.44649165994913</c:v>
                </c:pt>
                <c:pt idx="70">
                  <c:v>2.475208943542218</c:v>
                </c:pt>
                <c:pt idx="71">
                  <c:v>2.482940519894198</c:v>
                </c:pt>
                <c:pt idx="72">
                  <c:v>2.4619548126531</c:v>
                </c:pt>
                <c:pt idx="73">
                  <c:v>2.410042800004065</c:v>
                </c:pt>
                <c:pt idx="74">
                  <c:v>2.360339809169889</c:v>
                </c:pt>
                <c:pt idx="75">
                  <c:v>2.348190189188199</c:v>
                </c:pt>
                <c:pt idx="76">
                  <c:v>2.36365334189217</c:v>
                </c:pt>
                <c:pt idx="77">
                  <c:v>2.37690747278128</c:v>
                </c:pt>
                <c:pt idx="78">
                  <c:v>2.360339809169889</c:v>
                </c:pt>
                <c:pt idx="79">
                  <c:v>2.341563123743636</c:v>
                </c:pt>
                <c:pt idx="80">
                  <c:v>2.32168192740997</c:v>
                </c:pt>
                <c:pt idx="81">
                  <c:v>2.30953230742828</c:v>
                </c:pt>
                <c:pt idx="82">
                  <c:v>2.29848719835402</c:v>
                </c:pt>
                <c:pt idx="83">
                  <c:v>2.2808150238352</c:v>
                </c:pt>
                <c:pt idx="84">
                  <c:v>2.29296464381689</c:v>
                </c:pt>
                <c:pt idx="85">
                  <c:v>2.32057741650254</c:v>
                </c:pt>
                <c:pt idx="86">
                  <c:v>2.386848070948115</c:v>
                </c:pt>
                <c:pt idx="87">
                  <c:v>2.44649165994914</c:v>
                </c:pt>
                <c:pt idx="88">
                  <c:v>2.49619465078332</c:v>
                </c:pt>
                <c:pt idx="89">
                  <c:v>2.53374802163581</c:v>
                </c:pt>
                <c:pt idx="90">
                  <c:v>2.5668833488586</c:v>
                </c:pt>
                <c:pt idx="91">
                  <c:v>2.60554123061851</c:v>
                </c:pt>
                <c:pt idx="92">
                  <c:v>2.62984047058189</c:v>
                </c:pt>
                <c:pt idx="93">
                  <c:v>2.656348732360119</c:v>
                </c:pt>
                <c:pt idx="94">
                  <c:v>2.69058857049034</c:v>
                </c:pt>
                <c:pt idx="95">
                  <c:v>2.75133667039878</c:v>
                </c:pt>
                <c:pt idx="96">
                  <c:v>2.81981634665921</c:v>
                </c:pt>
                <c:pt idx="97">
                  <c:v>2.88387797928993</c:v>
                </c:pt>
                <c:pt idx="98">
                  <c:v>2.93799901375381</c:v>
                </c:pt>
                <c:pt idx="99">
                  <c:v>3.006478690014236</c:v>
                </c:pt>
                <c:pt idx="100">
                  <c:v>3.052868148126139</c:v>
                </c:pt>
                <c:pt idx="101">
                  <c:v>3.08489896444151</c:v>
                </c:pt>
                <c:pt idx="102">
                  <c:v>3.08710798625636</c:v>
                </c:pt>
                <c:pt idx="103">
                  <c:v>3.08379445353408</c:v>
                </c:pt>
                <c:pt idx="104">
                  <c:v>3.09925760623805</c:v>
                </c:pt>
                <c:pt idx="105">
                  <c:v>3.10919820440489</c:v>
                </c:pt>
                <c:pt idx="106">
                  <c:v>3.14896059707223</c:v>
                </c:pt>
                <c:pt idx="107">
                  <c:v>3.20308163153611</c:v>
                </c:pt>
                <c:pt idx="108">
                  <c:v>3.25941168781486</c:v>
                </c:pt>
                <c:pt idx="109">
                  <c:v>3.27156130779654</c:v>
                </c:pt>
                <c:pt idx="110">
                  <c:v>3.26272522053713</c:v>
                </c:pt>
                <c:pt idx="111">
                  <c:v>3.272665818703969</c:v>
                </c:pt>
                <c:pt idx="112">
                  <c:v>3.322368809538145</c:v>
                </c:pt>
                <c:pt idx="113">
                  <c:v>3.40189359487284</c:v>
                </c:pt>
                <c:pt idx="114">
                  <c:v>3.50240408744863</c:v>
                </c:pt>
                <c:pt idx="115">
                  <c:v>3.61506420000611</c:v>
                </c:pt>
                <c:pt idx="116">
                  <c:v>3.69348447443337</c:v>
                </c:pt>
                <c:pt idx="117">
                  <c:v>3.7199927362116</c:v>
                </c:pt>
                <c:pt idx="118">
                  <c:v>3.71336567076704</c:v>
                </c:pt>
                <c:pt idx="119">
                  <c:v>3.69790251806308</c:v>
                </c:pt>
                <c:pt idx="120">
                  <c:v>3.689066430803657</c:v>
                </c:pt>
                <c:pt idx="121">
                  <c:v>3.7034250726002</c:v>
                </c:pt>
                <c:pt idx="122">
                  <c:v>3.71336567076704</c:v>
                </c:pt>
                <c:pt idx="123">
                  <c:v>3.71336567076704</c:v>
                </c:pt>
                <c:pt idx="124">
                  <c:v>3.70121605078535</c:v>
                </c:pt>
                <c:pt idx="125">
                  <c:v>3.74760550889725</c:v>
                </c:pt>
                <c:pt idx="126">
                  <c:v>3.79620398882401</c:v>
                </c:pt>
                <c:pt idx="127">
                  <c:v>3.832652848769078</c:v>
                </c:pt>
                <c:pt idx="128">
                  <c:v>3.82713029423194</c:v>
                </c:pt>
                <c:pt idx="129">
                  <c:v>3.81056263062055</c:v>
                </c:pt>
                <c:pt idx="130">
                  <c:v>3.76859121613835</c:v>
                </c:pt>
                <c:pt idx="131">
                  <c:v>3.70563409441506</c:v>
                </c:pt>
                <c:pt idx="132">
                  <c:v>3.68354387626653</c:v>
                </c:pt>
                <c:pt idx="133">
                  <c:v>3.71115664895219</c:v>
                </c:pt>
                <c:pt idx="134">
                  <c:v>3.76417317250865</c:v>
                </c:pt>
                <c:pt idx="135">
                  <c:v>3.81166714152798</c:v>
                </c:pt>
                <c:pt idx="136">
                  <c:v>3.86357915417701</c:v>
                </c:pt>
                <c:pt idx="137">
                  <c:v>3.89340094867752</c:v>
                </c:pt>
                <c:pt idx="138">
                  <c:v>3.911073123196338</c:v>
                </c:pt>
                <c:pt idx="139">
                  <c:v>3.89450545958495</c:v>
                </c:pt>
                <c:pt idx="140">
                  <c:v>3.860265621454725</c:v>
                </c:pt>
                <c:pt idx="141">
                  <c:v>3.79289045610173</c:v>
                </c:pt>
                <c:pt idx="142">
                  <c:v>3.7199927362116</c:v>
                </c:pt>
                <c:pt idx="143">
                  <c:v>3.636049907247198</c:v>
                </c:pt>
                <c:pt idx="144">
                  <c:v>3.589660449135299</c:v>
                </c:pt>
                <c:pt idx="145">
                  <c:v>3.5476890346531</c:v>
                </c:pt>
                <c:pt idx="146">
                  <c:v>3.57198827461648</c:v>
                </c:pt>
                <c:pt idx="147">
                  <c:v>3.60070555820956</c:v>
                </c:pt>
                <c:pt idx="148">
                  <c:v>3.60070555820956</c:v>
                </c:pt>
                <c:pt idx="149">
                  <c:v>3.60512360183927</c:v>
                </c:pt>
                <c:pt idx="150">
                  <c:v>3.594078492765008</c:v>
                </c:pt>
                <c:pt idx="151">
                  <c:v>3.62610930908037</c:v>
                </c:pt>
                <c:pt idx="152">
                  <c:v>3.63384088543235</c:v>
                </c:pt>
                <c:pt idx="153">
                  <c:v>3.636049907247198</c:v>
                </c:pt>
                <c:pt idx="154">
                  <c:v>3.6316318636175</c:v>
                </c:pt>
                <c:pt idx="155">
                  <c:v>3.64599050541404</c:v>
                </c:pt>
                <c:pt idx="156">
                  <c:v>3.69679800715565</c:v>
                </c:pt>
                <c:pt idx="157">
                  <c:v>3.77300925976806</c:v>
                </c:pt>
                <c:pt idx="158">
                  <c:v>3.85363855601017</c:v>
                </c:pt>
                <c:pt idx="159">
                  <c:v>3.93758138497457</c:v>
                </c:pt>
                <c:pt idx="160">
                  <c:v>3.99391144125331</c:v>
                </c:pt>
                <c:pt idx="161">
                  <c:v>4.03367383392065</c:v>
                </c:pt>
                <c:pt idx="162">
                  <c:v>4.043614432087486</c:v>
                </c:pt>
                <c:pt idx="163">
                  <c:v>4.05797307388403</c:v>
                </c:pt>
                <c:pt idx="164">
                  <c:v>4.06901818295829</c:v>
                </c:pt>
                <c:pt idx="165">
                  <c:v>4.087794868384536</c:v>
                </c:pt>
                <c:pt idx="166">
                  <c:v>4.107676064718206</c:v>
                </c:pt>
                <c:pt idx="167">
                  <c:v>4.12976628286674</c:v>
                </c:pt>
                <c:pt idx="168">
                  <c:v>4.14633394647813</c:v>
                </c:pt>
                <c:pt idx="169">
                  <c:v>4.183887317330615</c:v>
                </c:pt>
                <c:pt idx="170">
                  <c:v>4.245739928146485</c:v>
                </c:pt>
                <c:pt idx="171">
                  <c:v>4.30096547351781</c:v>
                </c:pt>
                <c:pt idx="172">
                  <c:v>4.33189177892574</c:v>
                </c:pt>
                <c:pt idx="173">
                  <c:v>4.327473735296039</c:v>
                </c:pt>
                <c:pt idx="174">
                  <c:v>4.327473735296039</c:v>
                </c:pt>
                <c:pt idx="175">
                  <c:v>4.314219604406915</c:v>
                </c:pt>
                <c:pt idx="176">
                  <c:v>4.28108427718414</c:v>
                </c:pt>
                <c:pt idx="177">
                  <c:v>4.22806775362768</c:v>
                </c:pt>
                <c:pt idx="178">
                  <c:v>4.168424164626655</c:v>
                </c:pt>
                <c:pt idx="179">
                  <c:v>4.0900038901994</c:v>
                </c:pt>
                <c:pt idx="180">
                  <c:v>4.03919638845778</c:v>
                </c:pt>
                <c:pt idx="181">
                  <c:v>3.98176182127162</c:v>
                </c:pt>
                <c:pt idx="182">
                  <c:v>3.96077611403052</c:v>
                </c:pt>
                <c:pt idx="183">
                  <c:v>3.916595677733468</c:v>
                </c:pt>
                <c:pt idx="184">
                  <c:v>3.862474643269588</c:v>
                </c:pt>
                <c:pt idx="185">
                  <c:v>3.76527768341608</c:v>
                </c:pt>
                <c:pt idx="186">
                  <c:v>3.64157246178434</c:v>
                </c:pt>
                <c:pt idx="187">
                  <c:v>3.51455370743032</c:v>
                </c:pt>
                <c:pt idx="188">
                  <c:v>3.40962517122483</c:v>
                </c:pt>
                <c:pt idx="189">
                  <c:v>3.33120489679756</c:v>
                </c:pt>
                <c:pt idx="190">
                  <c:v>3.26051619872228</c:v>
                </c:pt>
                <c:pt idx="191">
                  <c:v>3.18099141338759</c:v>
                </c:pt>
                <c:pt idx="192">
                  <c:v>3.11582526984944</c:v>
                </c:pt>
                <c:pt idx="193">
                  <c:v>3.079376409904369</c:v>
                </c:pt>
                <c:pt idx="194">
                  <c:v>3.05507716994099</c:v>
                </c:pt>
                <c:pt idx="195">
                  <c:v>3.01641928818108</c:v>
                </c:pt>
                <c:pt idx="196">
                  <c:v>2.93578999193896</c:v>
                </c:pt>
                <c:pt idx="197">
                  <c:v>2.837488521178018</c:v>
                </c:pt>
                <c:pt idx="198">
                  <c:v>2.72372389771312</c:v>
                </c:pt>
                <c:pt idx="199">
                  <c:v>2.63536302511902</c:v>
                </c:pt>
                <c:pt idx="200">
                  <c:v>2.59339161063682</c:v>
                </c:pt>
                <c:pt idx="201">
                  <c:v>2.59891416517395</c:v>
                </c:pt>
                <c:pt idx="202">
                  <c:v>2.63646753602645</c:v>
                </c:pt>
                <c:pt idx="203">
                  <c:v>2.69058857049033</c:v>
                </c:pt>
                <c:pt idx="204">
                  <c:v>2.74029156132452</c:v>
                </c:pt>
                <c:pt idx="205">
                  <c:v>2.819816346659199</c:v>
                </c:pt>
                <c:pt idx="206">
                  <c:v>2.94352156829094</c:v>
                </c:pt>
                <c:pt idx="207">
                  <c:v>3.11251173712716</c:v>
                </c:pt>
                <c:pt idx="208">
                  <c:v>3.28150190596338</c:v>
                </c:pt>
                <c:pt idx="209">
                  <c:v>3.43061087846592</c:v>
                </c:pt>
                <c:pt idx="210">
                  <c:v>3.56977925280163</c:v>
                </c:pt>
                <c:pt idx="211">
                  <c:v>3.6990070289705</c:v>
                </c:pt>
                <c:pt idx="212">
                  <c:v>3.862474643269588</c:v>
                </c:pt>
                <c:pt idx="213">
                  <c:v>4.04250992118007</c:v>
                </c:pt>
                <c:pt idx="214">
                  <c:v>4.23579932997966</c:v>
                </c:pt>
                <c:pt idx="215">
                  <c:v>4.41252107516786</c:v>
                </c:pt>
                <c:pt idx="216">
                  <c:v>4.528494720447608</c:v>
                </c:pt>
                <c:pt idx="217">
                  <c:v>4.63784130028281</c:v>
                </c:pt>
                <c:pt idx="218">
                  <c:v>4.72067961833978</c:v>
                </c:pt>
                <c:pt idx="219">
                  <c:v>4.80241342548933</c:v>
                </c:pt>
                <c:pt idx="220">
                  <c:v>4.87972918900916</c:v>
                </c:pt>
                <c:pt idx="221">
                  <c:v>4.89187880899085</c:v>
                </c:pt>
                <c:pt idx="222">
                  <c:v>4.87531114537946</c:v>
                </c:pt>
                <c:pt idx="223">
                  <c:v>4.793577338229905</c:v>
                </c:pt>
                <c:pt idx="224">
                  <c:v>4.73172472741404</c:v>
                </c:pt>
                <c:pt idx="225">
                  <c:v>4.662140540246183</c:v>
                </c:pt>
                <c:pt idx="226">
                  <c:v>4.598078907615455</c:v>
                </c:pt>
                <c:pt idx="227">
                  <c:v>4.56273455857781</c:v>
                </c:pt>
                <c:pt idx="228">
                  <c:v>4.54174885133673</c:v>
                </c:pt>
                <c:pt idx="229">
                  <c:v>4.57046613492981</c:v>
                </c:pt>
                <c:pt idx="230">
                  <c:v>4.58813830944863</c:v>
                </c:pt>
                <c:pt idx="231">
                  <c:v>4.63010972393083</c:v>
                </c:pt>
                <c:pt idx="232">
                  <c:v>4.673185649320443</c:v>
                </c:pt>
                <c:pt idx="233">
                  <c:v>4.685335269302135</c:v>
                </c:pt>
                <c:pt idx="234">
                  <c:v>4.68643978020956</c:v>
                </c:pt>
                <c:pt idx="235">
                  <c:v>4.664349562061035</c:v>
                </c:pt>
                <c:pt idx="236">
                  <c:v>4.66324505115362</c:v>
                </c:pt>
                <c:pt idx="237">
                  <c:v>4.68643978020957</c:v>
                </c:pt>
                <c:pt idx="238">
                  <c:v>4.712948041987795</c:v>
                </c:pt>
                <c:pt idx="239">
                  <c:v>4.74608336921058</c:v>
                </c:pt>
                <c:pt idx="240">
                  <c:v>4.754919456469983</c:v>
                </c:pt>
                <c:pt idx="241">
                  <c:v>4.76927809826654</c:v>
                </c:pt>
                <c:pt idx="242">
                  <c:v>4.784741250970495</c:v>
                </c:pt>
                <c:pt idx="243">
                  <c:v>4.76265103282198</c:v>
                </c:pt>
                <c:pt idx="244">
                  <c:v>4.704111954728385</c:v>
                </c:pt>
                <c:pt idx="245">
                  <c:v>4.58151124400407</c:v>
                </c:pt>
                <c:pt idx="246">
                  <c:v>4.46774662053917</c:v>
                </c:pt>
                <c:pt idx="247">
                  <c:v>4.3639225952411</c:v>
                </c:pt>
                <c:pt idx="248">
                  <c:v>4.28550232081384</c:v>
                </c:pt>
                <c:pt idx="249">
                  <c:v>4.22364970999797</c:v>
                </c:pt>
                <c:pt idx="250">
                  <c:v>4.17394671916379</c:v>
                </c:pt>
                <c:pt idx="251">
                  <c:v>4.13860237012615</c:v>
                </c:pt>
                <c:pt idx="252">
                  <c:v>4.09000389019939</c:v>
                </c:pt>
                <c:pt idx="253">
                  <c:v>4.03477834482808</c:v>
                </c:pt>
                <c:pt idx="254">
                  <c:v>4.00385203942014</c:v>
                </c:pt>
                <c:pt idx="255">
                  <c:v>3.98728437580875</c:v>
                </c:pt>
                <c:pt idx="256">
                  <c:v>4.00274752851272</c:v>
                </c:pt>
                <c:pt idx="257">
                  <c:v>4.03256932301323</c:v>
                </c:pt>
                <c:pt idx="258">
                  <c:v>4.061286606606306</c:v>
                </c:pt>
                <c:pt idx="259">
                  <c:v>4.08227231384741</c:v>
                </c:pt>
                <c:pt idx="260">
                  <c:v>4.08116780293998</c:v>
                </c:pt>
                <c:pt idx="261">
                  <c:v>4.10988508653307</c:v>
                </c:pt>
                <c:pt idx="262">
                  <c:v>4.12866177195931</c:v>
                </c:pt>
                <c:pt idx="263">
                  <c:v>4.13860237012615</c:v>
                </c:pt>
                <c:pt idx="264">
                  <c:v>4.166215142811795</c:v>
                </c:pt>
                <c:pt idx="265">
                  <c:v>4.23469481907223</c:v>
                </c:pt>
                <c:pt idx="266">
                  <c:v>4.31201058259207</c:v>
                </c:pt>
                <c:pt idx="267">
                  <c:v>4.387117324297055</c:v>
                </c:pt>
                <c:pt idx="268">
                  <c:v>4.41693911879757</c:v>
                </c:pt>
                <c:pt idx="269">
                  <c:v>4.429088738779249</c:v>
                </c:pt>
                <c:pt idx="270">
                  <c:v>4.391535367926751</c:v>
                </c:pt>
                <c:pt idx="271">
                  <c:v>4.34845944253714</c:v>
                </c:pt>
                <c:pt idx="272">
                  <c:v>4.288815853536115</c:v>
                </c:pt>
                <c:pt idx="273">
                  <c:v>4.25126248268363</c:v>
                </c:pt>
                <c:pt idx="274">
                  <c:v>4.23579932997965</c:v>
                </c:pt>
                <c:pt idx="275">
                  <c:v>4.24242639542421</c:v>
                </c:pt>
                <c:pt idx="276">
                  <c:v>4.23138128634995</c:v>
                </c:pt>
                <c:pt idx="277">
                  <c:v>4.208186557293991</c:v>
                </c:pt>
                <c:pt idx="278">
                  <c:v>4.18057378460834</c:v>
                </c:pt>
                <c:pt idx="279">
                  <c:v>4.141915902848414</c:v>
                </c:pt>
                <c:pt idx="280">
                  <c:v>4.05797307388403</c:v>
                </c:pt>
                <c:pt idx="281">
                  <c:v>3.93426785225229</c:v>
                </c:pt>
                <c:pt idx="282">
                  <c:v>3.8083536088057</c:v>
                </c:pt>
                <c:pt idx="283">
                  <c:v>3.68354387626653</c:v>
                </c:pt>
                <c:pt idx="284">
                  <c:v>3.57751082915361</c:v>
                </c:pt>
                <c:pt idx="285">
                  <c:v>3.48362740202238</c:v>
                </c:pt>
                <c:pt idx="286">
                  <c:v>3.426192834836208</c:v>
                </c:pt>
                <c:pt idx="287">
                  <c:v>3.40631163850254</c:v>
                </c:pt>
                <c:pt idx="288">
                  <c:v>3.38422142035402</c:v>
                </c:pt>
                <c:pt idx="289">
                  <c:v>3.344459027686669</c:v>
                </c:pt>
                <c:pt idx="290">
                  <c:v>3.27929288414852</c:v>
                </c:pt>
                <c:pt idx="291">
                  <c:v>3.20639516425839</c:v>
                </c:pt>
                <c:pt idx="292">
                  <c:v>3.16331923886877</c:v>
                </c:pt>
                <c:pt idx="293">
                  <c:v>3.10478016077518</c:v>
                </c:pt>
                <c:pt idx="294">
                  <c:v>3.04624108268159</c:v>
                </c:pt>
                <c:pt idx="295">
                  <c:v>2.96450727553205</c:v>
                </c:pt>
                <c:pt idx="296">
                  <c:v>2.90155015380875</c:v>
                </c:pt>
                <c:pt idx="297">
                  <c:v>2.88056444656765</c:v>
                </c:pt>
                <c:pt idx="298">
                  <c:v>2.87283287021567</c:v>
                </c:pt>
                <c:pt idx="299">
                  <c:v>2.87283287021567</c:v>
                </c:pt>
                <c:pt idx="300">
                  <c:v>2.84411558662258</c:v>
                </c:pt>
                <c:pt idx="301">
                  <c:v>2.80987574849237</c:v>
                </c:pt>
                <c:pt idx="302">
                  <c:v>2.756859224935908</c:v>
                </c:pt>
                <c:pt idx="303">
                  <c:v>2.68396150504578</c:v>
                </c:pt>
                <c:pt idx="304">
                  <c:v>2.61106378515565</c:v>
                </c:pt>
                <c:pt idx="305">
                  <c:v>2.53043448891353</c:v>
                </c:pt>
                <c:pt idx="306">
                  <c:v>2.46858187809766</c:v>
                </c:pt>
                <c:pt idx="307">
                  <c:v>2.40231122365209</c:v>
                </c:pt>
                <c:pt idx="308">
                  <c:v>2.35592176554018</c:v>
                </c:pt>
                <c:pt idx="309">
                  <c:v>2.34598116737335</c:v>
                </c:pt>
                <c:pt idx="310">
                  <c:v>2.35371274372533</c:v>
                </c:pt>
                <c:pt idx="311">
                  <c:v>2.37911649459613</c:v>
                </c:pt>
                <c:pt idx="312">
                  <c:v>2.38243002731841</c:v>
                </c:pt>
                <c:pt idx="313">
                  <c:v>2.38243002731841</c:v>
                </c:pt>
                <c:pt idx="314">
                  <c:v>2.37911649459613</c:v>
                </c:pt>
                <c:pt idx="315">
                  <c:v>2.3901616036704</c:v>
                </c:pt>
                <c:pt idx="316">
                  <c:v>2.422192419985758</c:v>
                </c:pt>
                <c:pt idx="317">
                  <c:v>2.463059323560528</c:v>
                </c:pt>
                <c:pt idx="318">
                  <c:v>2.5039262271353</c:v>
                </c:pt>
                <c:pt idx="319">
                  <c:v>2.54479313071007</c:v>
                </c:pt>
                <c:pt idx="320">
                  <c:v>2.5922870997294</c:v>
                </c:pt>
                <c:pt idx="321">
                  <c:v>2.6596622650824</c:v>
                </c:pt>
                <c:pt idx="322">
                  <c:v>2.731455474065105</c:v>
                </c:pt>
                <c:pt idx="323">
                  <c:v>2.78115846489929</c:v>
                </c:pt>
                <c:pt idx="324">
                  <c:v>2.79330808488098</c:v>
                </c:pt>
                <c:pt idx="325">
                  <c:v>2.77121786673245</c:v>
                </c:pt>
                <c:pt idx="326">
                  <c:v>2.78889004125127</c:v>
                </c:pt>
                <c:pt idx="327">
                  <c:v>2.84522009753001</c:v>
                </c:pt>
                <c:pt idx="328">
                  <c:v>2.94793961192065</c:v>
                </c:pt>
                <c:pt idx="329">
                  <c:v>3.03077792997762</c:v>
                </c:pt>
                <c:pt idx="330">
                  <c:v>3.08489896444151</c:v>
                </c:pt>
                <c:pt idx="331">
                  <c:v>3.09263054079349</c:v>
                </c:pt>
                <c:pt idx="332">
                  <c:v>3.06170423538555</c:v>
                </c:pt>
                <c:pt idx="333">
                  <c:v>2.9921200482177</c:v>
                </c:pt>
                <c:pt idx="334">
                  <c:v>2.92253586104985</c:v>
                </c:pt>
                <c:pt idx="335">
                  <c:v>2.84853363025229</c:v>
                </c:pt>
                <c:pt idx="336">
                  <c:v>2.77011335582502</c:v>
                </c:pt>
                <c:pt idx="337">
                  <c:v>2.66518481961953</c:v>
                </c:pt>
                <c:pt idx="338">
                  <c:v>2.562465305228885</c:v>
                </c:pt>
                <c:pt idx="339">
                  <c:v>2.48514954170905</c:v>
                </c:pt>
                <c:pt idx="340">
                  <c:v>2.41998339817091</c:v>
                </c:pt>
                <c:pt idx="341">
                  <c:v>2.366966874614448</c:v>
                </c:pt>
                <c:pt idx="342">
                  <c:v>2.27197893657579</c:v>
                </c:pt>
                <c:pt idx="343">
                  <c:v>2.15821431311089</c:v>
                </c:pt>
                <c:pt idx="344">
                  <c:v>2.02456849331231</c:v>
                </c:pt>
                <c:pt idx="345">
                  <c:v>1.9063858262177</c:v>
                </c:pt>
                <c:pt idx="346">
                  <c:v>1.8180249536236</c:v>
                </c:pt>
                <c:pt idx="347">
                  <c:v>1.75285881008546</c:v>
                </c:pt>
                <c:pt idx="348">
                  <c:v>1.73850016828891</c:v>
                </c:pt>
                <c:pt idx="349">
                  <c:v>1.74070919010377</c:v>
                </c:pt>
                <c:pt idx="350">
                  <c:v>1.76500843006714</c:v>
                </c:pt>
                <c:pt idx="351">
                  <c:v>1.78709864821567</c:v>
                </c:pt>
                <c:pt idx="352">
                  <c:v>1.82796555179044</c:v>
                </c:pt>
                <c:pt idx="353">
                  <c:v>1.87987756443947</c:v>
                </c:pt>
                <c:pt idx="354">
                  <c:v>1.92516251164395</c:v>
                </c:pt>
                <c:pt idx="355">
                  <c:v>1.97707452429298</c:v>
                </c:pt>
                <c:pt idx="356">
                  <c:v>2.04224066783113</c:v>
                </c:pt>
                <c:pt idx="357">
                  <c:v>2.122869964073245</c:v>
                </c:pt>
                <c:pt idx="358">
                  <c:v>2.18251355307426</c:v>
                </c:pt>
                <c:pt idx="359">
                  <c:v>2.21123083666735</c:v>
                </c:pt>
                <c:pt idx="360">
                  <c:v>2.22669398937131</c:v>
                </c:pt>
                <c:pt idx="361">
                  <c:v>2.25872480568667</c:v>
                </c:pt>
                <c:pt idx="362">
                  <c:v>2.312845840150556</c:v>
                </c:pt>
                <c:pt idx="363">
                  <c:v>2.35702627644761</c:v>
                </c:pt>
                <c:pt idx="364">
                  <c:v>2.365862363707019</c:v>
                </c:pt>
                <c:pt idx="365">
                  <c:v>2.35813078735504</c:v>
                </c:pt>
                <c:pt idx="366">
                  <c:v>2.360339809169889</c:v>
                </c:pt>
                <c:pt idx="367">
                  <c:v>2.37469845096643</c:v>
                </c:pt>
                <c:pt idx="368">
                  <c:v>2.378011983688705</c:v>
                </c:pt>
                <c:pt idx="369">
                  <c:v>2.37469845096643</c:v>
                </c:pt>
                <c:pt idx="370">
                  <c:v>2.384639049133268</c:v>
                </c:pt>
                <c:pt idx="371">
                  <c:v>2.38022100550356</c:v>
                </c:pt>
                <c:pt idx="372">
                  <c:v>2.37138491824415</c:v>
                </c:pt>
                <c:pt idx="373">
                  <c:v>2.34598116737335</c:v>
                </c:pt>
                <c:pt idx="374">
                  <c:v>2.34929470009563</c:v>
                </c:pt>
                <c:pt idx="375">
                  <c:v>2.35702627644761</c:v>
                </c:pt>
                <c:pt idx="376">
                  <c:v>2.34487665646592</c:v>
                </c:pt>
                <c:pt idx="377">
                  <c:v>2.306218774706</c:v>
                </c:pt>
                <c:pt idx="378">
                  <c:v>2.26866540385351</c:v>
                </c:pt>
                <c:pt idx="379">
                  <c:v>2.25762029477925</c:v>
                </c:pt>
                <c:pt idx="380">
                  <c:v>2.25320225114954</c:v>
                </c:pt>
                <c:pt idx="381">
                  <c:v>2.23663458753815</c:v>
                </c:pt>
                <c:pt idx="382">
                  <c:v>2.20570828213021</c:v>
                </c:pt>
                <c:pt idx="383">
                  <c:v>2.17699099853713</c:v>
                </c:pt>
                <c:pt idx="384">
                  <c:v>2.13170605133266</c:v>
                </c:pt>
                <c:pt idx="385">
                  <c:v>2.0831075714059</c:v>
                </c:pt>
                <c:pt idx="386">
                  <c:v>2.02346398240488</c:v>
                </c:pt>
                <c:pt idx="387">
                  <c:v>1.9737609915707</c:v>
                </c:pt>
                <c:pt idx="388">
                  <c:v>1.9273715334588</c:v>
                </c:pt>
                <c:pt idx="389">
                  <c:v>1.90307229349542</c:v>
                </c:pt>
                <c:pt idx="390">
                  <c:v>1.88319109716175</c:v>
                </c:pt>
                <c:pt idx="391">
                  <c:v>1.88208658625433</c:v>
                </c:pt>
                <c:pt idx="392">
                  <c:v>1.91632642438454</c:v>
                </c:pt>
                <c:pt idx="393">
                  <c:v>1.97155196975585</c:v>
                </c:pt>
                <c:pt idx="394">
                  <c:v>2.01352338423805</c:v>
                </c:pt>
                <c:pt idx="395">
                  <c:v>2.03230006966429</c:v>
                </c:pt>
                <c:pt idx="396">
                  <c:v>2.06874892960936</c:v>
                </c:pt>
                <c:pt idx="397">
                  <c:v>2.11182485499898</c:v>
                </c:pt>
                <c:pt idx="398">
                  <c:v>2.13612409496236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583256"/>
        <c:axId val="2062775416"/>
      </c:lineChart>
      <c:catAx>
        <c:axId val="-2140583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775416"/>
        <c:crosses val="autoZero"/>
        <c:auto val="1"/>
        <c:lblAlgn val="ctr"/>
        <c:lblOffset val="100"/>
        <c:noMultiLvlLbl val="0"/>
      </c:catAx>
      <c:valAx>
        <c:axId val="206277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583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183F-BF0D-6643-A317-CDD6A2B7BFE6}" type="datetimeFigureOut">
              <a:rPr lang="en-US" smtClean="0"/>
              <a:t>19/01/18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D328-43A7-D542-8DCA-D46D65B6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8" y="3998000"/>
            <a:ext cx="7680883" cy="2560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70" y="-1"/>
            <a:ext cx="3921506" cy="3921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002690" cy="4002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34513" y="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73683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7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88" y="22299"/>
            <a:ext cx="4192294" cy="40838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02690" cy="3899172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954398"/>
              </p:ext>
            </p:extLst>
          </p:nvPr>
        </p:nvGraphicFramePr>
        <p:xfrm>
          <a:off x="206468" y="4083873"/>
          <a:ext cx="3796222" cy="266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093274"/>
              </p:ext>
            </p:extLst>
          </p:nvPr>
        </p:nvGraphicFramePr>
        <p:xfrm>
          <a:off x="4410995" y="3899173"/>
          <a:ext cx="38072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/>
          <p:cNvSpPr/>
          <p:nvPr/>
        </p:nvSpPr>
        <p:spPr>
          <a:xfrm rot="20904270">
            <a:off x="433817" y="4826081"/>
            <a:ext cx="742241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2700">
                  <a:solidFill>
                    <a:schemeClr val="tx1">
                      <a:alpha val="38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alpha val="40000"/>
                  </a:schemeClr>
                </a:solidFill>
              </a:rPr>
              <a:t>DRAFT DATA FROM LUKE</a:t>
            </a:r>
            <a:endParaRPr lang="en-GB" sz="5400" b="1" cap="none" spc="0" dirty="0">
              <a:ln w="12700">
                <a:solidFill>
                  <a:schemeClr val="tx1">
                    <a:alpha val="38000"/>
                  </a:schemeClr>
                </a:solidFill>
                <a:prstDash val="solid"/>
              </a:ln>
              <a:solidFill>
                <a:schemeClr val="bg1">
                  <a:lumMod val="75000"/>
                  <a:alpha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34513" y="0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36839"/>
            <a:ext cx="29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2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Holding</dc:creator>
  <cp:lastModifiedBy>Andrew Holding</cp:lastModifiedBy>
  <cp:revision>7</cp:revision>
  <cp:lastPrinted>2018-01-19T15:54:08Z</cp:lastPrinted>
  <dcterms:created xsi:type="dcterms:W3CDTF">2017-10-30T16:01:18Z</dcterms:created>
  <dcterms:modified xsi:type="dcterms:W3CDTF">2018-01-19T15:58:07Z</dcterms:modified>
</cp:coreProperties>
</file>