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0CCFC-FDA5-425B-B0FA-5AD523BB897C}" v="1" dt="2024-09-02T05:16:06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7A80CCFC-FDA5-425B-B0FA-5AD523BB897C}"/>
    <pc:docChg chg="undo custSel addSld modSld">
      <pc:chgData name="Andrew" userId="36c5b73e-58a9-45e0-b191-7481baa14d1c" providerId="ADAL" clId="{7A80CCFC-FDA5-425B-B0FA-5AD523BB897C}" dt="2024-09-02T05:18:41.908" v="45" actId="20577"/>
      <pc:docMkLst>
        <pc:docMk/>
      </pc:docMkLst>
      <pc:sldChg chg="addSp modSp new mod">
        <pc:chgData name="Andrew" userId="36c5b73e-58a9-45e0-b191-7481baa14d1c" providerId="ADAL" clId="{7A80CCFC-FDA5-425B-B0FA-5AD523BB897C}" dt="2024-09-02T05:18:41.908" v="45" actId="20577"/>
        <pc:sldMkLst>
          <pc:docMk/>
          <pc:sldMk cId="1893674957" sldId="258"/>
        </pc:sldMkLst>
        <pc:spChg chg="add mod">
          <ac:chgData name="Andrew" userId="36c5b73e-58a9-45e0-b191-7481baa14d1c" providerId="ADAL" clId="{7A80CCFC-FDA5-425B-B0FA-5AD523BB897C}" dt="2024-09-02T05:18:41.908" v="45" actId="20577"/>
          <ac:spMkLst>
            <pc:docMk/>
            <pc:sldMk cId="1893674957" sldId="258"/>
            <ac:spMk id="2" creationId="{8976958F-E38F-64A6-ABAE-26806F68A3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3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7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9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1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5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4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6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2548F9-6D96-46CE-A6CF-074FBDA56BB6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93EA-D013-4CA3-953C-C5239421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2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8A3E5-422B-1A6C-4149-5B8F577825E5}"/>
              </a:ext>
            </a:extLst>
          </p:cNvPr>
          <p:cNvSpPr/>
          <p:nvPr/>
        </p:nvSpPr>
        <p:spPr>
          <a:xfrm>
            <a:off x="717550" y="508000"/>
            <a:ext cx="1663700" cy="155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E29B8-1AF1-6524-8903-57F3F1DB9446}"/>
              </a:ext>
            </a:extLst>
          </p:cNvPr>
          <p:cNvSpPr/>
          <p:nvPr/>
        </p:nvSpPr>
        <p:spPr>
          <a:xfrm>
            <a:off x="2660650" y="508000"/>
            <a:ext cx="1663700" cy="1555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D988B-C492-BB9F-1661-E27C4AFF7847}"/>
              </a:ext>
            </a:extLst>
          </p:cNvPr>
          <p:cNvSpPr/>
          <p:nvPr/>
        </p:nvSpPr>
        <p:spPr>
          <a:xfrm>
            <a:off x="4603750" y="508000"/>
            <a:ext cx="1663700" cy="1555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ABE2D-1B10-D3F2-B466-7960714A798F}"/>
              </a:ext>
            </a:extLst>
          </p:cNvPr>
          <p:cNvSpPr/>
          <p:nvPr/>
        </p:nvSpPr>
        <p:spPr>
          <a:xfrm>
            <a:off x="6546850" y="508000"/>
            <a:ext cx="1663700" cy="155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BBF16-D7EA-4595-D047-D4E22EA73CA6}"/>
              </a:ext>
            </a:extLst>
          </p:cNvPr>
          <p:cNvSpPr/>
          <p:nvPr/>
        </p:nvSpPr>
        <p:spPr>
          <a:xfrm>
            <a:off x="717550" y="2514600"/>
            <a:ext cx="1663700" cy="15557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C3AC2-A03B-7359-EC1F-8FCCCA8C58BD}"/>
              </a:ext>
            </a:extLst>
          </p:cNvPr>
          <p:cNvSpPr/>
          <p:nvPr/>
        </p:nvSpPr>
        <p:spPr>
          <a:xfrm>
            <a:off x="2660650" y="2514600"/>
            <a:ext cx="1663700" cy="1555750"/>
          </a:xfrm>
          <a:prstGeom prst="rect">
            <a:avLst/>
          </a:prstGeom>
          <a:solidFill>
            <a:srgbClr val="6AAC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B7033-0CFB-EE82-B9EE-12E4348037F0}"/>
              </a:ext>
            </a:extLst>
          </p:cNvPr>
          <p:cNvSpPr/>
          <p:nvPr/>
        </p:nvSpPr>
        <p:spPr>
          <a:xfrm>
            <a:off x="4603750" y="2514600"/>
            <a:ext cx="1663700" cy="15557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311C5B-F58B-FD52-54BA-286BE47B126E}"/>
              </a:ext>
            </a:extLst>
          </p:cNvPr>
          <p:cNvSpPr/>
          <p:nvPr/>
        </p:nvSpPr>
        <p:spPr>
          <a:xfrm>
            <a:off x="6546850" y="2514600"/>
            <a:ext cx="1663700" cy="15557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775A3514-4814-2C93-978C-07E6F118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700" y="1028700"/>
            <a:ext cx="914400" cy="914400"/>
          </a:xfrm>
          <a:prstGeom prst="rect">
            <a:avLst/>
          </a:prstGeom>
        </p:spPr>
      </p:pic>
      <p:pic>
        <p:nvPicPr>
          <p:cNvPr id="3" name="Graphic 2" descr="Tally with solid fill">
            <a:extLst>
              <a:ext uri="{FF2B5EF4-FFF2-40B4-BE49-F238E27FC236}">
                <a16:creationId xmlns:a16="http://schemas.microsoft.com/office/drawing/2014/main" id="{BE448BC0-B79A-638E-9043-A98E4B08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700" y="2106495"/>
            <a:ext cx="914400" cy="914400"/>
          </a:xfrm>
          <a:prstGeom prst="rect">
            <a:avLst/>
          </a:prstGeom>
        </p:spPr>
      </p:pic>
      <p:pic>
        <p:nvPicPr>
          <p:cNvPr id="4" name="Graphic 3" descr="Sake outline">
            <a:extLst>
              <a:ext uri="{FF2B5EF4-FFF2-40B4-BE49-F238E27FC236}">
                <a16:creationId xmlns:a16="http://schemas.microsoft.com/office/drawing/2014/main" id="{D38EC9CF-874C-AF31-EA50-5E696B41E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6958F-E38F-64A6-ABAE-26806F68A302}"/>
              </a:ext>
            </a:extLst>
          </p:cNvPr>
          <p:cNvSpPr txBox="1"/>
          <p:nvPr/>
        </p:nvSpPr>
        <p:spPr>
          <a:xfrm>
            <a:off x="2460902" y="1822663"/>
            <a:ext cx="6658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loc.region</a:t>
            </a:r>
            <a:r>
              <a:rPr lang="en-US" dirty="0"/>
              <a:t> as region,  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loc.population</a:t>
            </a:r>
            <a:r>
              <a:rPr lang="en-US" dirty="0"/>
              <a:t> as population,  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loc.density</a:t>
            </a:r>
            <a:r>
              <a:rPr lang="en-US" dirty="0"/>
              <a:t> as density,    </a:t>
            </a:r>
            <a:br>
              <a:rPr lang="en-US" dirty="0"/>
            </a:br>
            <a:r>
              <a:rPr lang="en-US" dirty="0"/>
              <a:t>	count(</a:t>
            </a:r>
            <a:r>
              <a:rPr lang="en-US" dirty="0" err="1"/>
              <a:t>sv.vehicle_id</a:t>
            </a:r>
            <a:r>
              <a:rPr lang="en-US" dirty="0"/>
              <a:t>) as thefts		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stolen_vehicles</a:t>
            </a:r>
            <a:r>
              <a:rPr lang="en-US" dirty="0"/>
              <a:t> 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/>
              <a:t>left join locations loc</a:t>
            </a:r>
          </a:p>
          <a:p>
            <a:r>
              <a:rPr lang="en-US" dirty="0"/>
              <a:t>on </a:t>
            </a:r>
            <a:r>
              <a:rPr lang="en-US" dirty="0" err="1"/>
              <a:t>sv.location_id</a:t>
            </a:r>
            <a:r>
              <a:rPr lang="en-US" dirty="0"/>
              <a:t> = </a:t>
            </a:r>
            <a:r>
              <a:rPr lang="en-US" dirty="0" err="1"/>
              <a:t>loc.location_id</a:t>
            </a:r>
            <a:r>
              <a:rPr lang="en-US" dirty="0"/>
              <a:t> </a:t>
            </a:r>
          </a:p>
          <a:p>
            <a:r>
              <a:rPr lang="en-US" dirty="0"/>
              <a:t>group by region, population, </a:t>
            </a:r>
            <a:r>
              <a:rPr lang="en-US" dirty="0" err="1"/>
              <a:t>densityorder</a:t>
            </a:r>
            <a:r>
              <a:rPr lang="en-US" dirty="0"/>
              <a:t> by thefts desc;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67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</TotalTime>
  <Words>71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 Hubbard</cp:lastModifiedBy>
  <cp:revision>2</cp:revision>
  <dcterms:created xsi:type="dcterms:W3CDTF">2024-08-05T08:31:44Z</dcterms:created>
  <dcterms:modified xsi:type="dcterms:W3CDTF">2024-09-02T05:18:43Z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2024-08-05T13:26:50Z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860a2bb7-bf3d-4412-820f-3ad919a49bfa</vt:lpwstr>
  </property>
  <property fmtid="{D5CDD505-2E9C-101B-9397-08002B2CF9AE}" pid="8" name="MSIP_Label_defa4170-0d19-0005-0004-bc88714345d2_ContentBits">
    <vt:lpwstr>0</vt:lpwstr>
  </property>
</Properties>
</file>