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58" r:id="rId3"/>
    <p:sldId id="256" r:id="rId4"/>
  </p:sldIdLst>
  <p:sldSz cx="12192000" cy="44767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5104"/>
    <a:srgbClr val="4E2D02"/>
    <a:srgbClr val="4F6E1F"/>
    <a:srgbClr val="715E38"/>
    <a:srgbClr val="727D45"/>
    <a:srgbClr val="FBBA61"/>
    <a:srgbClr val="FAA93A"/>
    <a:srgbClr val="767171"/>
    <a:srgbClr val="0B0B0A"/>
    <a:srgbClr val="0C0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FB94BA-6765-4C74-920A-EA0780F1E193}" v="418" dt="2024-03-17T12:37:44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304" d="100"/>
          <a:sy n="304" d="100"/>
        </p:scale>
        <p:origin x="216" y="-78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ubbard" userId="efcfa07183130be2" providerId="LiveId" clId="{63FB94BA-6765-4C74-920A-EA0780F1E193}"/>
    <pc:docChg chg="undo custSel addSld modSld sldOrd modMainMaster">
      <pc:chgData name="Andrew Hubbard" userId="efcfa07183130be2" providerId="LiveId" clId="{63FB94BA-6765-4C74-920A-EA0780F1E193}" dt="2024-03-17T12:38:58.978" v="2747" actId="478"/>
      <pc:docMkLst>
        <pc:docMk/>
      </pc:docMkLst>
      <pc:sldChg chg="addSp modSp mod ord modShow">
        <pc:chgData name="Andrew Hubbard" userId="efcfa07183130be2" providerId="LiveId" clId="{63FB94BA-6765-4C74-920A-EA0780F1E193}" dt="2024-03-16T13:04:57.715" v="2464" actId="729"/>
        <pc:sldMkLst>
          <pc:docMk/>
          <pc:sldMk cId="3904047338" sldId="256"/>
        </pc:sldMkLst>
        <pc:spChg chg="add mod">
          <ac:chgData name="Andrew Hubbard" userId="efcfa07183130be2" providerId="LiveId" clId="{63FB94BA-6765-4C74-920A-EA0780F1E193}" dt="2024-03-15T10:46:45.010" v="2190"/>
          <ac:spMkLst>
            <pc:docMk/>
            <pc:sldMk cId="3904047338" sldId="256"/>
            <ac:spMk id="2" creationId="{18C1BCAA-2699-8282-BA31-4B3252BEEC4C}"/>
          </ac:spMkLst>
        </pc:spChg>
        <pc:spChg chg="add mod">
          <ac:chgData name="Andrew Hubbard" userId="efcfa07183130be2" providerId="LiveId" clId="{63FB94BA-6765-4C74-920A-EA0780F1E193}" dt="2024-03-15T10:49:55.244" v="2196"/>
          <ac:spMkLst>
            <pc:docMk/>
            <pc:sldMk cId="3904047338" sldId="256"/>
            <ac:spMk id="3" creationId="{6BF0717E-80B9-B6FA-FD3C-92CE6CA09041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k cId="3904047338" sldId="256"/>
            <ac:spMk id="4" creationId="{B86A93F0-122E-77D4-7164-7F7B205C61CA}"/>
          </ac:spMkLst>
        </pc:spChg>
        <pc:spChg chg="add mod">
          <ac:chgData name="Andrew Hubbard" userId="efcfa07183130be2" providerId="LiveId" clId="{63FB94BA-6765-4C74-920A-EA0780F1E193}" dt="2024-03-15T10:49:55.244" v="2196"/>
          <ac:spMkLst>
            <pc:docMk/>
            <pc:sldMk cId="3904047338" sldId="256"/>
            <ac:spMk id="5" creationId="{57D64059-8A75-398C-8DD5-1F60431ED700}"/>
          </ac:spMkLst>
        </pc:spChg>
        <pc:spChg chg="add mod">
          <ac:chgData name="Andrew Hubbard" userId="efcfa07183130be2" providerId="LiveId" clId="{63FB94BA-6765-4C74-920A-EA0780F1E193}" dt="2024-03-15T10:49:55.244" v="2196"/>
          <ac:spMkLst>
            <pc:docMk/>
            <pc:sldMk cId="3904047338" sldId="256"/>
            <ac:spMk id="6" creationId="{5A330296-EDA4-2A4A-9729-D08D500E670C}"/>
          </ac:spMkLst>
        </pc:spChg>
        <pc:spChg chg="add mod">
          <ac:chgData name="Andrew Hubbard" userId="efcfa07183130be2" providerId="LiveId" clId="{63FB94BA-6765-4C74-920A-EA0780F1E193}" dt="2024-03-15T10:49:55.244" v="2196"/>
          <ac:spMkLst>
            <pc:docMk/>
            <pc:sldMk cId="3904047338" sldId="256"/>
            <ac:spMk id="7" creationId="{9689B9F4-99B9-173C-FEB5-DB79C4C197D7}"/>
          </ac:spMkLst>
        </pc:spChg>
        <pc:spChg chg="add mod">
          <ac:chgData name="Andrew Hubbard" userId="efcfa07183130be2" providerId="LiveId" clId="{63FB94BA-6765-4C74-920A-EA0780F1E193}" dt="2024-03-15T10:49:55.244" v="2196"/>
          <ac:spMkLst>
            <pc:docMk/>
            <pc:sldMk cId="3904047338" sldId="256"/>
            <ac:spMk id="8" creationId="{6C910CF0-2E62-3766-6E3D-EB6CACE11C3B}"/>
          </ac:spMkLst>
        </pc:spChg>
        <pc:spChg chg="add mod">
          <ac:chgData name="Andrew Hubbard" userId="efcfa07183130be2" providerId="LiveId" clId="{63FB94BA-6765-4C74-920A-EA0780F1E193}" dt="2024-03-15T10:49:55.244" v="2196"/>
          <ac:spMkLst>
            <pc:docMk/>
            <pc:sldMk cId="3904047338" sldId="256"/>
            <ac:spMk id="9" creationId="{7E885AAB-FC0B-B4C5-BD54-0A59F8F89D01}"/>
          </ac:spMkLst>
        </pc:spChg>
        <pc:spChg chg="add mod">
          <ac:chgData name="Andrew Hubbard" userId="efcfa07183130be2" providerId="LiveId" clId="{63FB94BA-6765-4C74-920A-EA0780F1E193}" dt="2024-03-15T10:49:55.244" v="2196"/>
          <ac:spMkLst>
            <pc:docMk/>
            <pc:sldMk cId="3904047338" sldId="256"/>
            <ac:spMk id="10" creationId="{76015C16-F306-9596-F013-241BB1B762CD}"/>
          </ac:spMkLst>
        </pc:spChg>
        <pc:spChg chg="add mod">
          <ac:chgData name="Andrew Hubbard" userId="efcfa07183130be2" providerId="LiveId" clId="{63FB94BA-6765-4C74-920A-EA0780F1E193}" dt="2024-03-15T10:49:55.244" v="2196"/>
          <ac:spMkLst>
            <pc:docMk/>
            <pc:sldMk cId="3904047338" sldId="256"/>
            <ac:spMk id="11" creationId="{AF9374B7-C136-A200-4DB7-6F790EBB96F9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k cId="3904047338" sldId="256"/>
            <ac:spMk id="12" creationId="{D0FB329B-1738-5450-95E8-8126B31D97BF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k cId="3904047338" sldId="256"/>
            <ac:spMk id="13" creationId="{403A8893-25E6-38A9-0800-E897DBFF5BA4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k cId="3904047338" sldId="256"/>
            <ac:spMk id="14" creationId="{A53EEBFF-5D73-6230-F597-2B8FA7098A82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k cId="3904047338" sldId="256"/>
            <ac:spMk id="15" creationId="{4B793D92-D17E-C5F5-F8D0-5B68E20957B9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k cId="3904047338" sldId="256"/>
            <ac:spMk id="16" creationId="{F43ED63C-04AB-FD70-FD46-C36CE3D4EEB9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k cId="3904047338" sldId="256"/>
            <ac:spMk id="17" creationId="{7E7E56CC-F210-B148-9CC1-B01B2F38DD03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k cId="3904047338" sldId="256"/>
            <ac:spMk id="18" creationId="{2EFAF3E2-E31A-B791-0BB2-84D40328E73B}"/>
          </ac:spMkLst>
        </pc:spChg>
        <pc:spChg chg="add mod">
          <ac:chgData name="Andrew Hubbard" userId="efcfa07183130be2" providerId="LiveId" clId="{63FB94BA-6765-4C74-920A-EA0780F1E193}" dt="2024-03-15T10:49:55.244" v="2196"/>
          <ac:spMkLst>
            <pc:docMk/>
            <pc:sldMk cId="3904047338" sldId="256"/>
            <ac:spMk id="19" creationId="{10F63B6E-D486-BD6A-480E-C9975309AB81}"/>
          </ac:spMkLst>
        </pc:spChg>
        <pc:spChg chg="add mod">
          <ac:chgData name="Andrew Hubbard" userId="efcfa07183130be2" providerId="LiveId" clId="{63FB94BA-6765-4C74-920A-EA0780F1E193}" dt="2024-03-15T10:49:55.244" v="2196"/>
          <ac:spMkLst>
            <pc:docMk/>
            <pc:sldMk cId="3904047338" sldId="256"/>
            <ac:spMk id="20" creationId="{8877851E-0D54-2D85-4BCA-375690D95830}"/>
          </ac:spMkLst>
        </pc:spChg>
        <pc:spChg chg="add mod">
          <ac:chgData name="Andrew Hubbard" userId="efcfa07183130be2" providerId="LiveId" clId="{63FB94BA-6765-4C74-920A-EA0780F1E193}" dt="2024-03-15T10:49:55.244" v="2196"/>
          <ac:spMkLst>
            <pc:docMk/>
            <pc:sldMk cId="3904047338" sldId="256"/>
            <ac:spMk id="21" creationId="{F6DF91BA-B177-51B5-4AF1-8C3DD745D8DF}"/>
          </ac:spMkLst>
        </pc:spChg>
        <pc:spChg chg="add mod">
          <ac:chgData name="Andrew Hubbard" userId="efcfa07183130be2" providerId="LiveId" clId="{63FB94BA-6765-4C74-920A-EA0780F1E193}" dt="2024-03-15T10:49:55.244" v="2196"/>
          <ac:spMkLst>
            <pc:docMk/>
            <pc:sldMk cId="3904047338" sldId="256"/>
            <ac:spMk id="22" creationId="{1653CD18-3441-43A7-8C92-788C505B83F8}"/>
          </ac:spMkLst>
        </pc:spChg>
        <pc:spChg chg="add mod">
          <ac:chgData name="Andrew Hubbard" userId="efcfa07183130be2" providerId="LiveId" clId="{63FB94BA-6765-4C74-920A-EA0780F1E193}" dt="2024-03-15T10:49:55.244" v="2196"/>
          <ac:spMkLst>
            <pc:docMk/>
            <pc:sldMk cId="3904047338" sldId="256"/>
            <ac:spMk id="23" creationId="{818EE285-F865-0E00-6DF4-62750EB253C5}"/>
          </ac:spMkLst>
        </pc:spChg>
      </pc:sldChg>
      <pc:sldChg chg="addSp delSp modSp new mod setBg">
        <pc:chgData name="Andrew Hubbard" userId="efcfa07183130be2" providerId="LiveId" clId="{63FB94BA-6765-4C74-920A-EA0780F1E193}" dt="2024-03-17T12:38:58.978" v="2747" actId="478"/>
        <pc:sldMkLst>
          <pc:docMk/>
          <pc:sldMk cId="2364274314" sldId="257"/>
        </pc:sldMkLst>
        <pc:spChg chg="add del mod">
          <ac:chgData name="Andrew Hubbard" userId="efcfa07183130be2" providerId="LiveId" clId="{63FB94BA-6765-4C74-920A-EA0780F1E193}" dt="2024-03-11T15:58:54.581" v="1516"/>
          <ac:spMkLst>
            <pc:docMk/>
            <pc:sldMk cId="2364274314" sldId="257"/>
            <ac:spMk id="2" creationId="{49E18DCD-0510-4EC7-A898-FC107826E291}"/>
          </ac:spMkLst>
        </pc:spChg>
        <pc:spChg chg="del">
          <ac:chgData name="Andrew Hubbard" userId="efcfa07183130be2" providerId="LiveId" clId="{63FB94BA-6765-4C74-920A-EA0780F1E193}" dt="2024-03-11T06:39:25.901" v="3" actId="478"/>
          <ac:spMkLst>
            <pc:docMk/>
            <pc:sldMk cId="2364274314" sldId="257"/>
            <ac:spMk id="2" creationId="{4AA9155B-BBC2-783D-F990-CA3982F67B54}"/>
          </ac:spMkLst>
        </pc:spChg>
        <pc:spChg chg="add del mod">
          <ac:chgData name="Andrew Hubbard" userId="efcfa07183130be2" providerId="LiveId" clId="{63FB94BA-6765-4C74-920A-EA0780F1E193}" dt="2024-03-14T05:56:50.986" v="1772" actId="478"/>
          <ac:spMkLst>
            <pc:docMk/>
            <pc:sldMk cId="2364274314" sldId="257"/>
            <ac:spMk id="2" creationId="{70BADC86-7241-DA9D-6972-30150DD92AE9}"/>
          </ac:spMkLst>
        </pc:spChg>
        <pc:spChg chg="add del mod">
          <ac:chgData name="Andrew Hubbard" userId="efcfa07183130be2" providerId="LiveId" clId="{63FB94BA-6765-4C74-920A-EA0780F1E193}" dt="2024-03-15T10:50:17.689" v="2199" actId="478"/>
          <ac:spMkLst>
            <pc:docMk/>
            <pc:sldMk cId="2364274314" sldId="257"/>
            <ac:spMk id="2" creationId="{718601F4-C40C-81C6-D424-37846BF4B471}"/>
          </ac:spMkLst>
        </pc:spChg>
        <pc:spChg chg="add del mod">
          <ac:chgData name="Andrew Hubbard" userId="efcfa07183130be2" providerId="LiveId" clId="{63FB94BA-6765-4C74-920A-EA0780F1E193}" dt="2024-03-17T07:16:30.779" v="2732" actId="21"/>
          <ac:spMkLst>
            <pc:docMk/>
            <pc:sldMk cId="2364274314" sldId="257"/>
            <ac:spMk id="2" creationId="{BCF368B1-3F20-E884-2CD2-A89484B52A0B}"/>
          </ac:spMkLst>
        </pc:spChg>
        <pc:spChg chg="add del mod">
          <ac:chgData name="Andrew Hubbard" userId="efcfa07183130be2" providerId="LiveId" clId="{63FB94BA-6765-4C74-920A-EA0780F1E193}" dt="2024-03-11T15:57:15.046" v="1499" actId="478"/>
          <ac:spMkLst>
            <pc:docMk/>
            <pc:sldMk cId="2364274314" sldId="257"/>
            <ac:spMk id="3" creationId="{14980355-E46F-DB8C-9B54-0BC3CAB70749}"/>
          </ac:spMkLst>
        </pc:spChg>
        <pc:spChg chg="add del mod">
          <ac:chgData name="Andrew Hubbard" userId="efcfa07183130be2" providerId="LiveId" clId="{63FB94BA-6765-4C74-920A-EA0780F1E193}" dt="2024-03-15T10:50:17.689" v="2199" actId="478"/>
          <ac:spMkLst>
            <pc:docMk/>
            <pc:sldMk cId="2364274314" sldId="257"/>
            <ac:spMk id="3" creationId="{4A5601E0-C1AE-A84B-D3ED-7CAD28527DA8}"/>
          </ac:spMkLst>
        </pc:spChg>
        <pc:spChg chg="del">
          <ac:chgData name="Andrew Hubbard" userId="efcfa07183130be2" providerId="LiveId" clId="{63FB94BA-6765-4C74-920A-EA0780F1E193}" dt="2024-03-11T06:39:27.200" v="4" actId="478"/>
          <ac:spMkLst>
            <pc:docMk/>
            <pc:sldMk cId="2364274314" sldId="257"/>
            <ac:spMk id="3" creationId="{88771987-569B-BC8A-BAE2-1946B83ABA77}"/>
          </ac:spMkLst>
        </pc:spChg>
        <pc:spChg chg="add del mod">
          <ac:chgData name="Andrew Hubbard" userId="efcfa07183130be2" providerId="LiveId" clId="{63FB94BA-6765-4C74-920A-EA0780F1E193}" dt="2024-03-17T07:16:30.779" v="2732" actId="21"/>
          <ac:spMkLst>
            <pc:docMk/>
            <pc:sldMk cId="2364274314" sldId="257"/>
            <ac:spMk id="3" creationId="{FCA2E962-C216-ED26-19E9-411B324F7B66}"/>
          </ac:spMkLst>
        </pc:spChg>
        <pc:spChg chg="add del mod">
          <ac:chgData name="Andrew Hubbard" userId="efcfa07183130be2" providerId="LiveId" clId="{63FB94BA-6765-4C74-920A-EA0780F1E193}" dt="2024-03-11T14:31:40.397" v="1346" actId="478"/>
          <ac:spMkLst>
            <pc:docMk/>
            <pc:sldMk cId="2364274314" sldId="257"/>
            <ac:spMk id="4" creationId="{13D2557E-B297-82E0-8B9E-84BDF99E43D0}"/>
          </ac:spMkLst>
        </pc:spChg>
        <pc:spChg chg="add del mod ord">
          <ac:chgData name="Andrew Hubbard" userId="efcfa07183130be2" providerId="LiveId" clId="{63FB94BA-6765-4C74-920A-EA0780F1E193}" dt="2024-03-14T07:37:15.784" v="2119" actId="21"/>
          <ac:spMkLst>
            <pc:docMk/>
            <pc:sldMk cId="2364274314" sldId="257"/>
            <ac:spMk id="4" creationId="{BCF368B1-3F20-E884-2CD2-A89484B52A0B}"/>
          </ac:spMkLst>
        </pc:spChg>
        <pc:spChg chg="add del mod">
          <ac:chgData name="Andrew Hubbard" userId="efcfa07183130be2" providerId="LiveId" clId="{63FB94BA-6765-4C74-920A-EA0780F1E193}" dt="2024-03-17T07:16:30.779" v="2732" actId="21"/>
          <ac:spMkLst>
            <pc:docMk/>
            <pc:sldMk cId="2364274314" sldId="257"/>
            <ac:spMk id="4" creationId="{BD31B5AD-6FE5-AEEA-E60D-4DB77B34D8DA}"/>
          </ac:spMkLst>
        </pc:spChg>
        <pc:spChg chg="add del mod">
          <ac:chgData name="Andrew Hubbard" userId="efcfa07183130be2" providerId="LiveId" clId="{63FB94BA-6765-4C74-920A-EA0780F1E193}" dt="2024-03-15T10:50:17.689" v="2199" actId="478"/>
          <ac:spMkLst>
            <pc:docMk/>
            <pc:sldMk cId="2364274314" sldId="257"/>
            <ac:spMk id="4" creationId="{EE489238-1CE8-7FC4-0B32-243E0FDCDB75}"/>
          </ac:spMkLst>
        </pc:spChg>
        <pc:spChg chg="add del mod">
          <ac:chgData name="Andrew Hubbard" userId="efcfa07183130be2" providerId="LiveId" clId="{63FB94BA-6765-4C74-920A-EA0780F1E193}" dt="2024-03-11T15:58:54.581" v="1516"/>
          <ac:spMkLst>
            <pc:docMk/>
            <pc:sldMk cId="2364274314" sldId="257"/>
            <ac:spMk id="4" creationId="{F49F1460-F812-D5B6-009F-1D9D74F5FFF3}"/>
          </ac:spMkLst>
        </pc:spChg>
        <pc:spChg chg="add del mod">
          <ac:chgData name="Andrew Hubbard" userId="efcfa07183130be2" providerId="LiveId" clId="{63FB94BA-6765-4C74-920A-EA0780F1E193}" dt="2024-03-15T10:50:17.689" v="2199" actId="478"/>
          <ac:spMkLst>
            <pc:docMk/>
            <pc:sldMk cId="2364274314" sldId="257"/>
            <ac:spMk id="5" creationId="{17AFFCC5-67F5-8A6E-E958-C7A350EE1BFE}"/>
          </ac:spMkLst>
        </pc:spChg>
        <pc:spChg chg="add del mod">
          <ac:chgData name="Andrew Hubbard" userId="efcfa07183130be2" providerId="LiveId" clId="{63FB94BA-6765-4C74-920A-EA0780F1E193}" dt="2024-03-14T05:57:54.231" v="1785" actId="478"/>
          <ac:spMkLst>
            <pc:docMk/>
            <pc:sldMk cId="2364274314" sldId="257"/>
            <ac:spMk id="5" creationId="{4AEEF02C-ABDB-E5D6-F766-66C25BAAD090}"/>
          </ac:spMkLst>
        </pc:spChg>
        <pc:spChg chg="add del mod">
          <ac:chgData name="Andrew Hubbard" userId="efcfa07183130be2" providerId="LiveId" clId="{63FB94BA-6765-4C74-920A-EA0780F1E193}" dt="2024-03-11T14:31:39.732" v="1345" actId="478"/>
          <ac:spMkLst>
            <pc:docMk/>
            <pc:sldMk cId="2364274314" sldId="257"/>
            <ac:spMk id="5" creationId="{7AAD050B-0968-B719-818D-D82B10CE5C00}"/>
          </ac:spMkLst>
        </pc:spChg>
        <pc:spChg chg="add del mod">
          <ac:chgData name="Andrew Hubbard" userId="efcfa07183130be2" providerId="LiveId" clId="{63FB94BA-6765-4C74-920A-EA0780F1E193}" dt="2024-03-11T15:57:43.864" v="1504" actId="478"/>
          <ac:spMkLst>
            <pc:docMk/>
            <pc:sldMk cId="2364274314" sldId="257"/>
            <ac:spMk id="5" creationId="{D92FD834-7CFB-B9F8-D1B0-BA01612845A3}"/>
          </ac:spMkLst>
        </pc:spChg>
        <pc:spChg chg="add del mod">
          <ac:chgData name="Andrew Hubbard" userId="efcfa07183130be2" providerId="LiveId" clId="{63FB94BA-6765-4C74-920A-EA0780F1E193}" dt="2024-03-15T10:50:17.689" v="2199" actId="478"/>
          <ac:spMkLst>
            <pc:docMk/>
            <pc:sldMk cId="2364274314" sldId="257"/>
            <ac:spMk id="6" creationId="{711C0ED3-F5A2-DA20-A3E0-0AE7479355D2}"/>
          </ac:spMkLst>
        </pc:spChg>
        <pc:spChg chg="add del mod">
          <ac:chgData name="Andrew Hubbard" userId="efcfa07183130be2" providerId="LiveId" clId="{63FB94BA-6765-4C74-920A-EA0780F1E193}" dt="2024-03-11T14:31:41.710" v="1347" actId="478"/>
          <ac:spMkLst>
            <pc:docMk/>
            <pc:sldMk cId="2364274314" sldId="257"/>
            <ac:spMk id="6" creationId="{86768120-349B-C2D7-C71F-46A333DDA4BD}"/>
          </ac:spMkLst>
        </pc:spChg>
        <pc:spChg chg="mod">
          <ac:chgData name="Andrew Hubbard" userId="efcfa07183130be2" providerId="LiveId" clId="{63FB94BA-6765-4C74-920A-EA0780F1E193}" dt="2024-03-11T15:58:12.670" v="1507"/>
          <ac:spMkLst>
            <pc:docMk/>
            <pc:sldMk cId="2364274314" sldId="257"/>
            <ac:spMk id="6" creationId="{FABB45DF-CB9A-78DE-7217-F8CAB1135A8F}"/>
          </ac:spMkLst>
        </pc:spChg>
        <pc:spChg chg="mod">
          <ac:chgData name="Andrew Hubbard" userId="efcfa07183130be2" providerId="LiveId" clId="{63FB94BA-6765-4C74-920A-EA0780F1E193}" dt="2024-03-14T06:16:55.511" v="1982" actId="164"/>
          <ac:spMkLst>
            <pc:docMk/>
            <pc:sldMk cId="2364274314" sldId="257"/>
            <ac:spMk id="7" creationId="{02F114B8-46CC-21C9-CD16-B290316F1667}"/>
          </ac:spMkLst>
        </pc:spChg>
        <pc:spChg chg="add del mod">
          <ac:chgData name="Andrew Hubbard" userId="efcfa07183130be2" providerId="LiveId" clId="{63FB94BA-6765-4C74-920A-EA0780F1E193}" dt="2024-03-15T10:50:17.689" v="2199" actId="478"/>
          <ac:spMkLst>
            <pc:docMk/>
            <pc:sldMk cId="2364274314" sldId="257"/>
            <ac:spMk id="7" creationId="{401A394D-E0A4-1A46-14AD-EA597C6FBDAD}"/>
          </ac:spMkLst>
        </pc:spChg>
        <pc:spChg chg="add del mod modCrop">
          <ac:chgData name="Andrew Hubbard" userId="efcfa07183130be2" providerId="LiveId" clId="{63FB94BA-6765-4C74-920A-EA0780F1E193}" dt="2024-03-11T06:52:35.722" v="62" actId="478"/>
          <ac:spMkLst>
            <pc:docMk/>
            <pc:sldMk cId="2364274314" sldId="257"/>
            <ac:spMk id="7" creationId="{DFFECD2B-2D06-C0A8-0B20-CAD8063A76B0}"/>
          </ac:spMkLst>
        </pc:spChg>
        <pc:spChg chg="mod">
          <ac:chgData name="Andrew Hubbard" userId="efcfa07183130be2" providerId="LiveId" clId="{63FB94BA-6765-4C74-920A-EA0780F1E193}" dt="2024-03-11T15:58:23.811" v="1510"/>
          <ac:spMkLst>
            <pc:docMk/>
            <pc:sldMk cId="2364274314" sldId="257"/>
            <ac:spMk id="7" creationId="{ECA985CA-6DFA-1342-6F49-F57D790A7374}"/>
          </ac:spMkLst>
        </pc:spChg>
        <pc:spChg chg="add del mod">
          <ac:chgData name="Andrew Hubbard" userId="efcfa07183130be2" providerId="LiveId" clId="{63FB94BA-6765-4C74-920A-EA0780F1E193}" dt="2024-03-16T12:24:03.683" v="2415" actId="478"/>
          <ac:spMkLst>
            <pc:docMk/>
            <pc:sldMk cId="2364274314" sldId="257"/>
            <ac:spMk id="8" creationId="{3530098B-0062-A1E4-ADDC-9C5C436ED339}"/>
          </ac:spMkLst>
        </pc:spChg>
        <pc:spChg chg="add del mod">
          <ac:chgData name="Andrew Hubbard" userId="efcfa07183130be2" providerId="LiveId" clId="{63FB94BA-6765-4C74-920A-EA0780F1E193}" dt="2024-03-15T10:50:17.689" v="2199" actId="478"/>
          <ac:spMkLst>
            <pc:docMk/>
            <pc:sldMk cId="2364274314" sldId="257"/>
            <ac:spMk id="8" creationId="{5249C003-31C6-B433-31DA-D1560D17E4A6}"/>
          </ac:spMkLst>
        </pc:spChg>
        <pc:spChg chg="del mod">
          <ac:chgData name="Andrew Hubbard" userId="efcfa07183130be2" providerId="LiveId" clId="{63FB94BA-6765-4C74-920A-EA0780F1E193}" dt="2024-03-14T05:41:04.072" v="1525" actId="478"/>
          <ac:spMkLst>
            <pc:docMk/>
            <pc:sldMk cId="2364274314" sldId="257"/>
            <ac:spMk id="8" creationId="{58614AB4-04F7-112F-24AF-C3E178E6A927}"/>
          </ac:spMkLst>
        </pc:spChg>
        <pc:spChg chg="add del mod">
          <ac:chgData name="Andrew Hubbard" userId="efcfa07183130be2" providerId="LiveId" clId="{63FB94BA-6765-4C74-920A-EA0780F1E193}" dt="2024-03-14T05:41:05.887" v="1526" actId="478"/>
          <ac:spMkLst>
            <pc:docMk/>
            <pc:sldMk cId="2364274314" sldId="257"/>
            <ac:spMk id="9" creationId="{809E7EE3-6AC6-33BC-4A9D-7BB67773DA32}"/>
          </ac:spMkLst>
        </pc:spChg>
        <pc:spChg chg="add del mod">
          <ac:chgData name="Andrew Hubbard" userId="efcfa07183130be2" providerId="LiveId" clId="{63FB94BA-6765-4C74-920A-EA0780F1E193}" dt="2024-03-15T10:50:17.689" v="2199" actId="478"/>
          <ac:spMkLst>
            <pc:docMk/>
            <pc:sldMk cId="2364274314" sldId="257"/>
            <ac:spMk id="9" creationId="{E4AD2A92-D545-1A37-F816-08737409209E}"/>
          </ac:spMkLst>
        </pc:spChg>
        <pc:spChg chg="add mod">
          <ac:chgData name="Andrew Hubbard" userId="efcfa07183130be2" providerId="LiveId" clId="{63FB94BA-6765-4C74-920A-EA0780F1E193}" dt="2024-03-11T15:59:47.649" v="1522"/>
          <ac:spMkLst>
            <pc:docMk/>
            <pc:sldMk cId="2364274314" sldId="257"/>
            <ac:spMk id="10" creationId="{21DCD733-3941-F203-CDD8-247D39EC46E5}"/>
          </ac:spMkLst>
        </pc:spChg>
        <pc:spChg chg="add del mod">
          <ac:chgData name="Andrew Hubbard" userId="efcfa07183130be2" providerId="LiveId" clId="{63FB94BA-6765-4C74-920A-EA0780F1E193}" dt="2024-03-15T10:50:17.689" v="2199" actId="478"/>
          <ac:spMkLst>
            <pc:docMk/>
            <pc:sldMk cId="2364274314" sldId="257"/>
            <ac:spMk id="10" creationId="{385516FA-6028-06C8-F456-F88A85FA17EA}"/>
          </ac:spMkLst>
        </pc:spChg>
        <pc:spChg chg="mod">
          <ac:chgData name="Andrew Hubbard" userId="efcfa07183130be2" providerId="LiveId" clId="{63FB94BA-6765-4C74-920A-EA0780F1E193}" dt="2024-03-14T06:16:55.511" v="1982" actId="164"/>
          <ac:spMkLst>
            <pc:docMk/>
            <pc:sldMk cId="2364274314" sldId="257"/>
            <ac:spMk id="10" creationId="{F776D10B-DE98-07C7-47B8-1A15B44C2E96}"/>
          </ac:spMkLst>
        </pc:spChg>
        <pc:spChg chg="mod">
          <ac:chgData name="Andrew Hubbard" userId="efcfa07183130be2" providerId="LiveId" clId="{63FB94BA-6765-4C74-920A-EA0780F1E193}" dt="2024-03-14T06:16:55.511" v="1982" actId="164"/>
          <ac:spMkLst>
            <pc:docMk/>
            <pc:sldMk cId="2364274314" sldId="257"/>
            <ac:spMk id="11" creationId="{A22A3DD3-024F-25D6-8140-148A3E756211}"/>
          </ac:spMkLst>
        </pc:spChg>
        <pc:spChg chg="add del mod">
          <ac:chgData name="Andrew Hubbard" userId="efcfa07183130be2" providerId="LiveId" clId="{63FB94BA-6765-4C74-920A-EA0780F1E193}" dt="2024-03-15T10:50:17.689" v="2199" actId="478"/>
          <ac:spMkLst>
            <pc:docMk/>
            <pc:sldMk cId="2364274314" sldId="257"/>
            <ac:spMk id="11" creationId="{B5B09283-AABB-D1EF-A57E-5C138D882C99}"/>
          </ac:spMkLst>
        </pc:spChg>
        <pc:spChg chg="add del mod">
          <ac:chgData name="Andrew Hubbard" userId="efcfa07183130be2" providerId="LiveId" clId="{63FB94BA-6765-4C74-920A-EA0780F1E193}" dt="2024-03-14T05:43:55.744" v="1583" actId="478"/>
          <ac:spMkLst>
            <pc:docMk/>
            <pc:sldMk cId="2364274314" sldId="257"/>
            <ac:spMk id="12" creationId="{B26FC1AB-D997-6D33-3673-270920046AB5}"/>
          </ac:spMkLst>
        </pc:spChg>
        <pc:spChg chg="add del mod">
          <ac:chgData name="Andrew Hubbard" userId="efcfa07183130be2" providerId="LiveId" clId="{63FB94BA-6765-4C74-920A-EA0780F1E193}" dt="2024-03-17T06:47:12.306" v="2496" actId="21"/>
          <ac:spMkLst>
            <pc:docMk/>
            <pc:sldMk cId="2364274314" sldId="257"/>
            <ac:spMk id="12" creationId="{BCF368B1-3F20-E884-2CD2-A89484B52A0B}"/>
          </ac:spMkLst>
        </pc:spChg>
        <pc:spChg chg="add del mod">
          <ac:chgData name="Andrew Hubbard" userId="efcfa07183130be2" providerId="LiveId" clId="{63FB94BA-6765-4C74-920A-EA0780F1E193}" dt="2024-03-15T10:50:17.689" v="2199" actId="478"/>
          <ac:spMkLst>
            <pc:docMk/>
            <pc:sldMk cId="2364274314" sldId="257"/>
            <ac:spMk id="12" creationId="{DCD4173B-3475-9AEF-6CF4-C9DD57374943}"/>
          </ac:spMkLst>
        </pc:spChg>
        <pc:spChg chg="add del mod">
          <ac:chgData name="Andrew Hubbard" userId="efcfa07183130be2" providerId="LiveId" clId="{63FB94BA-6765-4C74-920A-EA0780F1E193}" dt="2024-03-15T10:50:17.689" v="2199" actId="478"/>
          <ac:spMkLst>
            <pc:docMk/>
            <pc:sldMk cId="2364274314" sldId="257"/>
            <ac:spMk id="13" creationId="{6B3BD396-FBEC-4EC3-778E-B97424663ECC}"/>
          </ac:spMkLst>
        </pc:spChg>
        <pc:spChg chg="mod">
          <ac:chgData name="Andrew Hubbard" userId="efcfa07183130be2" providerId="LiveId" clId="{63FB94BA-6765-4C74-920A-EA0780F1E193}" dt="2024-03-14T06:16:55.511" v="1982" actId="164"/>
          <ac:spMkLst>
            <pc:docMk/>
            <pc:sldMk cId="2364274314" sldId="257"/>
            <ac:spMk id="13" creationId="{755916D1-3794-19BA-6959-90B0CE94738D}"/>
          </ac:spMkLst>
        </pc:spChg>
        <pc:spChg chg="add del mod">
          <ac:chgData name="Andrew Hubbard" userId="efcfa07183130be2" providerId="LiveId" clId="{63FB94BA-6765-4C74-920A-EA0780F1E193}" dt="2024-03-17T06:47:12.306" v="2496" actId="21"/>
          <ac:spMkLst>
            <pc:docMk/>
            <pc:sldMk cId="2364274314" sldId="257"/>
            <ac:spMk id="13" creationId="{FCA2E962-C216-ED26-19E9-411B324F7B66}"/>
          </ac:spMkLst>
        </pc:spChg>
        <pc:spChg chg="add del mod">
          <ac:chgData name="Andrew Hubbard" userId="efcfa07183130be2" providerId="LiveId" clId="{63FB94BA-6765-4C74-920A-EA0780F1E193}" dt="2024-03-15T10:45:33.156" v="2181"/>
          <ac:spMkLst>
            <pc:docMk/>
            <pc:sldMk cId="2364274314" sldId="257"/>
            <ac:spMk id="14" creationId="{785BD78E-4FD6-C472-3EBD-8CC2744A6B50}"/>
          </ac:spMkLst>
        </pc:spChg>
        <pc:spChg chg="add del mod">
          <ac:chgData name="Andrew Hubbard" userId="efcfa07183130be2" providerId="LiveId" clId="{63FB94BA-6765-4C74-920A-EA0780F1E193}" dt="2024-03-17T06:47:12.306" v="2496" actId="21"/>
          <ac:spMkLst>
            <pc:docMk/>
            <pc:sldMk cId="2364274314" sldId="257"/>
            <ac:spMk id="14" creationId="{BD31B5AD-6FE5-AEEA-E60D-4DB77B34D8DA}"/>
          </ac:spMkLst>
        </pc:spChg>
        <pc:spChg chg="mod">
          <ac:chgData name="Andrew Hubbard" userId="efcfa07183130be2" providerId="LiveId" clId="{63FB94BA-6765-4C74-920A-EA0780F1E193}" dt="2024-03-15T10:45:28.176" v="2180"/>
          <ac:spMkLst>
            <pc:docMk/>
            <pc:sldMk cId="2364274314" sldId="257"/>
            <ac:spMk id="15" creationId="{2688A56B-325E-AE7A-BA23-F68A2B72910A}"/>
          </ac:spMkLst>
        </pc:spChg>
        <pc:spChg chg="add del mod">
          <ac:chgData name="Andrew Hubbard" userId="efcfa07183130be2" providerId="LiveId" clId="{63FB94BA-6765-4C74-920A-EA0780F1E193}" dt="2024-03-11T07:34:18.741" v="282" actId="478"/>
          <ac:spMkLst>
            <pc:docMk/>
            <pc:sldMk cId="2364274314" sldId="257"/>
            <ac:spMk id="15" creationId="{3A8E324B-10A8-FF2D-6824-5E7BDFAC7D28}"/>
          </ac:spMkLst>
        </pc:spChg>
        <pc:spChg chg="add del mod">
          <ac:chgData name="Andrew Hubbard" userId="efcfa07183130be2" providerId="LiveId" clId="{63FB94BA-6765-4C74-920A-EA0780F1E193}" dt="2024-03-14T06:17:20.588" v="2004" actId="478"/>
          <ac:spMkLst>
            <pc:docMk/>
            <pc:sldMk cId="2364274314" sldId="257"/>
            <ac:spMk id="15" creationId="{F5C60E48-46E3-FFC4-7AC9-FA273D42CB76}"/>
          </ac:spMkLst>
        </pc:spChg>
        <pc:spChg chg="add del mod">
          <ac:chgData name="Andrew Hubbard" userId="efcfa07183130be2" providerId="LiveId" clId="{63FB94BA-6765-4C74-920A-EA0780F1E193}" dt="2024-03-11T07:34:17.910" v="281" actId="478"/>
          <ac:spMkLst>
            <pc:docMk/>
            <pc:sldMk cId="2364274314" sldId="257"/>
            <ac:spMk id="16" creationId="{668AAC85-94EC-BB8A-5BDE-C24961712B60}"/>
          </ac:spMkLst>
        </pc:spChg>
        <pc:spChg chg="add del mod">
          <ac:chgData name="Andrew Hubbard" userId="efcfa07183130be2" providerId="LiveId" clId="{63FB94BA-6765-4C74-920A-EA0780F1E193}" dt="2024-03-15T10:50:17.689" v="2199" actId="478"/>
          <ac:spMkLst>
            <pc:docMk/>
            <pc:sldMk cId="2364274314" sldId="257"/>
            <ac:spMk id="16" creationId="{D0BCB9C6-D676-70C2-BBE7-8EAE9B181699}"/>
          </ac:spMkLst>
        </pc:spChg>
        <pc:spChg chg="add del mod">
          <ac:chgData name="Andrew Hubbard" userId="efcfa07183130be2" providerId="LiveId" clId="{63FB94BA-6765-4C74-920A-EA0780F1E193}" dt="2024-03-15T10:49:50.728" v="2195"/>
          <ac:spMkLst>
            <pc:docMk/>
            <pc:sldMk cId="2364274314" sldId="257"/>
            <ac:spMk id="17" creationId="{00BD9A39-0F4E-823A-19AF-3B63CB31DCB4}"/>
          </ac:spMkLst>
        </pc:spChg>
        <pc:spChg chg="add del mod">
          <ac:chgData name="Andrew Hubbard" userId="efcfa07183130be2" providerId="LiveId" clId="{63FB94BA-6765-4C74-920A-EA0780F1E193}" dt="2024-03-11T07:34:19.633" v="283" actId="478"/>
          <ac:spMkLst>
            <pc:docMk/>
            <pc:sldMk cId="2364274314" sldId="257"/>
            <ac:spMk id="17" creationId="{42E18F91-FB78-AEB7-11C7-F33676397D96}"/>
          </ac:spMkLst>
        </pc:spChg>
        <pc:spChg chg="add del mod">
          <ac:chgData name="Andrew Hubbard" userId="efcfa07183130be2" providerId="LiveId" clId="{63FB94BA-6765-4C74-920A-EA0780F1E193}" dt="2024-03-11T07:34:20.426" v="284" actId="478"/>
          <ac:spMkLst>
            <pc:docMk/>
            <pc:sldMk cId="2364274314" sldId="257"/>
            <ac:spMk id="18" creationId="{0F78B6A0-34F5-634F-810D-9595E07DFCCE}"/>
          </ac:spMkLst>
        </pc:spChg>
        <pc:spChg chg="add del mod">
          <ac:chgData name="Andrew Hubbard" userId="efcfa07183130be2" providerId="LiveId" clId="{63FB94BA-6765-4C74-920A-EA0780F1E193}" dt="2024-03-14T07:37:15.784" v="2119" actId="21"/>
          <ac:spMkLst>
            <pc:docMk/>
            <pc:sldMk cId="2364274314" sldId="257"/>
            <ac:spMk id="18" creationId="{BD31B5AD-6FE5-AEEA-E60D-4DB77B34D8DA}"/>
          </ac:spMkLst>
        </pc:spChg>
        <pc:spChg chg="mod">
          <ac:chgData name="Andrew Hubbard" userId="efcfa07183130be2" providerId="LiveId" clId="{63FB94BA-6765-4C74-920A-EA0780F1E193}" dt="2024-03-15T10:49:23.965" v="2193"/>
          <ac:spMkLst>
            <pc:docMk/>
            <pc:sldMk cId="2364274314" sldId="257"/>
            <ac:spMk id="18" creationId="{FFCDB7AE-CC93-4B90-F3A0-23E60F780B0A}"/>
          </ac:spMkLst>
        </pc:spChg>
        <pc:spChg chg="add del mod">
          <ac:chgData name="Andrew Hubbard" userId="efcfa07183130be2" providerId="LiveId" clId="{63FB94BA-6765-4C74-920A-EA0780F1E193}" dt="2024-03-15T10:54:20.584" v="2208" actId="478"/>
          <ac:spMkLst>
            <pc:docMk/>
            <pc:sldMk cId="2364274314" sldId="257"/>
            <ac:spMk id="19" creationId="{4C3314DB-F6FF-CE1F-D6B8-447C1803DCAB}"/>
          </ac:spMkLst>
        </pc:spChg>
        <pc:spChg chg="add del mod">
          <ac:chgData name="Andrew Hubbard" userId="efcfa07183130be2" providerId="LiveId" clId="{63FB94BA-6765-4C74-920A-EA0780F1E193}" dt="2024-03-14T06:26:34.368" v="2104" actId="478"/>
          <ac:spMkLst>
            <pc:docMk/>
            <pc:sldMk cId="2364274314" sldId="257"/>
            <ac:spMk id="19" creationId="{69A55E50-50B7-B14D-292B-8A26838F8F9F}"/>
          </ac:spMkLst>
        </pc:spChg>
        <pc:spChg chg="add del mod">
          <ac:chgData name="Andrew Hubbard" userId="efcfa07183130be2" providerId="LiveId" clId="{63FB94BA-6765-4C74-920A-EA0780F1E193}" dt="2024-03-11T07:34:56.870" v="292" actId="478"/>
          <ac:spMkLst>
            <pc:docMk/>
            <pc:sldMk cId="2364274314" sldId="257"/>
            <ac:spMk id="19" creationId="{83890A1A-A9C3-B859-CBD6-04FFC97EB962}"/>
          </ac:spMkLst>
        </pc:spChg>
        <pc:spChg chg="add del mod ord">
          <ac:chgData name="Andrew Hubbard" userId="efcfa07183130be2" providerId="LiveId" clId="{63FB94BA-6765-4C74-920A-EA0780F1E193}" dt="2024-03-16T13:03:43.778" v="2460" actId="21"/>
          <ac:spMkLst>
            <pc:docMk/>
            <pc:sldMk cId="2364274314" sldId="257"/>
            <ac:spMk id="20" creationId="{BCF368B1-3F20-E884-2CD2-A89484B52A0B}"/>
          </ac:spMkLst>
        </pc:spChg>
        <pc:spChg chg="add del mod">
          <ac:chgData name="Andrew Hubbard" userId="efcfa07183130be2" providerId="LiveId" clId="{63FB94BA-6765-4C74-920A-EA0780F1E193}" dt="2024-03-11T07:34:56.175" v="291" actId="478"/>
          <ac:spMkLst>
            <pc:docMk/>
            <pc:sldMk cId="2364274314" sldId="257"/>
            <ac:spMk id="20" creationId="{FB457626-FF0B-A006-20C0-820CAA26A14B}"/>
          </ac:spMkLst>
        </pc:spChg>
        <pc:spChg chg="add del mod">
          <ac:chgData name="Andrew Hubbard" userId="efcfa07183130be2" providerId="LiveId" clId="{63FB94BA-6765-4C74-920A-EA0780F1E193}" dt="2024-03-11T14:31:45.881" v="1350" actId="478"/>
          <ac:spMkLst>
            <pc:docMk/>
            <pc:sldMk cId="2364274314" sldId="257"/>
            <ac:spMk id="21" creationId="{E421B43E-6373-0396-B711-155A22569648}"/>
          </ac:spMkLst>
        </pc:spChg>
        <pc:spChg chg="mod">
          <ac:chgData name="Andrew Hubbard" userId="efcfa07183130be2" providerId="LiveId" clId="{63FB94BA-6765-4C74-920A-EA0780F1E193}" dt="2024-03-14T07:37:54.275" v="2120"/>
          <ac:spMkLst>
            <pc:docMk/>
            <pc:sldMk cId="2364274314" sldId="257"/>
            <ac:spMk id="22" creationId="{02F114B8-46CC-21C9-CD16-B290316F1667}"/>
          </ac:spMkLst>
        </pc:spChg>
        <pc:spChg chg="add del mod">
          <ac:chgData name="Andrew Hubbard" userId="efcfa07183130be2" providerId="LiveId" clId="{63FB94BA-6765-4C74-920A-EA0780F1E193}" dt="2024-03-11T14:31:43.676" v="1349" actId="478"/>
          <ac:spMkLst>
            <pc:docMk/>
            <pc:sldMk cId="2364274314" sldId="257"/>
            <ac:spMk id="22" creationId="{DF7F4141-A1CD-4843-40CB-CB62E8A8697A}"/>
          </ac:spMkLst>
        </pc:spChg>
        <pc:spChg chg="add del">
          <ac:chgData name="Andrew Hubbard" userId="efcfa07183130be2" providerId="LiveId" clId="{63FB94BA-6765-4C74-920A-EA0780F1E193}" dt="2024-03-17T07:16:30.779" v="2732" actId="21"/>
          <ac:spMkLst>
            <pc:docMk/>
            <pc:sldMk cId="2364274314" sldId="257"/>
            <ac:spMk id="23" creationId="{CF5AFD01-4EF2-3CE1-F3C0-4B32281CA8B1}"/>
          </ac:spMkLst>
        </pc:spChg>
        <pc:spChg chg="add del mod">
          <ac:chgData name="Andrew Hubbard" userId="efcfa07183130be2" providerId="LiveId" clId="{63FB94BA-6765-4C74-920A-EA0780F1E193}" dt="2024-03-11T14:31:50.997" v="1353" actId="478"/>
          <ac:spMkLst>
            <pc:docMk/>
            <pc:sldMk cId="2364274314" sldId="257"/>
            <ac:spMk id="23" creationId="{DD27F3F4-834E-0E1C-75D9-08370137E682}"/>
          </ac:spMkLst>
        </pc:spChg>
        <pc:spChg chg="mod">
          <ac:chgData name="Andrew Hubbard" userId="efcfa07183130be2" providerId="LiveId" clId="{63FB94BA-6765-4C74-920A-EA0780F1E193}" dt="2024-03-14T07:37:54.275" v="2120"/>
          <ac:spMkLst>
            <pc:docMk/>
            <pc:sldMk cId="2364274314" sldId="257"/>
            <ac:spMk id="23" creationId="{F776D10B-DE98-07C7-47B8-1A15B44C2E96}"/>
          </ac:spMkLst>
        </pc:spChg>
        <pc:spChg chg="mod">
          <ac:chgData name="Andrew Hubbard" userId="efcfa07183130be2" providerId="LiveId" clId="{63FB94BA-6765-4C74-920A-EA0780F1E193}" dt="2024-03-14T07:37:54.275" v="2120"/>
          <ac:spMkLst>
            <pc:docMk/>
            <pc:sldMk cId="2364274314" sldId="257"/>
            <ac:spMk id="24" creationId="{A22A3DD3-024F-25D6-8140-148A3E756211}"/>
          </ac:spMkLst>
        </pc:spChg>
        <pc:spChg chg="add del mod">
          <ac:chgData name="Andrew Hubbard" userId="efcfa07183130be2" providerId="LiveId" clId="{63FB94BA-6765-4C74-920A-EA0780F1E193}" dt="2024-03-11T14:31:52.010" v="1354" actId="478"/>
          <ac:spMkLst>
            <pc:docMk/>
            <pc:sldMk cId="2364274314" sldId="257"/>
            <ac:spMk id="24" creationId="{F33AE407-E518-6FB0-DEFE-11899BF8CDFA}"/>
          </ac:spMkLst>
        </pc:spChg>
        <pc:spChg chg="mod">
          <ac:chgData name="Andrew Hubbard" userId="efcfa07183130be2" providerId="LiveId" clId="{63FB94BA-6765-4C74-920A-EA0780F1E193}" dt="2024-03-14T07:37:54.275" v="2120"/>
          <ac:spMkLst>
            <pc:docMk/>
            <pc:sldMk cId="2364274314" sldId="257"/>
            <ac:spMk id="25" creationId="{755916D1-3794-19BA-6959-90B0CE94738D}"/>
          </ac:spMkLst>
        </pc:spChg>
        <pc:spChg chg="add del mod">
          <ac:chgData name="Andrew Hubbard" userId="efcfa07183130be2" providerId="LiveId" clId="{63FB94BA-6765-4C74-920A-EA0780F1E193}" dt="2024-03-11T14:31:52.883" v="1355" actId="478"/>
          <ac:spMkLst>
            <pc:docMk/>
            <pc:sldMk cId="2364274314" sldId="257"/>
            <ac:spMk id="25" creationId="{AF647F6E-FF1A-156F-05B7-4A9D7C74F4CD}"/>
          </ac:spMkLst>
        </pc:spChg>
        <pc:spChg chg="add del mod">
          <ac:chgData name="Andrew Hubbard" userId="efcfa07183130be2" providerId="LiveId" clId="{63FB94BA-6765-4C74-920A-EA0780F1E193}" dt="2024-03-11T14:31:55.080" v="1356" actId="478"/>
          <ac:spMkLst>
            <pc:docMk/>
            <pc:sldMk cId="2364274314" sldId="257"/>
            <ac:spMk id="26" creationId="{1C1741A5-8DCA-C08B-6BF9-C21FDF8E44CE}"/>
          </ac:spMkLst>
        </pc:spChg>
        <pc:spChg chg="add del mod">
          <ac:chgData name="Andrew Hubbard" userId="efcfa07183130be2" providerId="LiveId" clId="{63FB94BA-6765-4C74-920A-EA0780F1E193}" dt="2024-03-16T13:03:43.778" v="2460" actId="21"/>
          <ac:spMkLst>
            <pc:docMk/>
            <pc:sldMk cId="2364274314" sldId="257"/>
            <ac:spMk id="26" creationId="{FCA2E962-C216-ED26-19E9-411B324F7B66}"/>
          </ac:spMkLst>
        </pc:spChg>
        <pc:spChg chg="add del mod">
          <ac:chgData name="Andrew Hubbard" userId="efcfa07183130be2" providerId="LiveId" clId="{63FB94BA-6765-4C74-920A-EA0780F1E193}" dt="2024-03-16T13:03:43.778" v="2460" actId="21"/>
          <ac:spMkLst>
            <pc:docMk/>
            <pc:sldMk cId="2364274314" sldId="257"/>
            <ac:spMk id="27" creationId="{BD31B5AD-6FE5-AEEA-E60D-4DB77B34D8DA}"/>
          </ac:spMkLst>
        </pc:spChg>
        <pc:spChg chg="add del mod">
          <ac:chgData name="Andrew Hubbard" userId="efcfa07183130be2" providerId="LiveId" clId="{63FB94BA-6765-4C74-920A-EA0780F1E193}" dt="2024-03-11T14:31:56.162" v="1357" actId="478"/>
          <ac:spMkLst>
            <pc:docMk/>
            <pc:sldMk cId="2364274314" sldId="257"/>
            <ac:spMk id="27" creationId="{D5174D2F-BA4A-0888-3959-965564DBE42A}"/>
          </ac:spMkLst>
        </pc:spChg>
        <pc:spChg chg="add del mod">
          <ac:chgData name="Andrew Hubbard" userId="efcfa07183130be2" providerId="LiveId" clId="{63FB94BA-6765-4C74-920A-EA0780F1E193}" dt="2024-03-11T14:31:49.675" v="1352" actId="478"/>
          <ac:spMkLst>
            <pc:docMk/>
            <pc:sldMk cId="2364274314" sldId="257"/>
            <ac:spMk id="28" creationId="{22D115A2-19D1-D460-E68B-1327CFA4B478}"/>
          </ac:spMkLst>
        </pc:spChg>
        <pc:spChg chg="mod">
          <ac:chgData name="Andrew Hubbard" userId="efcfa07183130be2" providerId="LiveId" clId="{63FB94BA-6765-4C74-920A-EA0780F1E193}" dt="2024-03-15T10:54:07.716" v="2203"/>
          <ac:spMkLst>
            <pc:docMk/>
            <pc:sldMk cId="2364274314" sldId="257"/>
            <ac:spMk id="28" creationId="{E74FBEA9-D91C-BA5E-4DDF-4732DEA9F907}"/>
          </ac:spMkLst>
        </pc:spChg>
        <pc:spChg chg="add del mod">
          <ac:chgData name="Andrew Hubbard" userId="efcfa07183130be2" providerId="LiveId" clId="{63FB94BA-6765-4C74-920A-EA0780F1E193}" dt="2024-03-17T12:36:19.328" v="2735" actId="21"/>
          <ac:spMkLst>
            <pc:docMk/>
            <pc:sldMk cId="2364274314" sldId="257"/>
            <ac:spMk id="43" creationId="{BCF368B1-3F20-E884-2CD2-A89484B52A0B}"/>
          </ac:spMkLst>
        </pc:spChg>
        <pc:spChg chg="add del mod">
          <ac:chgData name="Andrew Hubbard" userId="efcfa07183130be2" providerId="LiveId" clId="{63FB94BA-6765-4C74-920A-EA0780F1E193}" dt="2024-03-17T12:36:19.328" v="2735" actId="21"/>
          <ac:spMkLst>
            <pc:docMk/>
            <pc:sldMk cId="2364274314" sldId="257"/>
            <ac:spMk id="44" creationId="{FCA2E962-C216-ED26-19E9-411B324F7B66}"/>
          </ac:spMkLst>
        </pc:spChg>
        <pc:spChg chg="add del mod">
          <ac:chgData name="Andrew Hubbard" userId="efcfa07183130be2" providerId="LiveId" clId="{63FB94BA-6765-4C74-920A-EA0780F1E193}" dt="2024-03-17T12:36:19.328" v="2735" actId="21"/>
          <ac:spMkLst>
            <pc:docMk/>
            <pc:sldMk cId="2364274314" sldId="257"/>
            <ac:spMk id="45" creationId="{BD31B5AD-6FE5-AEEA-E60D-4DB77B34D8DA}"/>
          </ac:spMkLst>
        </pc:spChg>
        <pc:spChg chg="add del mod ord">
          <ac:chgData name="Andrew Hubbard" userId="efcfa07183130be2" providerId="LiveId" clId="{63FB94BA-6765-4C74-920A-EA0780F1E193}" dt="2024-03-14T06:10:15.617" v="1971" actId="478"/>
          <ac:spMkLst>
            <pc:docMk/>
            <pc:sldMk cId="2364274314" sldId="257"/>
            <ac:spMk id="50" creationId="{D884F348-A428-B7F0-0427-F3C5B44C3682}"/>
          </ac:spMkLst>
        </pc:spChg>
        <pc:spChg chg="add del mod">
          <ac:chgData name="Andrew Hubbard" userId="efcfa07183130be2" providerId="LiveId" clId="{63FB94BA-6765-4C74-920A-EA0780F1E193}" dt="2024-03-11T14:31:42.869" v="1348" actId="478"/>
          <ac:spMkLst>
            <pc:docMk/>
            <pc:sldMk cId="2364274314" sldId="257"/>
            <ac:spMk id="51" creationId="{B4B5CA93-25DC-3ACB-DB41-0DA3DBB0EA56}"/>
          </ac:spMkLst>
        </pc:spChg>
        <pc:spChg chg="add del mod">
          <ac:chgData name="Andrew Hubbard" userId="efcfa07183130be2" providerId="LiveId" clId="{63FB94BA-6765-4C74-920A-EA0780F1E193}" dt="2024-03-17T12:36:19.328" v="2735" actId="21"/>
          <ac:spMkLst>
            <pc:docMk/>
            <pc:sldMk cId="2364274314" sldId="257"/>
            <ac:spMk id="52" creationId="{CF5AFD01-4EF2-3CE1-F3C0-4B32281CA8B1}"/>
          </ac:spMkLst>
        </pc:spChg>
        <pc:spChg chg="add mod">
          <ac:chgData name="Andrew Hubbard" userId="efcfa07183130be2" providerId="LiveId" clId="{63FB94BA-6765-4C74-920A-EA0780F1E193}" dt="2024-03-17T12:38:56.717" v="2746" actId="14100"/>
          <ac:spMkLst>
            <pc:docMk/>
            <pc:sldMk cId="2364274314" sldId="257"/>
            <ac:spMk id="53" creationId="{BCF368B1-3F20-E884-2CD2-A89484B52A0B}"/>
          </ac:spMkLst>
        </pc:spChg>
        <pc:spChg chg="add mod">
          <ac:chgData name="Andrew Hubbard" userId="efcfa07183130be2" providerId="LiveId" clId="{63FB94BA-6765-4C74-920A-EA0780F1E193}" dt="2024-03-17T12:36:38.362" v="2736"/>
          <ac:spMkLst>
            <pc:docMk/>
            <pc:sldMk cId="2364274314" sldId="257"/>
            <ac:spMk id="54" creationId="{FCA2E962-C216-ED26-19E9-411B324F7B66}"/>
          </ac:spMkLst>
        </pc:spChg>
        <pc:spChg chg="add mod">
          <ac:chgData name="Andrew Hubbard" userId="efcfa07183130be2" providerId="LiveId" clId="{63FB94BA-6765-4C74-920A-EA0780F1E193}" dt="2024-03-17T12:36:38.362" v="2736"/>
          <ac:spMkLst>
            <pc:docMk/>
            <pc:sldMk cId="2364274314" sldId="257"/>
            <ac:spMk id="55" creationId="{BD31B5AD-6FE5-AEEA-E60D-4DB77B34D8DA}"/>
          </ac:spMkLst>
        </pc:spChg>
        <pc:spChg chg="add mod">
          <ac:chgData name="Andrew Hubbard" userId="efcfa07183130be2" providerId="LiveId" clId="{63FB94BA-6765-4C74-920A-EA0780F1E193}" dt="2024-03-17T12:36:38.362" v="2736"/>
          <ac:spMkLst>
            <pc:docMk/>
            <pc:sldMk cId="2364274314" sldId="257"/>
            <ac:spMk id="62" creationId="{CF5AFD01-4EF2-3CE1-F3C0-4B32281CA8B1}"/>
          </ac:spMkLst>
        </pc:spChg>
        <pc:spChg chg="add del">
          <ac:chgData name="Andrew Hubbard" userId="efcfa07183130be2" providerId="LiveId" clId="{63FB94BA-6765-4C74-920A-EA0780F1E193}" dt="2024-03-17T12:37:16.403" v="2739" actId="21"/>
          <ac:spMkLst>
            <pc:docMk/>
            <pc:sldMk cId="2364274314" sldId="257"/>
            <ac:spMk id="63" creationId="{9758BFC6-6436-19B0-AE77-F4445B9DE079}"/>
          </ac:spMkLst>
        </pc:spChg>
        <pc:spChg chg="add del mod">
          <ac:chgData name="Andrew Hubbard" userId="efcfa07183130be2" providerId="LiveId" clId="{63FB94BA-6765-4C74-920A-EA0780F1E193}" dt="2024-03-17T12:38:58.978" v="2747" actId="478"/>
          <ac:spMkLst>
            <pc:docMk/>
            <pc:sldMk cId="2364274314" sldId="257"/>
            <ac:spMk id="64" creationId="{9758BFC6-6436-19B0-AE77-F4445B9DE079}"/>
          </ac:spMkLst>
        </pc:spChg>
        <pc:grpChg chg="del mod">
          <ac:chgData name="Andrew Hubbard" userId="efcfa07183130be2" providerId="LiveId" clId="{63FB94BA-6765-4C74-920A-EA0780F1E193}" dt="2024-03-14T05:58:41.675" v="1793" actId="27803"/>
          <ac:grpSpMkLst>
            <pc:docMk/>
            <pc:sldMk cId="2364274314" sldId="257"/>
            <ac:grpSpMk id="6" creationId="{FA7FA9F3-525B-DBD9-1725-35ED464900CC}"/>
          </ac:grpSpMkLst>
        </pc:grpChg>
        <pc:grpChg chg="add del mod">
          <ac:chgData name="Andrew Hubbard" userId="efcfa07183130be2" providerId="LiveId" clId="{63FB94BA-6765-4C74-920A-EA0780F1E193}" dt="2024-03-14T07:37:15.784" v="2119" actId="21"/>
          <ac:grpSpMkLst>
            <pc:docMk/>
            <pc:sldMk cId="2364274314" sldId="257"/>
            <ac:grpSpMk id="14" creationId="{69EEEB81-1A5C-A831-0421-1DAF9958B299}"/>
          </ac:grpSpMkLst>
        </pc:grpChg>
        <pc:grpChg chg="add del mod">
          <ac:chgData name="Andrew Hubbard" userId="efcfa07183130be2" providerId="LiveId" clId="{63FB94BA-6765-4C74-920A-EA0780F1E193}" dt="2024-03-15T11:25:52.650" v="2278" actId="478"/>
          <ac:grpSpMkLst>
            <pc:docMk/>
            <pc:sldMk cId="2364274314" sldId="257"/>
            <ac:grpSpMk id="21" creationId="{69EEEB81-1A5C-A831-0421-1DAF9958B299}"/>
          </ac:grpSpMkLst>
        </pc:grpChg>
        <pc:grpChg chg="add del mod">
          <ac:chgData name="Andrew Hubbard" userId="efcfa07183130be2" providerId="LiveId" clId="{63FB94BA-6765-4C74-920A-EA0780F1E193}" dt="2024-03-11T07:49:23.835" v="418" actId="165"/>
          <ac:grpSpMkLst>
            <pc:docMk/>
            <pc:sldMk cId="2364274314" sldId="257"/>
            <ac:grpSpMk id="36" creationId="{2CFE45F0-21BF-FC3A-0269-082545F15839}"/>
          </ac:grpSpMkLst>
        </pc:grpChg>
        <pc:grpChg chg="add del mod">
          <ac:chgData name="Andrew Hubbard" userId="efcfa07183130be2" providerId="LiveId" clId="{63FB94BA-6765-4C74-920A-EA0780F1E193}" dt="2024-03-11T07:52:46.373" v="445" actId="165"/>
          <ac:grpSpMkLst>
            <pc:docMk/>
            <pc:sldMk cId="2364274314" sldId="257"/>
            <ac:grpSpMk id="41" creationId="{E493B861-1C67-BD01-7E12-0D9F72DA58D1}"/>
          </ac:grpSpMkLst>
        </pc:grpChg>
        <pc:grpChg chg="add del mod">
          <ac:chgData name="Andrew Hubbard" userId="efcfa07183130be2" providerId="LiveId" clId="{63FB94BA-6765-4C74-920A-EA0780F1E193}" dt="2024-03-11T07:53:29.360" v="451" actId="478"/>
          <ac:grpSpMkLst>
            <pc:docMk/>
            <pc:sldMk cId="2364274314" sldId="257"/>
            <ac:grpSpMk id="42" creationId="{2C837C3F-6F36-8DF7-2693-30BF1EAC4E06}"/>
          </ac:grpSpMkLst>
        </pc:grpChg>
        <pc:picChg chg="add del mod">
          <ac:chgData name="Andrew Hubbard" userId="efcfa07183130be2" providerId="LiveId" clId="{63FB94BA-6765-4C74-920A-EA0780F1E193}" dt="2024-03-15T13:46:59.955" v="2362" actId="478"/>
          <ac:picMkLst>
            <pc:docMk/>
            <pc:sldMk cId="2364274314" sldId="257"/>
            <ac:picMk id="3" creationId="{95025583-FF7D-B829-F052-FB681BE17164}"/>
          </ac:picMkLst>
        </pc:picChg>
        <pc:picChg chg="add del mod">
          <ac:chgData name="Andrew Hubbard" userId="efcfa07183130be2" providerId="LiveId" clId="{63FB94BA-6765-4C74-920A-EA0780F1E193}" dt="2024-03-16T11:45:32.131" v="2393" actId="478"/>
          <ac:picMkLst>
            <pc:docMk/>
            <pc:sldMk cId="2364274314" sldId="257"/>
            <ac:picMk id="3" creationId="{BF0069DD-3631-9ADE-7161-3381CD62D41D}"/>
          </ac:picMkLst>
        </pc:picChg>
        <pc:picChg chg="add del mod ord modVis">
          <ac:chgData name="Andrew Hubbard" userId="efcfa07183130be2" providerId="LiveId" clId="{63FB94BA-6765-4C74-920A-EA0780F1E193}" dt="2024-03-15T13:50:42.543" v="2385" actId="478"/>
          <ac:picMkLst>
            <pc:docMk/>
            <pc:sldMk cId="2364274314" sldId="257"/>
            <ac:picMk id="5" creationId="{284B15D6-2F44-DA5C-6CAF-28453E6E2CE1}"/>
          </ac:picMkLst>
        </pc:picChg>
        <pc:picChg chg="add del mod">
          <ac:chgData name="Andrew Hubbard" userId="efcfa07183130be2" providerId="LiveId" clId="{63FB94BA-6765-4C74-920A-EA0780F1E193}" dt="2024-03-17T07:16:30.779" v="2732" actId="21"/>
          <ac:picMkLst>
            <pc:docMk/>
            <pc:sldMk cId="2364274314" sldId="257"/>
            <ac:picMk id="5" creationId="{8717AAE5-C1D6-37D1-D25B-43E48EBE80B2}"/>
          </ac:picMkLst>
        </pc:picChg>
        <pc:picChg chg="add del mod ord">
          <ac:chgData name="Andrew Hubbard" userId="efcfa07183130be2" providerId="LiveId" clId="{63FB94BA-6765-4C74-920A-EA0780F1E193}" dt="2024-03-16T11:47:14.481" v="2407" actId="478"/>
          <ac:picMkLst>
            <pc:docMk/>
            <pc:sldMk cId="2364274314" sldId="257"/>
            <ac:picMk id="5" creationId="{BE9B63ED-D95E-E5D5-505D-0A2C52C9A329}"/>
          </ac:picMkLst>
        </pc:picChg>
        <pc:picChg chg="add del mod">
          <ac:chgData name="Andrew Hubbard" userId="efcfa07183130be2" providerId="LiveId" clId="{63FB94BA-6765-4C74-920A-EA0780F1E193}" dt="2024-03-11T06:53:30.257" v="71" actId="478"/>
          <ac:picMkLst>
            <pc:docMk/>
            <pc:sldMk cId="2364274314" sldId="257"/>
            <ac:picMk id="9" creationId="{7D3AEC2A-9D7C-E5C4-1CE8-C0F12B0B168A}"/>
          </ac:picMkLst>
        </pc:picChg>
        <pc:picChg chg="add del mod ord">
          <ac:chgData name="Andrew Hubbard" userId="efcfa07183130be2" providerId="LiveId" clId="{63FB94BA-6765-4C74-920A-EA0780F1E193}" dt="2024-03-16T12:32:39.445" v="2431" actId="478"/>
          <ac:picMkLst>
            <pc:docMk/>
            <pc:sldMk cId="2364274314" sldId="257"/>
            <ac:picMk id="10" creationId="{45154033-80FF-9B3A-3008-0473A43FF2FA}"/>
          </ac:picMkLst>
        </pc:picChg>
        <pc:picChg chg="add del mod modCrop">
          <ac:chgData name="Andrew Hubbard" userId="efcfa07183130be2" providerId="LiveId" clId="{63FB94BA-6765-4C74-920A-EA0780F1E193}" dt="2024-03-11T06:55:44.919" v="84" actId="478"/>
          <ac:picMkLst>
            <pc:docMk/>
            <pc:sldMk cId="2364274314" sldId="257"/>
            <ac:picMk id="11" creationId="{87F6733D-3C42-AAC0-F99A-C793A55B4EA3}"/>
          </ac:picMkLst>
        </pc:picChg>
        <pc:picChg chg="add del mod ord">
          <ac:chgData name="Andrew Hubbard" userId="efcfa07183130be2" providerId="LiveId" clId="{63FB94BA-6765-4C74-920A-EA0780F1E193}" dt="2024-03-11T07:12:18.655" v="222" actId="478"/>
          <ac:picMkLst>
            <pc:docMk/>
            <pc:sldMk cId="2364274314" sldId="257"/>
            <ac:picMk id="14" creationId="{2F5648BE-8BA0-0D14-7D3E-9E46AE67EEC6}"/>
          </ac:picMkLst>
        </pc:picChg>
        <pc:picChg chg="add del mod">
          <ac:chgData name="Andrew Hubbard" userId="efcfa07183130be2" providerId="LiveId" clId="{63FB94BA-6765-4C74-920A-EA0780F1E193}" dt="2024-03-17T06:47:12.306" v="2496" actId="21"/>
          <ac:picMkLst>
            <pc:docMk/>
            <pc:sldMk cId="2364274314" sldId="257"/>
            <ac:picMk id="15" creationId="{8717AAE5-C1D6-37D1-D25B-43E48EBE80B2}"/>
          </ac:picMkLst>
        </pc:picChg>
        <pc:picChg chg="add del mod ord">
          <ac:chgData name="Andrew Hubbard" userId="efcfa07183130be2" providerId="LiveId" clId="{63FB94BA-6765-4C74-920A-EA0780F1E193}" dt="2024-03-14T06:27:07.026" v="2106" actId="478"/>
          <ac:picMkLst>
            <pc:docMk/>
            <pc:sldMk cId="2364274314" sldId="257"/>
            <ac:picMk id="17" creationId="{F7F3FC5A-C8CA-B1AD-E67F-891DB1E0E603}"/>
          </ac:picMkLst>
        </pc:picChg>
        <pc:picChg chg="add del mod ord">
          <ac:chgData name="Andrew Hubbard" userId="efcfa07183130be2" providerId="LiveId" clId="{63FB94BA-6765-4C74-920A-EA0780F1E193}" dt="2024-03-17T06:58:41.003" v="2600" actId="478"/>
          <ac:picMkLst>
            <pc:docMk/>
            <pc:sldMk cId="2364274314" sldId="257"/>
            <ac:picMk id="20" creationId="{0F280FD5-B0CB-CF5D-352B-729B83FEC81C}"/>
          </ac:picMkLst>
        </pc:picChg>
        <pc:picChg chg="add del mod topLvl">
          <ac:chgData name="Andrew Hubbard" userId="efcfa07183130be2" providerId="LiveId" clId="{63FB94BA-6765-4C74-920A-EA0780F1E193}" dt="2024-03-11T07:54:02.721" v="453" actId="478"/>
          <ac:picMkLst>
            <pc:docMk/>
            <pc:sldMk cId="2364274314" sldId="257"/>
            <ac:picMk id="30" creationId="{6DA1534F-510B-68F6-99C1-EF19BA8E749A}"/>
          </ac:picMkLst>
        </pc:picChg>
        <pc:picChg chg="add del mod">
          <ac:chgData name="Andrew Hubbard" userId="efcfa07183130be2" providerId="LiveId" clId="{63FB94BA-6765-4C74-920A-EA0780F1E193}" dt="2024-03-15T11:06:12.188" v="2218" actId="478"/>
          <ac:picMkLst>
            <pc:docMk/>
            <pc:sldMk cId="2364274314" sldId="257"/>
            <ac:picMk id="30" creationId="{AFDD7EEE-5AC4-876F-C597-C44F5DF4C307}"/>
          </ac:picMkLst>
        </pc:picChg>
        <pc:picChg chg="add del mod">
          <ac:chgData name="Andrew Hubbard" userId="efcfa07183130be2" providerId="LiveId" clId="{63FB94BA-6765-4C74-920A-EA0780F1E193}" dt="2024-03-15T11:06:11.338" v="2217" actId="478"/>
          <ac:picMkLst>
            <pc:docMk/>
            <pc:sldMk cId="2364274314" sldId="257"/>
            <ac:picMk id="32" creationId="{6605235B-7E8F-8839-5616-28A0FBD3B323}"/>
          </ac:picMkLst>
        </pc:picChg>
        <pc:picChg chg="add mod topLvl">
          <ac:chgData name="Andrew Hubbard" userId="efcfa07183130be2" providerId="LiveId" clId="{63FB94BA-6765-4C74-920A-EA0780F1E193}" dt="2024-03-11T07:53:09.301" v="448" actId="164"/>
          <ac:picMkLst>
            <pc:docMk/>
            <pc:sldMk cId="2364274314" sldId="257"/>
            <ac:picMk id="32" creationId="{C2675B1E-A900-19A3-3FE4-F6B519947EED}"/>
          </ac:picMkLst>
        </pc:picChg>
        <pc:picChg chg="add del mod">
          <ac:chgData name="Andrew Hubbard" userId="efcfa07183130be2" providerId="LiveId" clId="{63FB94BA-6765-4C74-920A-EA0780F1E193}" dt="2024-03-11T07:49:20.573" v="417" actId="478"/>
          <ac:picMkLst>
            <pc:docMk/>
            <pc:sldMk cId="2364274314" sldId="257"/>
            <ac:picMk id="34" creationId="{56121417-27F8-E6A0-EB4F-DCD64C9EE493}"/>
          </ac:picMkLst>
        </pc:picChg>
        <pc:picChg chg="add del mod">
          <ac:chgData name="Andrew Hubbard" userId="efcfa07183130be2" providerId="LiveId" clId="{63FB94BA-6765-4C74-920A-EA0780F1E193}" dt="2024-03-15T11:15:16.968" v="2240" actId="478"/>
          <ac:picMkLst>
            <pc:docMk/>
            <pc:sldMk cId="2364274314" sldId="257"/>
            <ac:picMk id="34" creationId="{B8BCB48E-4758-4888-9B93-6ED1A32EEF5C}"/>
          </ac:picMkLst>
        </pc:picChg>
        <pc:picChg chg="add mod topLvl">
          <ac:chgData name="Andrew Hubbard" userId="efcfa07183130be2" providerId="LiveId" clId="{63FB94BA-6765-4C74-920A-EA0780F1E193}" dt="2024-03-11T07:53:09.301" v="448" actId="164"/>
          <ac:picMkLst>
            <pc:docMk/>
            <pc:sldMk cId="2364274314" sldId="257"/>
            <ac:picMk id="35" creationId="{F0D5604D-B58E-9BC0-5F8B-04EEFB9D039A}"/>
          </ac:picMkLst>
        </pc:picChg>
        <pc:picChg chg="add del mod ord">
          <ac:chgData name="Andrew Hubbard" userId="efcfa07183130be2" providerId="LiveId" clId="{63FB94BA-6765-4C74-920A-EA0780F1E193}" dt="2024-03-15T11:23:55.750" v="2262" actId="478"/>
          <ac:picMkLst>
            <pc:docMk/>
            <pc:sldMk cId="2364274314" sldId="257"/>
            <ac:picMk id="36" creationId="{120738D6-50B2-E0E9-0EB2-9216EFDF465D}"/>
          </ac:picMkLst>
        </pc:picChg>
        <pc:picChg chg="add mod topLvl">
          <ac:chgData name="Andrew Hubbard" userId="efcfa07183130be2" providerId="LiveId" clId="{63FB94BA-6765-4C74-920A-EA0780F1E193}" dt="2024-03-11T07:53:09.301" v="448" actId="164"/>
          <ac:picMkLst>
            <pc:docMk/>
            <pc:sldMk cId="2364274314" sldId="257"/>
            <ac:picMk id="37" creationId="{78407CF7-AB20-9717-57E1-2F437493BFDF}"/>
          </ac:picMkLst>
        </pc:picChg>
        <pc:picChg chg="add del mod modCrop">
          <ac:chgData name="Andrew Hubbard" userId="efcfa07183130be2" providerId="LiveId" clId="{63FB94BA-6765-4C74-920A-EA0780F1E193}" dt="2024-03-16T13:03:43.778" v="2460" actId="21"/>
          <ac:picMkLst>
            <pc:docMk/>
            <pc:sldMk cId="2364274314" sldId="257"/>
            <ac:picMk id="38" creationId="{8717AAE5-C1D6-37D1-D25B-43E48EBE80B2}"/>
          </ac:picMkLst>
        </pc:picChg>
        <pc:picChg chg="add mod topLvl">
          <ac:chgData name="Andrew Hubbard" userId="efcfa07183130be2" providerId="LiveId" clId="{63FB94BA-6765-4C74-920A-EA0780F1E193}" dt="2024-03-11T07:53:09.301" v="448" actId="164"/>
          <ac:picMkLst>
            <pc:docMk/>
            <pc:sldMk cId="2364274314" sldId="257"/>
            <ac:picMk id="38" creationId="{BE093ACD-7DA8-797A-8946-F78BA8F99AEC}"/>
          </ac:picMkLst>
        </pc:picChg>
        <pc:picChg chg="add del mod topLvl">
          <ac:chgData name="Andrew Hubbard" userId="efcfa07183130be2" providerId="LiveId" clId="{63FB94BA-6765-4C74-920A-EA0780F1E193}" dt="2024-03-11T07:52:49.640" v="446" actId="478"/>
          <ac:picMkLst>
            <pc:docMk/>
            <pc:sldMk cId="2364274314" sldId="257"/>
            <ac:picMk id="40" creationId="{367372CB-AA11-4D52-5DC8-B554C51F05EE}"/>
          </ac:picMkLst>
        </pc:picChg>
        <pc:picChg chg="add del mod">
          <ac:chgData name="Andrew Hubbard" userId="efcfa07183130be2" providerId="LiveId" clId="{63FB94BA-6765-4C74-920A-EA0780F1E193}" dt="2024-03-11T07:57:00.969" v="492" actId="478"/>
          <ac:picMkLst>
            <pc:docMk/>
            <pc:sldMk cId="2364274314" sldId="257"/>
            <ac:picMk id="44" creationId="{4E8188B4-71E5-A02A-74E7-B0B189B0D448}"/>
          </ac:picMkLst>
        </pc:picChg>
        <pc:picChg chg="add del mod">
          <ac:chgData name="Andrew Hubbard" userId="efcfa07183130be2" providerId="LiveId" clId="{63FB94BA-6765-4C74-920A-EA0780F1E193}" dt="2024-03-11T07:57:01.749" v="493" actId="478"/>
          <ac:picMkLst>
            <pc:docMk/>
            <pc:sldMk cId="2364274314" sldId="257"/>
            <ac:picMk id="46" creationId="{1A4DA01A-2DDB-F04A-82EB-45E074DFC167}"/>
          </ac:picMkLst>
        </pc:picChg>
        <pc:picChg chg="add del mod">
          <ac:chgData name="Andrew Hubbard" userId="efcfa07183130be2" providerId="LiveId" clId="{63FB94BA-6765-4C74-920A-EA0780F1E193}" dt="2024-03-17T12:36:19.328" v="2735" actId="21"/>
          <ac:picMkLst>
            <pc:docMk/>
            <pc:sldMk cId="2364274314" sldId="257"/>
            <ac:picMk id="46" creationId="{8717AAE5-C1D6-37D1-D25B-43E48EBE80B2}"/>
          </ac:picMkLst>
        </pc:picChg>
        <pc:picChg chg="add del mod">
          <ac:chgData name="Andrew Hubbard" userId="efcfa07183130be2" providerId="LiveId" clId="{63FB94BA-6765-4C74-920A-EA0780F1E193}" dt="2024-03-11T07:57:00.969" v="492" actId="478"/>
          <ac:picMkLst>
            <pc:docMk/>
            <pc:sldMk cId="2364274314" sldId="257"/>
            <ac:picMk id="48" creationId="{2859481F-D334-D15C-19E7-5953C2C629AE}"/>
          </ac:picMkLst>
        </pc:picChg>
        <pc:picChg chg="add del mod ord">
          <ac:chgData name="Andrew Hubbard" userId="efcfa07183130be2" providerId="LiveId" clId="{63FB94BA-6765-4C74-920A-EA0780F1E193}" dt="2024-03-14T05:58:41.675" v="1793" actId="27803"/>
          <ac:picMkLst>
            <pc:docMk/>
            <pc:sldMk cId="2364274314" sldId="257"/>
            <ac:picMk id="49" creationId="{AAA8685F-6745-BCE9-2574-2B5A8E4A8831}"/>
          </ac:picMkLst>
        </pc:picChg>
        <pc:picChg chg="add mod">
          <ac:chgData name="Andrew Hubbard" userId="efcfa07183130be2" providerId="LiveId" clId="{63FB94BA-6765-4C74-920A-EA0780F1E193}" dt="2024-03-17T12:36:38.362" v="2736"/>
          <ac:picMkLst>
            <pc:docMk/>
            <pc:sldMk cId="2364274314" sldId="257"/>
            <ac:picMk id="56" creationId="{8717AAE5-C1D6-37D1-D25B-43E48EBE80B2}"/>
          </ac:picMkLst>
        </pc:picChg>
        <pc:cxnChg chg="add del mod">
          <ac:chgData name="Andrew Hubbard" userId="efcfa07183130be2" providerId="LiveId" clId="{63FB94BA-6765-4C74-920A-EA0780F1E193}" dt="2024-03-17T07:16:30.779" v="2732" actId="21"/>
          <ac:cxnSpMkLst>
            <pc:docMk/>
            <pc:sldMk cId="2364274314" sldId="257"/>
            <ac:cxnSpMk id="6" creationId="{A0266517-240E-ED9F-082B-C4E7FD47E1FB}"/>
          </ac:cxnSpMkLst>
        </pc:cxnChg>
        <pc:cxnChg chg="add del mod">
          <ac:chgData name="Andrew Hubbard" userId="efcfa07183130be2" providerId="LiveId" clId="{63FB94BA-6765-4C74-920A-EA0780F1E193}" dt="2024-03-16T13:03:43.778" v="2460" actId="21"/>
          <ac:cxnSpMkLst>
            <pc:docMk/>
            <pc:sldMk cId="2364274314" sldId="257"/>
            <ac:cxnSpMk id="6" creationId="{E23C74F7-2164-0E36-EF50-ED7A6F716605}"/>
          </ac:cxnSpMkLst>
        </pc:cxnChg>
        <pc:cxnChg chg="add del mod">
          <ac:chgData name="Andrew Hubbard" userId="efcfa07183130be2" providerId="LiveId" clId="{63FB94BA-6765-4C74-920A-EA0780F1E193}" dt="2024-03-16T13:03:43.778" v="2460" actId="21"/>
          <ac:cxnSpMkLst>
            <pc:docMk/>
            <pc:sldMk cId="2364274314" sldId="257"/>
            <ac:cxnSpMk id="7" creationId="{2D09BB7A-8100-DA70-DCD7-A2305291576F}"/>
          </ac:cxnSpMkLst>
        </pc:cxnChg>
        <pc:cxnChg chg="add del mod">
          <ac:chgData name="Andrew Hubbard" userId="efcfa07183130be2" providerId="LiveId" clId="{63FB94BA-6765-4C74-920A-EA0780F1E193}" dt="2024-03-17T07:16:30.779" v="2732" actId="21"/>
          <ac:cxnSpMkLst>
            <pc:docMk/>
            <pc:sldMk cId="2364274314" sldId="257"/>
            <ac:cxnSpMk id="7" creationId="{E23C74F7-2164-0E36-EF50-ED7A6F716605}"/>
          </ac:cxnSpMkLst>
        </pc:cxnChg>
        <pc:cxnChg chg="add del mod">
          <ac:chgData name="Andrew Hubbard" userId="efcfa07183130be2" providerId="LiveId" clId="{63FB94BA-6765-4C74-920A-EA0780F1E193}" dt="2024-03-17T07:16:30.779" v="2732" actId="21"/>
          <ac:cxnSpMkLst>
            <pc:docMk/>
            <pc:sldMk cId="2364274314" sldId="257"/>
            <ac:cxnSpMk id="8" creationId="{2D09BB7A-8100-DA70-DCD7-A2305291576F}"/>
          </ac:cxnSpMkLst>
        </pc:cxnChg>
        <pc:cxnChg chg="add del mod">
          <ac:chgData name="Andrew Hubbard" userId="efcfa07183130be2" providerId="LiveId" clId="{63FB94BA-6765-4C74-920A-EA0780F1E193}" dt="2024-03-17T07:16:30.779" v="2732" actId="21"/>
          <ac:cxnSpMkLst>
            <pc:docMk/>
            <pc:sldMk cId="2364274314" sldId="257"/>
            <ac:cxnSpMk id="9" creationId="{E7D101CB-E066-A507-00A9-333AE147FA24}"/>
          </ac:cxnSpMkLst>
        </pc:cxnChg>
        <pc:cxnChg chg="add del mod">
          <ac:chgData name="Andrew Hubbard" userId="efcfa07183130be2" providerId="LiveId" clId="{63FB94BA-6765-4C74-920A-EA0780F1E193}" dt="2024-03-17T07:16:30.779" v="2732" actId="21"/>
          <ac:cxnSpMkLst>
            <pc:docMk/>
            <pc:sldMk cId="2364274314" sldId="257"/>
            <ac:cxnSpMk id="10" creationId="{25BB4030-762C-4C15-1EFD-DE86194EAC82}"/>
          </ac:cxnSpMkLst>
        </pc:cxnChg>
        <pc:cxnChg chg="add del mod">
          <ac:chgData name="Andrew Hubbard" userId="efcfa07183130be2" providerId="LiveId" clId="{63FB94BA-6765-4C74-920A-EA0780F1E193}" dt="2024-03-16T13:03:43.778" v="2460" actId="21"/>
          <ac:cxnSpMkLst>
            <pc:docMk/>
            <pc:sldMk cId="2364274314" sldId="257"/>
            <ac:cxnSpMk id="11" creationId="{E7D101CB-E066-A507-00A9-333AE147FA24}"/>
          </ac:cxnSpMkLst>
        </pc:cxnChg>
        <pc:cxnChg chg="add del mod">
          <ac:chgData name="Andrew Hubbard" userId="efcfa07183130be2" providerId="LiveId" clId="{63FB94BA-6765-4C74-920A-EA0780F1E193}" dt="2024-03-17T06:47:12.306" v="2496" actId="21"/>
          <ac:cxnSpMkLst>
            <pc:docMk/>
            <pc:sldMk cId="2364274314" sldId="257"/>
            <ac:cxnSpMk id="16" creationId="{A0266517-240E-ED9F-082B-C4E7FD47E1FB}"/>
          </ac:cxnSpMkLst>
        </pc:cxnChg>
        <pc:cxnChg chg="add del mod">
          <ac:chgData name="Andrew Hubbard" userId="efcfa07183130be2" providerId="LiveId" clId="{63FB94BA-6765-4C74-920A-EA0780F1E193}" dt="2024-03-17T06:47:12.306" v="2496" actId="21"/>
          <ac:cxnSpMkLst>
            <pc:docMk/>
            <pc:sldMk cId="2364274314" sldId="257"/>
            <ac:cxnSpMk id="17" creationId="{E23C74F7-2164-0E36-EF50-ED7A6F716605}"/>
          </ac:cxnSpMkLst>
        </pc:cxnChg>
        <pc:cxnChg chg="add del mod">
          <ac:chgData name="Andrew Hubbard" userId="efcfa07183130be2" providerId="LiveId" clId="{63FB94BA-6765-4C74-920A-EA0780F1E193}" dt="2024-03-17T06:47:12.306" v="2496" actId="21"/>
          <ac:cxnSpMkLst>
            <pc:docMk/>
            <pc:sldMk cId="2364274314" sldId="257"/>
            <ac:cxnSpMk id="18" creationId="{2D09BB7A-8100-DA70-DCD7-A2305291576F}"/>
          </ac:cxnSpMkLst>
        </pc:cxnChg>
        <pc:cxnChg chg="add del mod">
          <ac:chgData name="Andrew Hubbard" userId="efcfa07183130be2" providerId="LiveId" clId="{63FB94BA-6765-4C74-920A-EA0780F1E193}" dt="2024-03-17T06:47:12.306" v="2496" actId="21"/>
          <ac:cxnSpMkLst>
            <pc:docMk/>
            <pc:sldMk cId="2364274314" sldId="257"/>
            <ac:cxnSpMk id="19" creationId="{E7D101CB-E066-A507-00A9-333AE147FA24}"/>
          </ac:cxnSpMkLst>
        </pc:cxnChg>
        <pc:cxnChg chg="add del mod">
          <ac:chgData name="Andrew Hubbard" userId="efcfa07183130be2" providerId="LiveId" clId="{63FB94BA-6765-4C74-920A-EA0780F1E193}" dt="2024-03-17T06:47:12.306" v="2496" actId="21"/>
          <ac:cxnSpMkLst>
            <pc:docMk/>
            <pc:sldMk cId="2364274314" sldId="257"/>
            <ac:cxnSpMk id="21" creationId="{25BB4030-762C-4C15-1EFD-DE86194EAC82}"/>
          </ac:cxnSpMkLst>
        </pc:cxnChg>
        <pc:cxnChg chg="add del mod">
          <ac:chgData name="Andrew Hubbard" userId="efcfa07183130be2" providerId="LiveId" clId="{63FB94BA-6765-4C74-920A-EA0780F1E193}" dt="2024-03-16T13:03:43.778" v="2460" actId="21"/>
          <ac:cxnSpMkLst>
            <pc:docMk/>
            <pc:sldMk cId="2364274314" sldId="257"/>
            <ac:cxnSpMk id="40" creationId="{A0266517-240E-ED9F-082B-C4E7FD47E1FB}"/>
          </ac:cxnSpMkLst>
        </pc:cxnChg>
        <pc:cxnChg chg="add del mod">
          <ac:chgData name="Andrew Hubbard" userId="efcfa07183130be2" providerId="LiveId" clId="{63FB94BA-6765-4C74-920A-EA0780F1E193}" dt="2024-03-17T12:36:19.328" v="2735" actId="21"/>
          <ac:cxnSpMkLst>
            <pc:docMk/>
            <pc:sldMk cId="2364274314" sldId="257"/>
            <ac:cxnSpMk id="47" creationId="{A0266517-240E-ED9F-082B-C4E7FD47E1FB}"/>
          </ac:cxnSpMkLst>
        </pc:cxnChg>
        <pc:cxnChg chg="add del mod">
          <ac:chgData name="Andrew Hubbard" userId="efcfa07183130be2" providerId="LiveId" clId="{63FB94BA-6765-4C74-920A-EA0780F1E193}" dt="2024-03-17T12:36:19.328" v="2735" actId="21"/>
          <ac:cxnSpMkLst>
            <pc:docMk/>
            <pc:sldMk cId="2364274314" sldId="257"/>
            <ac:cxnSpMk id="48" creationId="{E23C74F7-2164-0E36-EF50-ED7A6F716605}"/>
          </ac:cxnSpMkLst>
        </pc:cxnChg>
        <pc:cxnChg chg="add del mod">
          <ac:chgData name="Andrew Hubbard" userId="efcfa07183130be2" providerId="LiveId" clId="{63FB94BA-6765-4C74-920A-EA0780F1E193}" dt="2024-03-17T12:36:19.328" v="2735" actId="21"/>
          <ac:cxnSpMkLst>
            <pc:docMk/>
            <pc:sldMk cId="2364274314" sldId="257"/>
            <ac:cxnSpMk id="49" creationId="{2D09BB7A-8100-DA70-DCD7-A2305291576F}"/>
          </ac:cxnSpMkLst>
        </pc:cxnChg>
        <pc:cxnChg chg="add del mod">
          <ac:chgData name="Andrew Hubbard" userId="efcfa07183130be2" providerId="LiveId" clId="{63FB94BA-6765-4C74-920A-EA0780F1E193}" dt="2024-03-17T12:36:19.328" v="2735" actId="21"/>
          <ac:cxnSpMkLst>
            <pc:docMk/>
            <pc:sldMk cId="2364274314" sldId="257"/>
            <ac:cxnSpMk id="50" creationId="{E7D101CB-E066-A507-00A9-333AE147FA24}"/>
          </ac:cxnSpMkLst>
        </pc:cxnChg>
        <pc:cxnChg chg="add del mod">
          <ac:chgData name="Andrew Hubbard" userId="efcfa07183130be2" providerId="LiveId" clId="{63FB94BA-6765-4C74-920A-EA0780F1E193}" dt="2024-03-17T12:36:19.328" v="2735" actId="21"/>
          <ac:cxnSpMkLst>
            <pc:docMk/>
            <pc:sldMk cId="2364274314" sldId="257"/>
            <ac:cxnSpMk id="51" creationId="{25BB4030-762C-4C15-1EFD-DE86194EAC82}"/>
          </ac:cxnSpMkLst>
        </pc:cxnChg>
        <pc:cxnChg chg="add mod">
          <ac:chgData name="Andrew Hubbard" userId="efcfa07183130be2" providerId="LiveId" clId="{63FB94BA-6765-4C74-920A-EA0780F1E193}" dt="2024-03-17T12:37:25.091" v="2741" actId="2085"/>
          <ac:cxnSpMkLst>
            <pc:docMk/>
            <pc:sldMk cId="2364274314" sldId="257"/>
            <ac:cxnSpMk id="57" creationId="{A0266517-240E-ED9F-082B-C4E7FD47E1FB}"/>
          </ac:cxnSpMkLst>
        </pc:cxnChg>
        <pc:cxnChg chg="add mod">
          <ac:chgData name="Andrew Hubbard" userId="efcfa07183130be2" providerId="LiveId" clId="{63FB94BA-6765-4C74-920A-EA0780F1E193}" dt="2024-03-17T12:36:38.362" v="2736"/>
          <ac:cxnSpMkLst>
            <pc:docMk/>
            <pc:sldMk cId="2364274314" sldId="257"/>
            <ac:cxnSpMk id="58" creationId="{E23C74F7-2164-0E36-EF50-ED7A6F716605}"/>
          </ac:cxnSpMkLst>
        </pc:cxnChg>
        <pc:cxnChg chg="add mod">
          <ac:chgData name="Andrew Hubbard" userId="efcfa07183130be2" providerId="LiveId" clId="{63FB94BA-6765-4C74-920A-EA0780F1E193}" dt="2024-03-17T12:36:38.362" v="2736"/>
          <ac:cxnSpMkLst>
            <pc:docMk/>
            <pc:sldMk cId="2364274314" sldId="257"/>
            <ac:cxnSpMk id="59" creationId="{2D09BB7A-8100-DA70-DCD7-A2305291576F}"/>
          </ac:cxnSpMkLst>
        </pc:cxnChg>
        <pc:cxnChg chg="add mod">
          <ac:chgData name="Andrew Hubbard" userId="efcfa07183130be2" providerId="LiveId" clId="{63FB94BA-6765-4C74-920A-EA0780F1E193}" dt="2024-03-17T12:36:38.362" v="2736"/>
          <ac:cxnSpMkLst>
            <pc:docMk/>
            <pc:sldMk cId="2364274314" sldId="257"/>
            <ac:cxnSpMk id="60" creationId="{E7D101CB-E066-A507-00A9-333AE147FA24}"/>
          </ac:cxnSpMkLst>
        </pc:cxnChg>
        <pc:cxnChg chg="add mod">
          <ac:chgData name="Andrew Hubbard" userId="efcfa07183130be2" providerId="LiveId" clId="{63FB94BA-6765-4C74-920A-EA0780F1E193}" dt="2024-03-17T12:36:38.362" v="2736"/>
          <ac:cxnSpMkLst>
            <pc:docMk/>
            <pc:sldMk cId="2364274314" sldId="257"/>
            <ac:cxnSpMk id="61" creationId="{25BB4030-762C-4C15-1EFD-DE86194EAC82}"/>
          </ac:cxnSpMkLst>
        </pc:cxnChg>
      </pc:sldChg>
      <pc:sldChg chg="addSp modSp new mod modShow">
        <pc:chgData name="Andrew Hubbard" userId="efcfa07183130be2" providerId="LiveId" clId="{63FB94BA-6765-4C74-920A-EA0780F1E193}" dt="2024-03-16T13:04:51.925" v="2463" actId="729"/>
        <pc:sldMkLst>
          <pc:docMk/>
          <pc:sldMk cId="2800088705" sldId="258"/>
        </pc:sldMkLst>
        <pc:spChg chg="add">
          <ac:chgData name="Andrew Hubbard" userId="efcfa07183130be2" providerId="LiveId" clId="{63FB94BA-6765-4C74-920A-EA0780F1E193}" dt="2024-03-14T12:21:31.185" v="2124" actId="11529"/>
          <ac:spMkLst>
            <pc:docMk/>
            <pc:sldMk cId="2800088705" sldId="258"/>
            <ac:spMk id="4" creationId="{50B2104D-0E8C-82A4-3FA2-78858EEEA6BB}"/>
          </ac:spMkLst>
        </pc:spChg>
        <pc:spChg chg="add mod">
          <ac:chgData name="Andrew Hubbard" userId="efcfa07183130be2" providerId="LiveId" clId="{63FB94BA-6765-4C74-920A-EA0780F1E193}" dt="2024-03-14T12:24:19.166" v="2131" actId="14100"/>
          <ac:spMkLst>
            <pc:docMk/>
            <pc:sldMk cId="2800088705" sldId="258"/>
            <ac:spMk id="9" creationId="{6456B155-3C4A-7B25-5CA4-E20E30623702}"/>
          </ac:spMkLst>
        </pc:spChg>
        <pc:spChg chg="add mod">
          <ac:chgData name="Andrew Hubbard" userId="efcfa07183130be2" providerId="LiveId" clId="{63FB94BA-6765-4C74-920A-EA0780F1E193}" dt="2024-03-14T12:24:38.949" v="2134" actId="207"/>
          <ac:spMkLst>
            <pc:docMk/>
            <pc:sldMk cId="2800088705" sldId="258"/>
            <ac:spMk id="10" creationId="{3673474C-CD34-7D8F-A821-A5CE0F8A2713}"/>
          </ac:spMkLst>
        </pc:spChg>
        <pc:spChg chg="add mod">
          <ac:chgData name="Andrew Hubbard" userId="efcfa07183130be2" providerId="LiveId" clId="{63FB94BA-6765-4C74-920A-EA0780F1E193}" dt="2024-03-14T12:25:55.584" v="2137" actId="207"/>
          <ac:spMkLst>
            <pc:docMk/>
            <pc:sldMk cId="2800088705" sldId="258"/>
            <ac:spMk id="11" creationId="{E217668D-FC3C-ACDA-D80D-4912652AA406}"/>
          </ac:spMkLst>
        </pc:spChg>
        <pc:picChg chg="add">
          <ac:chgData name="Andrew Hubbard" userId="efcfa07183130be2" providerId="LiveId" clId="{63FB94BA-6765-4C74-920A-EA0780F1E193}" dt="2024-03-14T12:22:15.800" v="2125" actId="22"/>
          <ac:picMkLst>
            <pc:docMk/>
            <pc:sldMk cId="2800088705" sldId="258"/>
            <ac:picMk id="6" creationId="{69D57DC4-FA21-94BA-E44D-4AE0DF2E2D96}"/>
          </ac:picMkLst>
        </pc:picChg>
        <pc:picChg chg="add mod">
          <ac:chgData name="Andrew Hubbard" userId="efcfa07183130be2" providerId="LiveId" clId="{63FB94BA-6765-4C74-920A-EA0780F1E193}" dt="2024-03-14T12:22:58.110" v="2128" actId="1076"/>
          <ac:picMkLst>
            <pc:docMk/>
            <pc:sldMk cId="2800088705" sldId="258"/>
            <ac:picMk id="8" creationId="{27AB10B1-DC46-72EB-C832-A95543C695AC}"/>
          </ac:picMkLst>
        </pc:picChg>
      </pc:sldChg>
      <pc:sldMasterChg chg="modSp modSldLayout">
        <pc:chgData name="Andrew Hubbard" userId="efcfa07183130be2" providerId="LiveId" clId="{63FB94BA-6765-4C74-920A-EA0780F1E193}" dt="2024-03-11T07:28:19.765" v="257"/>
        <pc:sldMasterMkLst>
          <pc:docMk/>
          <pc:sldMasterMk cId="1786870600" sldId="2147483714"/>
        </pc:sldMasterMkLst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2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3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4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5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6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11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12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13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14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15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16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17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18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19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20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21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22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23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24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25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26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27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28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29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30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31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32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33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34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35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36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37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38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39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40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41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42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43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44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45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46" creationId="{00000000-0000-0000-0000-000000000000}"/>
          </ac:spMkLst>
        </pc:spChg>
        <pc:spChg chg="mod">
          <ac:chgData name="Andrew Hubbard" userId="efcfa07183130be2" providerId="LiveId" clId="{63FB94BA-6765-4C74-920A-EA0780F1E193}" dt="2024-03-11T07:28:19.765" v="257"/>
          <ac:spMkLst>
            <pc:docMk/>
            <pc:sldMasterMk cId="1786870600" sldId="2147483714"/>
            <ac:spMk id="47" creationId="{00000000-0000-0000-0000-000000000000}"/>
          </ac:spMkLst>
        </pc:spChg>
        <pc:grpChg chg="mod">
          <ac:chgData name="Andrew Hubbard" userId="efcfa07183130be2" providerId="LiveId" clId="{63FB94BA-6765-4C74-920A-EA0780F1E193}" dt="2024-03-11T07:28:19.765" v="257"/>
          <ac:grpSpMkLst>
            <pc:docMk/>
            <pc:sldMasterMk cId="1786870600" sldId="2147483714"/>
            <ac:grpSpMk id="8" creationId="{00000000-0000-0000-0000-000000000000}"/>
          </ac:grpSpMkLst>
        </pc:grpChg>
        <pc:grpChg chg="mod">
          <ac:chgData name="Andrew Hubbard" userId="efcfa07183130be2" providerId="LiveId" clId="{63FB94BA-6765-4C74-920A-EA0780F1E193}" dt="2024-03-11T07:28:19.765" v="257"/>
          <ac:grpSpMkLst>
            <pc:docMk/>
            <pc:sldMasterMk cId="1786870600" sldId="2147483714"/>
            <ac:grpSpMk id="9" creationId="{00000000-0000-0000-0000-000000000000}"/>
          </ac:grpSpMkLst>
        </pc:grpChg>
        <pc:grpChg chg="mod">
          <ac:chgData name="Andrew Hubbard" userId="efcfa07183130be2" providerId="LiveId" clId="{63FB94BA-6765-4C74-920A-EA0780F1E193}" dt="2024-03-11T07:28:19.765" v="257"/>
          <ac:grpSpMkLst>
            <pc:docMk/>
            <pc:sldMasterMk cId="1786870600" sldId="2147483714"/>
            <ac:grpSpMk id="10" creationId="{00000000-0000-0000-0000-000000000000}"/>
          </ac:grpSpMkLst>
        </pc:grpChg>
        <pc:picChg chg="mod">
          <ac:chgData name="Andrew Hubbard" userId="efcfa07183130be2" providerId="LiveId" clId="{63FB94BA-6765-4C74-920A-EA0780F1E193}" dt="2024-03-11T07:28:19.765" v="257"/>
          <ac:picMkLst>
            <pc:docMk/>
            <pc:sldMasterMk cId="1786870600" sldId="2147483714"/>
            <ac:picMk id="7" creationId="{00000000-0000-0000-0000-000000000000}"/>
          </ac:picMkLst>
        </pc:picChg>
        <pc:sldLayoutChg chg="modSp">
          <pc:chgData name="Andrew Hubbard" userId="efcfa07183130be2" providerId="LiveId" clId="{63FB94BA-6765-4C74-920A-EA0780F1E193}" dt="2024-03-11T07:28:19.765" v="257"/>
          <pc:sldLayoutMkLst>
            <pc:docMk/>
            <pc:sldMasterMk cId="1786870600" sldId="2147483714"/>
            <pc:sldLayoutMk cId="866193312" sldId="2147483715"/>
          </pc:sldLayoutMkLst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2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3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4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5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6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12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13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14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15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16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17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18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19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20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21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22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23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24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25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26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27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28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29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30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31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32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33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34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35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36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37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38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39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40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41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42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43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44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45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46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47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48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49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50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51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52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53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54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55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56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57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58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59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60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61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62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63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64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866193312" sldId="2147483715"/>
              <ac:spMk id="65" creationId="{00000000-0000-0000-0000-000000000000}"/>
            </ac:spMkLst>
          </pc:spChg>
          <pc:grpChg chg="mod">
            <ac:chgData name="Andrew Hubbard" userId="efcfa07183130be2" providerId="LiveId" clId="{63FB94BA-6765-4C74-920A-EA0780F1E193}" dt="2024-03-11T07:28:19.765" v="257"/>
            <ac:grpSpMkLst>
              <pc:docMk/>
              <pc:sldMasterMk cId="1786870600" sldId="2147483714"/>
              <pc:sldLayoutMk cId="866193312" sldId="2147483715"/>
              <ac:grpSpMk id="11" creationId="{00000000-0000-0000-0000-000000000000}"/>
            </ac:grpSpMkLst>
          </pc:grpChg>
          <pc:picChg chg="mod">
            <ac:chgData name="Andrew Hubbard" userId="efcfa07183130be2" providerId="LiveId" clId="{63FB94BA-6765-4C74-920A-EA0780F1E193}" dt="2024-03-11T07:28:19.765" v="257"/>
            <ac:picMkLst>
              <pc:docMk/>
              <pc:sldMasterMk cId="1786870600" sldId="2147483714"/>
              <pc:sldLayoutMk cId="866193312" sldId="2147483715"/>
              <ac:picMk id="66" creationId="{00000000-0000-0000-0000-000000000000}"/>
            </ac:picMkLst>
          </pc:picChg>
        </pc:sldLayoutChg>
        <pc:sldLayoutChg chg="modSp">
          <pc:chgData name="Andrew Hubbard" userId="efcfa07183130be2" providerId="LiveId" clId="{63FB94BA-6765-4C74-920A-EA0780F1E193}" dt="2024-03-11T07:28:19.765" v="257"/>
          <pc:sldLayoutMkLst>
            <pc:docMk/>
            <pc:sldMasterMk cId="1786870600" sldId="2147483714"/>
            <pc:sldLayoutMk cId="3169925421" sldId="2147483717"/>
          </pc:sldLayoutMkLst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3169925421" sldId="2147483717"/>
              <ac:spMk id="2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3169925421" sldId="2147483717"/>
              <ac:spMk id="3" creationId="{00000000-0000-0000-0000-000000000000}"/>
            </ac:spMkLst>
          </pc:spChg>
        </pc:sldLayoutChg>
        <pc:sldLayoutChg chg="modSp">
          <pc:chgData name="Andrew Hubbard" userId="efcfa07183130be2" providerId="LiveId" clId="{63FB94BA-6765-4C74-920A-EA0780F1E193}" dt="2024-03-11T07:28:19.765" v="257"/>
          <pc:sldLayoutMkLst>
            <pc:docMk/>
            <pc:sldMasterMk cId="1786870600" sldId="2147483714"/>
            <pc:sldLayoutMk cId="1196712689" sldId="2147483718"/>
          </pc:sldLayoutMkLst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1196712689" sldId="2147483718"/>
              <ac:spMk id="3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1196712689" sldId="2147483718"/>
              <ac:spMk id="4" creationId="{00000000-0000-0000-0000-000000000000}"/>
            </ac:spMkLst>
          </pc:spChg>
        </pc:sldLayoutChg>
        <pc:sldLayoutChg chg="modSp">
          <pc:chgData name="Andrew Hubbard" userId="efcfa07183130be2" providerId="LiveId" clId="{63FB94BA-6765-4C74-920A-EA0780F1E193}" dt="2024-03-11T07:28:19.765" v="257"/>
          <pc:sldLayoutMkLst>
            <pc:docMk/>
            <pc:sldMasterMk cId="1786870600" sldId="2147483714"/>
            <pc:sldLayoutMk cId="1638815017" sldId="2147483719"/>
          </pc:sldLayoutMkLst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1638815017" sldId="2147483719"/>
              <ac:spMk id="2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1638815017" sldId="2147483719"/>
              <ac:spMk id="3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1638815017" sldId="2147483719"/>
              <ac:spMk id="4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1638815017" sldId="2147483719"/>
              <ac:spMk id="5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1638815017" sldId="2147483719"/>
              <ac:spMk id="6" creationId="{00000000-0000-0000-0000-000000000000}"/>
            </ac:spMkLst>
          </pc:spChg>
        </pc:sldLayoutChg>
        <pc:sldLayoutChg chg="modSp">
          <pc:chgData name="Andrew Hubbard" userId="efcfa07183130be2" providerId="LiveId" clId="{63FB94BA-6765-4C74-920A-EA0780F1E193}" dt="2024-03-11T07:28:19.765" v="257"/>
          <pc:sldLayoutMkLst>
            <pc:docMk/>
            <pc:sldMasterMk cId="1786870600" sldId="2147483714"/>
            <pc:sldLayoutMk cId="1455614806" sldId="2147483722"/>
          </pc:sldLayoutMkLst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1455614806" sldId="2147483722"/>
              <ac:spMk id="2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1455614806" sldId="2147483722"/>
              <ac:spMk id="3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1455614806" sldId="2147483722"/>
              <ac:spMk id="4" creationId="{00000000-0000-0000-0000-000000000000}"/>
            </ac:spMkLst>
          </pc:spChg>
        </pc:sldLayoutChg>
        <pc:sldLayoutChg chg="modSp">
          <pc:chgData name="Andrew Hubbard" userId="efcfa07183130be2" providerId="LiveId" clId="{63FB94BA-6765-4C74-920A-EA0780F1E193}" dt="2024-03-11T07:28:19.765" v="257"/>
          <pc:sldLayoutMkLst>
            <pc:docMk/>
            <pc:sldMasterMk cId="1786870600" sldId="2147483714"/>
            <pc:sldLayoutMk cId="1604986817" sldId="2147483723"/>
          </pc:sldLayoutMkLst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1604986817" sldId="2147483723"/>
              <ac:spMk id="2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1604986817" sldId="2147483723"/>
              <ac:spMk id="3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1604986817" sldId="2147483723"/>
              <ac:spMk id="4" creationId="{00000000-0000-0000-0000-000000000000}"/>
            </ac:spMkLst>
          </pc:spChg>
        </pc:sldLayoutChg>
        <pc:sldLayoutChg chg="modSp">
          <pc:chgData name="Andrew Hubbard" userId="efcfa07183130be2" providerId="LiveId" clId="{63FB94BA-6765-4C74-920A-EA0780F1E193}" dt="2024-03-11T07:28:19.765" v="257"/>
          <pc:sldLayoutMkLst>
            <pc:docMk/>
            <pc:sldMasterMk cId="1786870600" sldId="2147483714"/>
            <pc:sldLayoutMk cId="2226895438" sldId="2147483724"/>
          </pc:sldLayoutMkLst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2226895438" sldId="2147483724"/>
              <ac:spMk id="2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2226895438" sldId="2147483724"/>
              <ac:spMk id="3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2226895438" sldId="2147483724"/>
              <ac:spMk id="4" creationId="{00000000-0000-0000-0000-000000000000}"/>
            </ac:spMkLst>
          </pc:spChg>
        </pc:sldLayoutChg>
        <pc:sldLayoutChg chg="modSp">
          <pc:chgData name="Andrew Hubbard" userId="efcfa07183130be2" providerId="LiveId" clId="{63FB94BA-6765-4C74-920A-EA0780F1E193}" dt="2024-03-11T07:28:19.765" v="257"/>
          <pc:sldLayoutMkLst>
            <pc:docMk/>
            <pc:sldMasterMk cId="1786870600" sldId="2147483714"/>
            <pc:sldLayoutMk cId="343277081" sldId="2147483725"/>
          </pc:sldLayoutMkLst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343277081" sldId="2147483725"/>
              <ac:spMk id="2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343277081" sldId="2147483725"/>
              <ac:spMk id="4" creationId="{00000000-0000-0000-0000-000000000000}"/>
            </ac:spMkLst>
          </pc:spChg>
        </pc:sldLayoutChg>
        <pc:sldLayoutChg chg="modSp">
          <pc:chgData name="Andrew Hubbard" userId="efcfa07183130be2" providerId="LiveId" clId="{63FB94BA-6765-4C74-920A-EA0780F1E193}" dt="2024-03-11T07:28:19.765" v="257"/>
          <pc:sldLayoutMkLst>
            <pc:docMk/>
            <pc:sldMasterMk cId="1786870600" sldId="2147483714"/>
            <pc:sldLayoutMk cId="2956600555" sldId="2147483726"/>
          </pc:sldLayoutMkLst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2956600555" sldId="2147483726"/>
              <ac:spMk id="2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2956600555" sldId="2147483726"/>
              <ac:spMk id="4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2956600555" sldId="2147483726"/>
              <ac:spMk id="12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2956600555" sldId="2147483726"/>
              <ac:spMk id="60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2956600555" sldId="2147483726"/>
              <ac:spMk id="61" creationId="{00000000-0000-0000-0000-000000000000}"/>
            </ac:spMkLst>
          </pc:spChg>
        </pc:sldLayoutChg>
        <pc:sldLayoutChg chg="modSp">
          <pc:chgData name="Andrew Hubbard" userId="efcfa07183130be2" providerId="LiveId" clId="{63FB94BA-6765-4C74-920A-EA0780F1E193}" dt="2024-03-11T07:28:19.765" v="257"/>
          <pc:sldLayoutMkLst>
            <pc:docMk/>
            <pc:sldMasterMk cId="1786870600" sldId="2147483714"/>
            <pc:sldLayoutMk cId="3648947533" sldId="2147483727"/>
          </pc:sldLayoutMkLst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3648947533" sldId="2147483727"/>
              <ac:spMk id="2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3648947533" sldId="2147483727"/>
              <ac:spMk id="4" creationId="{00000000-0000-0000-0000-000000000000}"/>
            </ac:spMkLst>
          </pc:spChg>
        </pc:sldLayoutChg>
        <pc:sldLayoutChg chg="modSp">
          <pc:chgData name="Andrew Hubbard" userId="efcfa07183130be2" providerId="LiveId" clId="{63FB94BA-6765-4C74-920A-EA0780F1E193}" dt="2024-03-11T07:28:19.765" v="257"/>
          <pc:sldLayoutMkLst>
            <pc:docMk/>
            <pc:sldMasterMk cId="1786870600" sldId="2147483714"/>
            <pc:sldLayoutMk cId="4226882191" sldId="2147483728"/>
          </pc:sldLayoutMkLst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4226882191" sldId="2147483728"/>
              <ac:spMk id="7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4226882191" sldId="2147483728"/>
              <ac:spMk id="8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4226882191" sldId="2147483728"/>
              <ac:spMk id="9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4226882191" sldId="2147483728"/>
              <ac:spMk id="10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4226882191" sldId="2147483728"/>
              <ac:spMk id="11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4226882191" sldId="2147483728"/>
              <ac:spMk id="12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4226882191" sldId="2147483728"/>
              <ac:spMk id="15" creationId="{00000000-0000-0000-0000-000000000000}"/>
            </ac:spMkLst>
          </pc:spChg>
        </pc:sldLayoutChg>
        <pc:sldLayoutChg chg="modSp">
          <pc:chgData name="Andrew Hubbard" userId="efcfa07183130be2" providerId="LiveId" clId="{63FB94BA-6765-4C74-920A-EA0780F1E193}" dt="2024-03-11T07:28:19.765" v="257"/>
          <pc:sldLayoutMkLst>
            <pc:docMk/>
            <pc:sldMasterMk cId="1786870600" sldId="2147483714"/>
            <pc:sldLayoutMk cId="1167904315" sldId="2147483729"/>
          </pc:sldLayoutMkLst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1167904315" sldId="2147483729"/>
              <ac:spMk id="19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1167904315" sldId="2147483729"/>
              <ac:spMk id="20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1167904315" sldId="2147483729"/>
              <ac:spMk id="21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1167904315" sldId="2147483729"/>
              <ac:spMk id="22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1167904315" sldId="2147483729"/>
              <ac:spMk id="23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1167904315" sldId="2147483729"/>
              <ac:spMk id="24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1167904315" sldId="2147483729"/>
              <ac:spMk id="25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1167904315" sldId="2147483729"/>
              <ac:spMk id="26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1167904315" sldId="2147483729"/>
              <ac:spMk id="27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1167904315" sldId="2147483729"/>
              <ac:spMk id="30" creationId="{00000000-0000-0000-0000-000000000000}"/>
            </ac:spMkLst>
          </pc:spChg>
        </pc:sldLayoutChg>
        <pc:sldLayoutChg chg="modSp">
          <pc:chgData name="Andrew Hubbard" userId="efcfa07183130be2" providerId="LiveId" clId="{63FB94BA-6765-4C74-920A-EA0780F1E193}" dt="2024-03-11T07:28:19.765" v="257"/>
          <pc:sldLayoutMkLst>
            <pc:docMk/>
            <pc:sldMasterMk cId="1786870600" sldId="2147483714"/>
            <pc:sldLayoutMk cId="1541659700" sldId="2147483731"/>
          </pc:sldLayoutMkLst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1541659700" sldId="2147483731"/>
              <ac:spMk id="2" creationId="{00000000-0000-0000-0000-000000000000}"/>
            </ac:spMkLst>
          </pc:spChg>
          <pc:spChg chg="mod">
            <ac:chgData name="Andrew Hubbard" userId="efcfa07183130be2" providerId="LiveId" clId="{63FB94BA-6765-4C74-920A-EA0780F1E193}" dt="2024-03-11T07:28:19.765" v="257"/>
            <ac:spMkLst>
              <pc:docMk/>
              <pc:sldMasterMk cId="1786870600" sldId="2147483714"/>
              <pc:sldLayoutMk cId="1541659700" sldId="214748373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"/>
            <a:ext cx="12192003" cy="4476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3"/>
            <a:ext cx="3073401" cy="44767507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651" y="7326536"/>
            <a:ext cx="8791575" cy="15585722"/>
          </a:xfrm>
        </p:spPr>
        <p:txBody>
          <a:bodyPr anchor="b">
            <a:normAutofit/>
          </a:bodyPr>
          <a:lstStyle>
            <a:lvl1pPr algn="l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33651" y="23513304"/>
            <a:ext cx="8791575" cy="10808446"/>
          </a:xfrm>
        </p:spPr>
        <p:txBody>
          <a:bodyPr>
            <a:normAutofit/>
          </a:bodyPr>
          <a:lstStyle>
            <a:lvl1pPr marL="0" indent="0" algn="l">
              <a:buNone/>
              <a:defRPr sz="2667" cap="all" baseline="0">
                <a:solidFill>
                  <a:schemeClr val="tx2"/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34736" y="35316600"/>
            <a:ext cx="2743200" cy="2383455"/>
          </a:xfrm>
        </p:spPr>
        <p:txBody>
          <a:bodyPr/>
          <a:lstStyle/>
          <a:p>
            <a:fld id="{3BFCDE35-C141-4EBE-B491-4F47432DEDA3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33650" y="35316600"/>
            <a:ext cx="5124887" cy="238345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4138" y="35316587"/>
            <a:ext cx="771089" cy="2383455"/>
          </a:xfrm>
        </p:spPr>
        <p:txBody>
          <a:bodyPr/>
          <a:lstStyle/>
          <a:p>
            <a:fld id="{DCBB8728-60C7-45DE-8DA7-044AB476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95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28099900"/>
            <a:ext cx="9912355" cy="5348567"/>
          </a:xfrm>
        </p:spPr>
        <p:txBody>
          <a:bodyPr anchor="b">
            <a:normAutofit/>
          </a:bodyPr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3958614"/>
            <a:ext cx="9912355" cy="2154021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267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33448464"/>
            <a:ext cx="9910859" cy="4455026"/>
          </a:xfrm>
        </p:spPr>
        <p:txBody>
          <a:bodyPr>
            <a:normAutofit/>
          </a:bodyPr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DE35-C141-4EBE-B491-4F47432DEDA3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8728-60C7-45DE-8DA7-044AB476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45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3979333"/>
            <a:ext cx="9905955" cy="22383750"/>
          </a:xfrm>
        </p:spPr>
        <p:txBody>
          <a:bodyPr anchor="ctr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8850170"/>
            <a:ext cx="9904459" cy="895349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DE35-C141-4EBE-B491-4F47432DEDA3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8728-60C7-45DE-8DA7-044AB476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40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979336"/>
            <a:ext cx="9302752" cy="17941134"/>
          </a:xfrm>
        </p:spPr>
        <p:txBody>
          <a:bodyPr anchor="ctr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21969608"/>
            <a:ext cx="8752299" cy="3583541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8134193"/>
            <a:ext cx="9906003" cy="9723099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DE35-C141-4EBE-B491-4F47432DEDA3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8728-60C7-45DE-8DA7-044AB4767B37}" type="slidenum">
              <a:rPr lang="en-GB" smtClean="0"/>
              <a:t>‹#›</a:t>
            </a:fld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928772" y="4689934"/>
            <a:ext cx="609600" cy="3817288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6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423297" y="18049123"/>
            <a:ext cx="609600" cy="3817288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066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9780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3930555"/>
            <a:ext cx="9906001" cy="16396701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30404137"/>
            <a:ext cx="9904505" cy="7445871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DE35-C141-4EBE-B491-4F47432DEDA3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8728-60C7-45DE-8DA7-044AB476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274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3979333"/>
            <a:ext cx="9905999" cy="12435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17458300"/>
            <a:ext cx="3196899" cy="44767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67" b="0" cap="all" baseline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41412" y="21935050"/>
            <a:ext cx="3195243" cy="15868610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17479006"/>
            <a:ext cx="3184385" cy="44767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67" b="0" cap="all" baseline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4767" y="21955756"/>
            <a:ext cx="3185277" cy="15868610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17458300"/>
            <a:ext cx="3194968" cy="44767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67" b="0" cap="all" baseline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21935050"/>
            <a:ext cx="3194968" cy="15868610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DE35-C141-4EBE-B491-4F47432DEDA3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8728-60C7-45DE-8DA7-044AB476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867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3979333"/>
            <a:ext cx="9905999" cy="12435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8752224"/>
            <a:ext cx="3195240" cy="376171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67" b="0" cap="all" baseline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17409570"/>
            <a:ext cx="3195240" cy="9948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32513944"/>
            <a:ext cx="3195240" cy="5338697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28752224"/>
            <a:ext cx="3200400" cy="376171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67" b="0" cap="all" baseline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17409570"/>
            <a:ext cx="3198940" cy="9948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32513927"/>
            <a:ext cx="3200400" cy="5289733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28752218"/>
            <a:ext cx="3190741" cy="376171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67" b="0" cap="all" baseline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17409570"/>
            <a:ext cx="3194969" cy="9948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32513918"/>
            <a:ext cx="3194968" cy="5289752"/>
          </a:xfrm>
        </p:spPr>
        <p:txBody>
          <a:bodyPr anchor="t">
            <a:normAutofit/>
          </a:bodyPr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DE35-C141-4EBE-B491-4F47432DEDA3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8728-60C7-45DE-8DA7-044AB476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276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DE35-C141-4EBE-B491-4F47432DEDA3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8728-60C7-45DE-8DA7-044AB476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963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3979337"/>
            <a:ext cx="2005011" cy="338243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3979337"/>
            <a:ext cx="7748591" cy="338243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DE35-C141-4EBE-B491-4F47432DEDA3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8728-60C7-45DE-8DA7-044AB476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0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141414" y="4037548"/>
            <a:ext cx="9905999" cy="96517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141414" y="14684151"/>
            <a:ext cx="9905999" cy="231195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38404728"/>
            <a:ext cx="2743200" cy="2383455"/>
          </a:xfrm>
        </p:spPr>
        <p:txBody>
          <a:bodyPr/>
          <a:lstStyle/>
          <a:p>
            <a:fld id="{3BFCDE35-C141-4EBE-B491-4F47432DEDA3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38404722"/>
            <a:ext cx="6239309" cy="2383455"/>
          </a:xfrm>
        </p:spPr>
        <p:txBody>
          <a:bodyPr/>
          <a:lstStyle/>
          <a:p>
            <a:endParaRPr lang="en-GB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2" y="38404715"/>
            <a:ext cx="771089" cy="2383455"/>
          </a:xfrm>
        </p:spPr>
        <p:txBody>
          <a:bodyPr/>
          <a:lstStyle/>
          <a:p>
            <a:fld id="{DCBB8728-60C7-45DE-8DA7-044AB476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64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9264402"/>
            <a:ext cx="9906000" cy="18622033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8881252"/>
            <a:ext cx="9906000" cy="8974232"/>
          </a:xfrm>
        </p:spPr>
        <p:txBody>
          <a:bodyPr>
            <a:normAutofit/>
          </a:bodyPr>
          <a:lstStyle>
            <a:lvl1pPr marL="0" indent="0">
              <a:buNone/>
              <a:defRPr sz="2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DE35-C141-4EBE-B491-4F47432DEDA3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8728-60C7-45DE-8DA7-044AB476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72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14684145"/>
            <a:ext cx="4878389" cy="231195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4684145"/>
            <a:ext cx="4875211" cy="231195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DE35-C141-4EBE-B491-4F47432DEDA3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8728-60C7-45DE-8DA7-044AB476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41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041527"/>
            <a:ext cx="9906000" cy="9647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8537" y="14684145"/>
            <a:ext cx="4581265" cy="537831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200" b="0" cap="all" baseline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20062462"/>
            <a:ext cx="4878391" cy="17741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9323" y="14684138"/>
            <a:ext cx="4578087" cy="537831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200" b="0" cap="all" baseline="0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62462"/>
            <a:ext cx="4875211" cy="17741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DE35-C141-4EBE-B491-4F47432DEDA3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8728-60C7-45DE-8DA7-044AB476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81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DE35-C141-4EBE-B491-4F47432DEDA3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8728-60C7-45DE-8DA7-044AB476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97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DE35-C141-4EBE-B491-4F47432DEDA3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8728-60C7-45DE-8DA7-044AB476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64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3979340"/>
            <a:ext cx="3856037" cy="1070479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3868792"/>
            <a:ext cx="5891209" cy="3393487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14684145"/>
            <a:ext cx="3856037" cy="2311952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DE35-C141-4EBE-B491-4F47432DEDA3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8728-60C7-45DE-8DA7-044AB476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07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5" y="3979334"/>
            <a:ext cx="5005283" cy="1070481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43822" y="3979334"/>
            <a:ext cx="4603591" cy="33824346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267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14684145"/>
            <a:ext cx="5005285" cy="2311952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CDE35-C141-4EBE-B491-4F47432DEDA3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B8728-60C7-45DE-8DA7-044AB476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51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"/>
            <a:ext cx="12192003" cy="4476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9051" y="3"/>
            <a:ext cx="12055699" cy="44767507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4037548"/>
            <a:ext cx="9905999" cy="9651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14684151"/>
            <a:ext cx="9905999" cy="23119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38404728"/>
            <a:ext cx="2743200" cy="2383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CDE35-C141-4EBE-B491-4F47432DEDA3}" type="datetimeFigureOut">
              <a:rPr lang="en-GB" smtClean="0"/>
              <a:t>17/03/2024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38404722"/>
            <a:ext cx="6239309" cy="2383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38404715"/>
            <a:ext cx="771089" cy="2383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B8728-60C7-45DE-8DA7-044AB4767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6233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120000"/>
        </a:lnSpc>
        <a:spcBef>
          <a:spcPts val="1333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120000"/>
        </a:lnSpc>
        <a:spcBef>
          <a:spcPts val="667"/>
        </a:spcBef>
        <a:buSzPct val="125000"/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120000"/>
        </a:lnSpc>
        <a:spcBef>
          <a:spcPts val="667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120000"/>
        </a:lnSpc>
        <a:spcBef>
          <a:spcPts val="667"/>
        </a:spcBef>
        <a:buSzPct val="125000"/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120000"/>
        </a:lnSpc>
        <a:spcBef>
          <a:spcPts val="667"/>
        </a:spcBef>
        <a:buSzPct val="125000"/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120000"/>
        </a:lnSpc>
        <a:spcBef>
          <a:spcPts val="667"/>
        </a:spcBef>
        <a:buSzPct val="125000"/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120000"/>
        </a:lnSpc>
        <a:spcBef>
          <a:spcPts val="667"/>
        </a:spcBef>
        <a:buSzPct val="125000"/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120000"/>
        </a:lnSpc>
        <a:spcBef>
          <a:spcPts val="667"/>
        </a:spcBef>
        <a:buSzPct val="125000"/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120000"/>
        </a:lnSpc>
        <a:spcBef>
          <a:spcPts val="667"/>
        </a:spcBef>
        <a:buSzPct val="125000"/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50000">
              <a:schemeClr val="accent1">
                <a:lumMod val="50000"/>
              </a:schemeClr>
            </a:gs>
            <a:gs pos="0">
              <a:schemeClr val="accent2"/>
            </a:gs>
            <a:gs pos="70000">
              <a:srgbClr val="4E2D02"/>
            </a:gs>
            <a:gs pos="100000">
              <a:srgbClr val="4E2D0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CF368B1-3F20-E884-2CD2-A89484B52A0B}"/>
              </a:ext>
            </a:extLst>
          </p:cNvPr>
          <p:cNvSpPr/>
          <p:nvPr/>
        </p:nvSpPr>
        <p:spPr>
          <a:xfrm>
            <a:off x="306461" y="306265"/>
            <a:ext cx="11579078" cy="44150893"/>
          </a:xfrm>
          <a:prstGeom prst="roundRect">
            <a:avLst>
              <a:gd name="adj" fmla="val 341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A2E962-C216-ED26-19E9-411B324F7B66}"/>
              </a:ext>
            </a:extLst>
          </p:cNvPr>
          <p:cNvSpPr txBox="1"/>
          <p:nvPr/>
        </p:nvSpPr>
        <p:spPr>
          <a:xfrm>
            <a:off x="1533378" y="597015"/>
            <a:ext cx="1055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spc="600" dirty="0">
                <a:ln w="25400">
                  <a:gradFill>
                    <a:gsLst>
                      <a:gs pos="0">
                        <a:srgbClr val="FAA93A"/>
                      </a:gs>
                      <a:gs pos="100000">
                        <a:srgbClr val="4E2D02"/>
                      </a:gs>
                    </a:gsLst>
                    <a:lin ang="5400000" scaled="1"/>
                  </a:gra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GREAT AMERICAN COFFEE TASTE TEST</a:t>
            </a:r>
            <a:endParaRPr lang="en-GB" sz="3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31B5AD-6FE5-AEEA-E60D-4DB77B34D8DA}"/>
              </a:ext>
            </a:extLst>
          </p:cNvPr>
          <p:cNvSpPr txBox="1"/>
          <p:nvPr/>
        </p:nvSpPr>
        <p:spPr>
          <a:xfrm>
            <a:off x="306461" y="2451610"/>
            <a:ext cx="10462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spc="600" dirty="0">
                <a:ln w="25400">
                  <a:gradFill>
                    <a:gsLst>
                      <a:gs pos="0">
                        <a:srgbClr val="FAA93A"/>
                      </a:gs>
                      <a:gs pos="100000">
                        <a:srgbClr val="4E2D02"/>
                      </a:gs>
                    </a:gsLst>
                    <a:lin ang="5400000" scaled="1"/>
                  </a:gra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THupo" panose="02010800040101010101" pitchFamily="2" charset="-122"/>
                <a:ea typeface="STHupo" panose="02010800040101010101" pitchFamily="2" charset="-122"/>
              </a:rPr>
              <a:t>GREAT AMERICAN COFFEE TASTE TEST RESULTS</a:t>
            </a:r>
            <a:endParaRPr lang="en-GB" sz="2800" dirty="0"/>
          </a:p>
        </p:txBody>
      </p:sp>
      <p:pic>
        <p:nvPicPr>
          <p:cNvPr id="56" name="Picture 55" descr="A logo of a cup with a spoon and leaves&#10;&#10;Description automatically generated">
            <a:extLst>
              <a:ext uri="{FF2B5EF4-FFF2-40B4-BE49-F238E27FC236}">
                <a16:creationId xmlns:a16="http://schemas.microsoft.com/office/drawing/2014/main" id="{8717AAE5-C1D6-37D1-D25B-43E48EBE80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0409" r="16544" b="17704"/>
          <a:stretch/>
        </p:blipFill>
        <p:spPr>
          <a:xfrm>
            <a:off x="798297" y="502024"/>
            <a:ext cx="848775" cy="826676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0266517-240E-ED9F-082B-C4E7FD47E1FB}"/>
              </a:ext>
            </a:extLst>
          </p:cNvPr>
          <p:cNvCxnSpPr>
            <a:cxnSpLocks/>
          </p:cNvCxnSpPr>
          <p:nvPr/>
        </p:nvCxnSpPr>
        <p:spPr>
          <a:xfrm>
            <a:off x="306461" y="6000750"/>
            <a:ext cx="11576304" cy="0"/>
          </a:xfrm>
          <a:prstGeom prst="line">
            <a:avLst/>
          </a:prstGeom>
          <a:ln w="101600">
            <a:gradFill flip="none" rotWithShape="1">
              <a:gsLst>
                <a:gs pos="0">
                  <a:srgbClr val="4F6E1F">
                    <a:alpha val="45000"/>
                  </a:srgbClr>
                </a:gs>
                <a:gs pos="50000">
                  <a:schemeClr val="accent2">
                    <a:alpha val="45000"/>
                  </a:schemeClr>
                </a:gs>
                <a:gs pos="100000">
                  <a:srgbClr val="4F6E1F">
                    <a:alpha val="4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23C74F7-2164-0E36-EF50-ED7A6F716605}"/>
              </a:ext>
            </a:extLst>
          </p:cNvPr>
          <p:cNvCxnSpPr>
            <a:cxnSpLocks/>
          </p:cNvCxnSpPr>
          <p:nvPr/>
        </p:nvCxnSpPr>
        <p:spPr>
          <a:xfrm>
            <a:off x="306461" y="7136029"/>
            <a:ext cx="11579078" cy="0"/>
          </a:xfrm>
          <a:prstGeom prst="line">
            <a:avLst/>
          </a:prstGeom>
          <a:ln w="101600">
            <a:gradFill flip="none" rotWithShape="1">
              <a:gsLst>
                <a:gs pos="0">
                  <a:srgbClr val="4F6E1F">
                    <a:alpha val="45000"/>
                  </a:srgbClr>
                </a:gs>
                <a:gs pos="50000">
                  <a:schemeClr val="accent2">
                    <a:alpha val="45000"/>
                  </a:schemeClr>
                </a:gs>
                <a:gs pos="100000">
                  <a:srgbClr val="4F6E1F">
                    <a:alpha val="45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D09BB7A-8100-DA70-DCD7-A2305291576F}"/>
              </a:ext>
            </a:extLst>
          </p:cNvPr>
          <p:cNvCxnSpPr>
            <a:cxnSpLocks/>
          </p:cNvCxnSpPr>
          <p:nvPr/>
        </p:nvCxnSpPr>
        <p:spPr>
          <a:xfrm>
            <a:off x="306461" y="15927600"/>
            <a:ext cx="11579078" cy="0"/>
          </a:xfrm>
          <a:prstGeom prst="line">
            <a:avLst/>
          </a:prstGeom>
          <a:ln w="101600">
            <a:gradFill flip="none" rotWithShape="1">
              <a:gsLst>
                <a:gs pos="0">
                  <a:srgbClr val="4E2D02"/>
                </a:gs>
                <a:gs pos="50000">
                  <a:srgbClr val="4F6E1F"/>
                </a:gs>
                <a:gs pos="100000">
                  <a:srgbClr val="4E2D0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7D101CB-E066-A507-00A9-333AE147FA24}"/>
              </a:ext>
            </a:extLst>
          </p:cNvPr>
          <p:cNvCxnSpPr>
            <a:cxnSpLocks/>
          </p:cNvCxnSpPr>
          <p:nvPr/>
        </p:nvCxnSpPr>
        <p:spPr>
          <a:xfrm>
            <a:off x="306461" y="26605804"/>
            <a:ext cx="11579078" cy="0"/>
          </a:xfrm>
          <a:prstGeom prst="line">
            <a:avLst/>
          </a:prstGeom>
          <a:ln w="101600">
            <a:gradFill flip="none" rotWithShape="1">
              <a:gsLst>
                <a:gs pos="0">
                  <a:srgbClr val="4E2D02"/>
                </a:gs>
                <a:gs pos="50000">
                  <a:srgbClr val="4F6E1F"/>
                </a:gs>
                <a:gs pos="100000">
                  <a:srgbClr val="4E2D0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5BB4030-762C-4C15-1EFD-DE86194EAC82}"/>
              </a:ext>
            </a:extLst>
          </p:cNvPr>
          <p:cNvCxnSpPr>
            <a:cxnSpLocks/>
          </p:cNvCxnSpPr>
          <p:nvPr/>
        </p:nvCxnSpPr>
        <p:spPr>
          <a:xfrm>
            <a:off x="306461" y="38617813"/>
            <a:ext cx="11579078" cy="0"/>
          </a:xfrm>
          <a:prstGeom prst="line">
            <a:avLst/>
          </a:prstGeom>
          <a:ln w="127000">
            <a:gradFill flip="none" rotWithShape="1">
              <a:gsLst>
                <a:gs pos="0">
                  <a:srgbClr val="4E2D02"/>
                </a:gs>
                <a:gs pos="50000">
                  <a:srgbClr val="8A5104"/>
                </a:gs>
                <a:gs pos="100000">
                  <a:srgbClr val="4E2D02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F5AFD01-4EF2-3CE1-F3C0-4B32281CA8B1}"/>
              </a:ext>
            </a:extLst>
          </p:cNvPr>
          <p:cNvSpPr txBox="1"/>
          <p:nvPr/>
        </p:nvSpPr>
        <p:spPr>
          <a:xfrm>
            <a:off x="3048000" y="22599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Screenshot 2024-03-17 135025.png</a:t>
            </a:r>
          </a:p>
        </p:txBody>
      </p:sp>
    </p:spTree>
    <p:extLst>
      <p:ext uri="{BB962C8B-B14F-4D97-AF65-F5344CB8AC3E}">
        <p14:creationId xmlns:p14="http://schemas.microsoft.com/office/powerpoint/2010/main" val="2364274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7172-05E0-056E-5857-9135738A5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1B606-4659-911E-5910-A2DC816B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B2104D-0E8C-82A4-3FA2-78858EEEA6BB}"/>
              </a:ext>
            </a:extLst>
          </p:cNvPr>
          <p:cNvSpPr/>
          <p:nvPr/>
        </p:nvSpPr>
        <p:spPr>
          <a:xfrm>
            <a:off x="3579712" y="36527242"/>
            <a:ext cx="2446512" cy="2439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74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D57DC4-FA21-94BA-E44D-4AE0DF2E2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897" y="21065528"/>
            <a:ext cx="6924208" cy="2636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AB10B1-DC46-72EB-C832-A95543C69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598" y="24809949"/>
            <a:ext cx="7016342" cy="29553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56B155-3C4A-7B25-5CA4-E20E30623702}"/>
              </a:ext>
            </a:extLst>
          </p:cNvPr>
          <p:cNvSpPr/>
          <p:nvPr/>
        </p:nvSpPr>
        <p:spPr>
          <a:xfrm>
            <a:off x="923873" y="23601284"/>
            <a:ext cx="909266" cy="1053178"/>
          </a:xfrm>
          <a:prstGeom prst="rect">
            <a:avLst/>
          </a:prstGeom>
          <a:solidFill>
            <a:srgbClr val="FBBA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74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73474C-CD34-7D8F-A821-A5CE0F8A2713}"/>
              </a:ext>
            </a:extLst>
          </p:cNvPr>
          <p:cNvSpPr/>
          <p:nvPr/>
        </p:nvSpPr>
        <p:spPr>
          <a:xfrm>
            <a:off x="3198127" y="23756771"/>
            <a:ext cx="909266" cy="1053178"/>
          </a:xfrm>
          <a:prstGeom prst="rect">
            <a:avLst/>
          </a:prstGeom>
          <a:solidFill>
            <a:srgbClr val="727D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74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17668D-FC3C-ACDA-D80D-4912652AA406}"/>
              </a:ext>
            </a:extLst>
          </p:cNvPr>
          <p:cNvSpPr/>
          <p:nvPr/>
        </p:nvSpPr>
        <p:spPr>
          <a:xfrm>
            <a:off x="6094526" y="23701974"/>
            <a:ext cx="909266" cy="1053178"/>
          </a:xfrm>
          <a:prstGeom prst="rect">
            <a:avLst/>
          </a:prstGeom>
          <a:solidFill>
            <a:srgbClr val="715E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74"/>
          </a:p>
        </p:txBody>
      </p:sp>
    </p:spTree>
    <p:extLst>
      <p:ext uri="{BB962C8B-B14F-4D97-AF65-F5344CB8AC3E}">
        <p14:creationId xmlns:p14="http://schemas.microsoft.com/office/powerpoint/2010/main" val="280008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6A93F0-122E-77D4-7164-7F7B205C61CA}"/>
              </a:ext>
            </a:extLst>
          </p:cNvPr>
          <p:cNvSpPr/>
          <p:nvPr/>
        </p:nvSpPr>
        <p:spPr>
          <a:xfrm>
            <a:off x="598139" y="19648711"/>
            <a:ext cx="1000744" cy="9365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74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FB329B-1738-5450-95E8-8126B31D97BF}"/>
              </a:ext>
            </a:extLst>
          </p:cNvPr>
          <p:cNvSpPr/>
          <p:nvPr/>
        </p:nvSpPr>
        <p:spPr>
          <a:xfrm>
            <a:off x="1985498" y="19648711"/>
            <a:ext cx="1000744" cy="9365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74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3A8893-25E6-38A9-0800-E897DBFF5BA4}"/>
              </a:ext>
            </a:extLst>
          </p:cNvPr>
          <p:cNvSpPr/>
          <p:nvPr/>
        </p:nvSpPr>
        <p:spPr>
          <a:xfrm>
            <a:off x="3372857" y="19648711"/>
            <a:ext cx="1000744" cy="9365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74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3EEBFF-5D73-6230-F597-2B8FA7098A82}"/>
              </a:ext>
            </a:extLst>
          </p:cNvPr>
          <p:cNvSpPr/>
          <p:nvPr/>
        </p:nvSpPr>
        <p:spPr>
          <a:xfrm>
            <a:off x="4760216" y="19648712"/>
            <a:ext cx="1000744" cy="9365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74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793D92-D17E-C5F5-F8D0-5B68E20957B9}"/>
              </a:ext>
            </a:extLst>
          </p:cNvPr>
          <p:cNvSpPr/>
          <p:nvPr/>
        </p:nvSpPr>
        <p:spPr>
          <a:xfrm>
            <a:off x="6147575" y="19648712"/>
            <a:ext cx="1000744" cy="9365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74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3ED63C-04AB-FD70-FD46-C36CE3D4EEB9}"/>
              </a:ext>
            </a:extLst>
          </p:cNvPr>
          <p:cNvSpPr/>
          <p:nvPr/>
        </p:nvSpPr>
        <p:spPr>
          <a:xfrm>
            <a:off x="7534934" y="19648711"/>
            <a:ext cx="1000744" cy="9365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74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7E56CC-F210-B148-9CC1-B01B2F38DD03}"/>
              </a:ext>
            </a:extLst>
          </p:cNvPr>
          <p:cNvSpPr/>
          <p:nvPr/>
        </p:nvSpPr>
        <p:spPr>
          <a:xfrm>
            <a:off x="8922294" y="19648711"/>
            <a:ext cx="1000744" cy="93658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74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FAF3E2-E31A-B791-0BB2-84D40328E73B}"/>
              </a:ext>
            </a:extLst>
          </p:cNvPr>
          <p:cNvSpPr/>
          <p:nvPr/>
        </p:nvSpPr>
        <p:spPr>
          <a:xfrm>
            <a:off x="10309654" y="19648711"/>
            <a:ext cx="1000744" cy="9365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74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BF0717E-80B9-B6FA-FD3C-92CE6CA09041}"/>
              </a:ext>
            </a:extLst>
          </p:cNvPr>
          <p:cNvSpPr/>
          <p:nvPr/>
        </p:nvSpPr>
        <p:spPr>
          <a:xfrm>
            <a:off x="711731" y="9629837"/>
            <a:ext cx="1236219" cy="60629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74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D64059-8A75-398C-8DD5-1F60431ED700}"/>
              </a:ext>
            </a:extLst>
          </p:cNvPr>
          <p:cNvSpPr/>
          <p:nvPr/>
        </p:nvSpPr>
        <p:spPr>
          <a:xfrm>
            <a:off x="1506092" y="9629837"/>
            <a:ext cx="1236219" cy="60629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74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330296-EDA4-2A4A-9729-D08D500E670C}"/>
              </a:ext>
            </a:extLst>
          </p:cNvPr>
          <p:cNvSpPr/>
          <p:nvPr/>
        </p:nvSpPr>
        <p:spPr>
          <a:xfrm>
            <a:off x="2300452" y="9637712"/>
            <a:ext cx="1236219" cy="60629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74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89B9F4-99B9-173C-FEB5-DB79C4C197D7}"/>
              </a:ext>
            </a:extLst>
          </p:cNvPr>
          <p:cNvSpPr/>
          <p:nvPr/>
        </p:nvSpPr>
        <p:spPr>
          <a:xfrm>
            <a:off x="3094813" y="9637712"/>
            <a:ext cx="1236219" cy="60629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74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910CF0-2E62-3766-6E3D-EB6CACE11C3B}"/>
              </a:ext>
            </a:extLst>
          </p:cNvPr>
          <p:cNvSpPr/>
          <p:nvPr/>
        </p:nvSpPr>
        <p:spPr>
          <a:xfrm>
            <a:off x="3889173" y="9645587"/>
            <a:ext cx="1236219" cy="60629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74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885AAB-FC0B-B4C5-BD54-0A59F8F89D01}"/>
              </a:ext>
            </a:extLst>
          </p:cNvPr>
          <p:cNvSpPr/>
          <p:nvPr/>
        </p:nvSpPr>
        <p:spPr>
          <a:xfrm>
            <a:off x="4683532" y="9645587"/>
            <a:ext cx="1236219" cy="60629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74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015C16-F306-9596-F013-241BB1B762CD}"/>
              </a:ext>
            </a:extLst>
          </p:cNvPr>
          <p:cNvSpPr/>
          <p:nvPr/>
        </p:nvSpPr>
        <p:spPr>
          <a:xfrm>
            <a:off x="5477893" y="9653460"/>
            <a:ext cx="1236219" cy="60629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74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374B7-C136-A200-4DB7-6F790EBB96F9}"/>
              </a:ext>
            </a:extLst>
          </p:cNvPr>
          <p:cNvSpPr/>
          <p:nvPr/>
        </p:nvSpPr>
        <p:spPr>
          <a:xfrm>
            <a:off x="6272253" y="9653460"/>
            <a:ext cx="1236219" cy="60629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74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F63B6E-D486-BD6A-480E-C9975309AB81}"/>
              </a:ext>
            </a:extLst>
          </p:cNvPr>
          <p:cNvSpPr/>
          <p:nvPr/>
        </p:nvSpPr>
        <p:spPr>
          <a:xfrm>
            <a:off x="7066614" y="9661335"/>
            <a:ext cx="1236219" cy="60629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74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77851E-0D54-2D85-4BCA-375690D95830}"/>
              </a:ext>
            </a:extLst>
          </p:cNvPr>
          <p:cNvSpPr/>
          <p:nvPr/>
        </p:nvSpPr>
        <p:spPr>
          <a:xfrm>
            <a:off x="7860974" y="9661335"/>
            <a:ext cx="1236219" cy="60629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74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DF91BA-B177-51B5-4AF1-8C3DD745D8DF}"/>
              </a:ext>
            </a:extLst>
          </p:cNvPr>
          <p:cNvSpPr/>
          <p:nvPr/>
        </p:nvSpPr>
        <p:spPr>
          <a:xfrm>
            <a:off x="8655335" y="9669210"/>
            <a:ext cx="1236219" cy="60629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74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53CD18-3441-43A7-8C92-788C505B83F8}"/>
              </a:ext>
            </a:extLst>
          </p:cNvPr>
          <p:cNvSpPr/>
          <p:nvPr/>
        </p:nvSpPr>
        <p:spPr>
          <a:xfrm>
            <a:off x="9449695" y="9669210"/>
            <a:ext cx="1236219" cy="60629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74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8EE285-F865-0E00-6DF4-62750EB253C5}"/>
              </a:ext>
            </a:extLst>
          </p:cNvPr>
          <p:cNvSpPr/>
          <p:nvPr/>
        </p:nvSpPr>
        <p:spPr>
          <a:xfrm>
            <a:off x="10244055" y="9669210"/>
            <a:ext cx="1236219" cy="606298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74"/>
          </a:p>
        </p:txBody>
      </p:sp>
    </p:spTree>
    <p:extLst>
      <p:ext uri="{BB962C8B-B14F-4D97-AF65-F5344CB8AC3E}">
        <p14:creationId xmlns:p14="http://schemas.microsoft.com/office/powerpoint/2010/main" val="3904047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1291</TotalTime>
  <Words>16</Words>
  <Application>Microsoft Office PowerPoint</Application>
  <PresentationFormat>Custom</PresentationFormat>
  <Paragraphs>3</Paragraphs>
  <Slides>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STHupo</vt:lpstr>
      <vt:lpstr>Arial</vt:lpstr>
      <vt:lpstr>Tw Cen MT</vt:lpstr>
      <vt:lpstr>Circuit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Hubbard</dc:creator>
  <cp:lastModifiedBy>Andrew Hubbard</cp:lastModifiedBy>
  <cp:revision>1</cp:revision>
  <dcterms:created xsi:type="dcterms:W3CDTF">2024-03-10T13:29:16Z</dcterms:created>
  <dcterms:modified xsi:type="dcterms:W3CDTF">2024-03-17T12:39:00Z</dcterms:modified>
</cp:coreProperties>
</file>