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94E"/>
    <a:srgbClr val="00529C"/>
    <a:srgbClr val="D5EBFF"/>
    <a:srgbClr val="E014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5794B6-DE28-48AB-88A1-4D115DE6BAB4}" v="5" dt="2024-09-30T07:33:49.3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4" d="100"/>
          <a:sy n="94" d="100"/>
        </p:scale>
        <p:origin x="1248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Hubbard" userId="efcfa07183130be2" providerId="LiveId" clId="{19C0A11C-9A2B-484F-B3B3-49589BA07F3C}"/>
    <pc:docChg chg="undo custSel modSld">
      <pc:chgData name="Andrew Hubbard" userId="efcfa07183130be2" providerId="LiveId" clId="{19C0A11C-9A2B-484F-B3B3-49589BA07F3C}" dt="2024-04-26T00:56:35.684" v="55" actId="14100"/>
      <pc:docMkLst>
        <pc:docMk/>
      </pc:docMkLst>
      <pc:sldChg chg="addSp delSp modSp mod">
        <pc:chgData name="Andrew Hubbard" userId="efcfa07183130be2" providerId="LiveId" clId="{19C0A11C-9A2B-484F-B3B3-49589BA07F3C}" dt="2024-04-26T00:56:09.380" v="52" actId="14100"/>
        <pc:sldMkLst>
          <pc:docMk/>
          <pc:sldMk cId="859268429" sldId="256"/>
        </pc:sldMkLst>
        <pc:spChg chg="mod">
          <ac:chgData name="Andrew Hubbard" userId="efcfa07183130be2" providerId="LiveId" clId="{19C0A11C-9A2B-484F-B3B3-49589BA07F3C}" dt="2024-04-26T00:56:09.380" v="52" actId="14100"/>
          <ac:spMkLst>
            <pc:docMk/>
            <pc:sldMk cId="859268429" sldId="256"/>
            <ac:spMk id="12" creationId="{DB8882D0-CAAF-432F-9A81-43BC8821836C}"/>
          </ac:spMkLst>
        </pc:spChg>
        <pc:picChg chg="add del mod">
          <ac:chgData name="Andrew Hubbard" userId="efcfa07183130be2" providerId="LiveId" clId="{19C0A11C-9A2B-484F-B3B3-49589BA07F3C}" dt="2024-04-26T00:55:37.637" v="37" actId="21"/>
          <ac:picMkLst>
            <pc:docMk/>
            <pc:sldMk cId="859268429" sldId="256"/>
            <ac:picMk id="2" creationId="{1988510E-A148-379F-3649-FFE6C5E80F2F}"/>
          </ac:picMkLst>
        </pc:picChg>
        <pc:picChg chg="add del">
          <ac:chgData name="Andrew Hubbard" userId="efcfa07183130be2" providerId="LiveId" clId="{19C0A11C-9A2B-484F-B3B3-49589BA07F3C}" dt="2024-04-26T00:55:39.224" v="38" actId="478"/>
          <ac:picMkLst>
            <pc:docMk/>
            <pc:sldMk cId="859268429" sldId="256"/>
            <ac:picMk id="27" creationId="{FE3CA3BC-C7D7-E57E-69ED-447550075899}"/>
          </ac:picMkLst>
        </pc:picChg>
      </pc:sldChg>
      <pc:sldChg chg="addSp delSp modSp mod">
        <pc:chgData name="Andrew Hubbard" userId="efcfa07183130be2" providerId="LiveId" clId="{19C0A11C-9A2B-484F-B3B3-49589BA07F3C}" dt="2024-04-26T00:56:35.684" v="55" actId="14100"/>
        <pc:sldMkLst>
          <pc:docMk/>
          <pc:sldMk cId="3192043026" sldId="258"/>
        </pc:sldMkLst>
        <pc:spChg chg="mod">
          <ac:chgData name="Andrew Hubbard" userId="efcfa07183130be2" providerId="LiveId" clId="{19C0A11C-9A2B-484F-B3B3-49589BA07F3C}" dt="2024-04-26T00:56:35.684" v="55" actId="14100"/>
          <ac:spMkLst>
            <pc:docMk/>
            <pc:sldMk cId="3192043026" sldId="258"/>
            <ac:spMk id="10" creationId="{96493588-C166-CE2E-B303-E3EC11879043}"/>
          </ac:spMkLst>
        </pc:spChg>
        <pc:picChg chg="add mod">
          <ac:chgData name="Andrew Hubbard" userId="efcfa07183130be2" providerId="LiveId" clId="{19C0A11C-9A2B-484F-B3B3-49589BA07F3C}" dt="2024-04-26T00:55:43.964" v="47" actId="1037"/>
          <ac:picMkLst>
            <pc:docMk/>
            <pc:sldMk cId="3192043026" sldId="258"/>
            <ac:picMk id="2" creationId="{00C0F73F-37D2-018D-2DD1-B1E730D6DB71}"/>
          </ac:picMkLst>
        </pc:picChg>
        <pc:picChg chg="add mod">
          <ac:chgData name="Andrew Hubbard" userId="efcfa07183130be2" providerId="LiveId" clId="{19C0A11C-9A2B-484F-B3B3-49589BA07F3C}" dt="2024-04-26T00:56:29.724" v="54"/>
          <ac:picMkLst>
            <pc:docMk/>
            <pc:sldMk cId="3192043026" sldId="258"/>
            <ac:picMk id="3" creationId="{C46AE402-B91D-E4C0-D325-23E37D5FA4B1}"/>
          </ac:picMkLst>
        </pc:picChg>
        <pc:picChg chg="add del mod">
          <ac:chgData name="Andrew Hubbard" userId="efcfa07183130be2" providerId="LiveId" clId="{19C0A11C-9A2B-484F-B3B3-49589BA07F3C}" dt="2024-04-26T00:56:27.602" v="53" actId="478"/>
          <ac:picMkLst>
            <pc:docMk/>
            <pc:sldMk cId="3192043026" sldId="258"/>
            <ac:picMk id="27" creationId="{FE3CA3BC-C7D7-E57E-69ED-447550075899}"/>
          </ac:picMkLst>
        </pc:picChg>
      </pc:sldChg>
    </pc:docChg>
  </pc:docChgLst>
  <pc:docChgLst>
    <pc:chgData name="Andrew Hubbard" userId="efcfa07183130be2" providerId="LiveId" clId="{E13E2E04-9406-48B4-833F-B17E199CD27A}"/>
    <pc:docChg chg="undo custSel modSld">
      <pc:chgData name="Andrew Hubbard" userId="efcfa07183130be2" providerId="LiveId" clId="{E13E2E04-9406-48B4-833F-B17E199CD27A}" dt="2024-02-26T03:14:30.688" v="9" actId="1076"/>
      <pc:docMkLst>
        <pc:docMk/>
      </pc:docMkLst>
      <pc:sldChg chg="modSp mod">
        <pc:chgData name="Andrew Hubbard" userId="efcfa07183130be2" providerId="LiveId" clId="{E13E2E04-9406-48B4-833F-B17E199CD27A}" dt="2024-02-26T03:14:30.688" v="9" actId="1076"/>
        <pc:sldMkLst>
          <pc:docMk/>
          <pc:sldMk cId="859268429" sldId="256"/>
        </pc:sldMkLst>
        <pc:spChg chg="mod">
          <ac:chgData name="Andrew Hubbard" userId="efcfa07183130be2" providerId="LiveId" clId="{E13E2E04-9406-48B4-833F-B17E199CD27A}" dt="2024-02-26T03:14:30.688" v="9" actId="1076"/>
          <ac:spMkLst>
            <pc:docMk/>
            <pc:sldMk cId="859268429" sldId="256"/>
            <ac:spMk id="11" creationId="{C317CC6C-A39F-B0D6-A0A0-3E39D275ACF2}"/>
          </ac:spMkLst>
        </pc:spChg>
      </pc:sldChg>
    </pc:docChg>
  </pc:docChgLst>
  <pc:docChgLst>
    <pc:chgData name="Andrew Hubbard" userId="efcfa07183130be2" providerId="LiveId" clId="{1F77960D-6350-4FED-A2BF-F8C8275AA71E}"/>
    <pc:docChg chg="custSel modSld">
      <pc:chgData name="Andrew Hubbard" userId="efcfa07183130be2" providerId="LiveId" clId="{1F77960D-6350-4FED-A2BF-F8C8275AA71E}" dt="2024-02-24T04:21:09.946" v="17"/>
      <pc:docMkLst>
        <pc:docMk/>
      </pc:docMkLst>
      <pc:sldChg chg="addSp delSp modSp mod">
        <pc:chgData name="Andrew Hubbard" userId="efcfa07183130be2" providerId="LiveId" clId="{1F77960D-6350-4FED-A2BF-F8C8275AA71E}" dt="2024-02-24T04:20:51.640" v="13" actId="1035"/>
        <pc:sldMkLst>
          <pc:docMk/>
          <pc:sldMk cId="859268429" sldId="256"/>
        </pc:sldMkLst>
        <pc:spChg chg="del">
          <ac:chgData name="Andrew Hubbard" userId="efcfa07183130be2" providerId="LiveId" clId="{1F77960D-6350-4FED-A2BF-F8C8275AA71E}" dt="2024-02-24T04:20:30.666" v="8" actId="478"/>
          <ac:spMkLst>
            <pc:docMk/>
            <pc:sldMk cId="859268429" sldId="256"/>
            <ac:spMk id="10" creationId="{96493588-C166-CE2E-B303-E3EC11879043}"/>
          </ac:spMkLst>
        </pc:spChg>
        <pc:spChg chg="add mod ord">
          <ac:chgData name="Andrew Hubbard" userId="efcfa07183130be2" providerId="LiveId" clId="{1F77960D-6350-4FED-A2BF-F8C8275AA71E}" dt="2024-02-24T04:20:39.284" v="10" actId="167"/>
          <ac:spMkLst>
            <pc:docMk/>
            <pc:sldMk cId="859268429" sldId="256"/>
            <ac:spMk id="12" creationId="{DB8882D0-CAAF-432F-9A81-43BC8821836C}"/>
          </ac:spMkLst>
        </pc:spChg>
        <pc:spChg chg="mod">
          <ac:chgData name="Andrew Hubbard" userId="efcfa07183130be2" providerId="LiveId" clId="{1F77960D-6350-4FED-A2BF-F8C8275AA71E}" dt="2024-02-24T04:20:51.640" v="13" actId="1035"/>
          <ac:spMkLst>
            <pc:docMk/>
            <pc:sldMk cId="859268429" sldId="256"/>
            <ac:spMk id="25" creationId="{7D998E4A-655F-5FE9-D7B8-F345317A2EEB}"/>
          </ac:spMkLst>
        </pc:spChg>
        <pc:picChg chg="mod">
          <ac:chgData name="Andrew Hubbard" userId="efcfa07183130be2" providerId="LiveId" clId="{1F77960D-6350-4FED-A2BF-F8C8275AA71E}" dt="2024-02-24T04:20:45.788" v="11" actId="1035"/>
          <ac:picMkLst>
            <pc:docMk/>
            <pc:sldMk cId="859268429" sldId="256"/>
            <ac:picMk id="27" creationId="{FE3CA3BC-C7D7-E57E-69ED-447550075899}"/>
          </ac:picMkLst>
        </pc:picChg>
      </pc:sldChg>
      <pc:sldChg chg="addSp delSp modSp mod">
        <pc:chgData name="Andrew Hubbard" userId="efcfa07183130be2" providerId="LiveId" clId="{1F77960D-6350-4FED-A2BF-F8C8275AA71E}" dt="2024-02-24T04:21:09.946" v="17"/>
        <pc:sldMkLst>
          <pc:docMk/>
          <pc:sldMk cId="3192043026" sldId="258"/>
        </pc:sldMkLst>
        <pc:spChg chg="mod">
          <ac:chgData name="Andrew Hubbard" userId="efcfa07183130be2" providerId="LiveId" clId="{1F77960D-6350-4FED-A2BF-F8C8275AA71E}" dt="2024-02-24T04:19:50.984" v="2" actId="14100"/>
          <ac:spMkLst>
            <pc:docMk/>
            <pc:sldMk cId="3192043026" sldId="258"/>
            <ac:spMk id="10" creationId="{96493588-C166-CE2E-B303-E3EC11879043}"/>
          </ac:spMkLst>
        </pc:spChg>
        <pc:spChg chg="add mod">
          <ac:chgData name="Andrew Hubbard" userId="efcfa07183130be2" providerId="LiveId" clId="{1F77960D-6350-4FED-A2BF-F8C8275AA71E}" dt="2024-02-24T04:21:09.946" v="17"/>
          <ac:spMkLst>
            <pc:docMk/>
            <pc:sldMk cId="3192043026" sldId="258"/>
            <ac:spMk id="14" creationId="{68FDCF3E-BB3B-4AE1-920E-ED4ED839FF55}"/>
          </ac:spMkLst>
        </pc:spChg>
        <pc:spChg chg="del mod">
          <ac:chgData name="Andrew Hubbard" userId="efcfa07183130be2" providerId="LiveId" clId="{1F77960D-6350-4FED-A2BF-F8C8275AA71E}" dt="2024-02-24T04:21:01.960" v="16" actId="478"/>
          <ac:spMkLst>
            <pc:docMk/>
            <pc:sldMk cId="3192043026" sldId="258"/>
            <ac:spMk id="25" creationId="{7D998E4A-655F-5FE9-D7B8-F345317A2EEB}"/>
          </ac:spMkLst>
        </pc:spChg>
        <pc:picChg chg="mod">
          <ac:chgData name="Andrew Hubbard" userId="efcfa07183130be2" providerId="LiveId" clId="{1F77960D-6350-4FED-A2BF-F8C8275AA71E}" dt="2024-02-24T04:19:56.998" v="3" actId="1076"/>
          <ac:picMkLst>
            <pc:docMk/>
            <pc:sldMk cId="3192043026" sldId="258"/>
            <ac:picMk id="27" creationId="{FE3CA3BC-C7D7-E57E-69ED-447550075899}"/>
          </ac:picMkLst>
        </pc:picChg>
      </pc:sldChg>
    </pc:docChg>
  </pc:docChgLst>
  <pc:docChgLst>
    <pc:chgData name="Andrew" userId="36c5b73e-58a9-45e0-b191-7481baa14d1c" providerId="ADAL" clId="{1910B6B8-8D20-4A70-9FAC-0FAF49E6CD0B}"/>
    <pc:docChg chg="undo custSel modSld">
      <pc:chgData name="Andrew" userId="36c5b73e-58a9-45e0-b191-7481baa14d1c" providerId="ADAL" clId="{1910B6B8-8D20-4A70-9FAC-0FAF49E6CD0B}" dt="2024-08-05T05:30:40.967" v="8" actId="478"/>
      <pc:docMkLst>
        <pc:docMk/>
      </pc:docMkLst>
      <pc:sldChg chg="addSp delSp modSp mod">
        <pc:chgData name="Andrew" userId="36c5b73e-58a9-45e0-b191-7481baa14d1c" providerId="ADAL" clId="{1910B6B8-8D20-4A70-9FAC-0FAF49E6CD0B}" dt="2024-08-05T05:30:40.967" v="8" actId="478"/>
        <pc:sldMkLst>
          <pc:docMk/>
          <pc:sldMk cId="2298178891" sldId="257"/>
        </pc:sldMkLst>
        <pc:spChg chg="add del mod">
          <ac:chgData name="Andrew" userId="36c5b73e-58a9-45e0-b191-7481baa14d1c" providerId="ADAL" clId="{1910B6B8-8D20-4A70-9FAC-0FAF49E6CD0B}" dt="2024-08-05T05:30:40.967" v="8" actId="478"/>
          <ac:spMkLst>
            <pc:docMk/>
            <pc:sldMk cId="2298178891" sldId="257"/>
            <ac:spMk id="2" creationId="{76AD7B98-2042-1928-4CBB-864B9B15AA7B}"/>
          </ac:spMkLst>
        </pc:spChg>
      </pc:sldChg>
      <pc:sldChg chg="modSp mod">
        <pc:chgData name="Andrew" userId="36c5b73e-58a9-45e0-b191-7481baa14d1c" providerId="ADAL" clId="{1910B6B8-8D20-4A70-9FAC-0FAF49E6CD0B}" dt="2024-08-05T03:55:02.757" v="1" actId="1076"/>
        <pc:sldMkLst>
          <pc:docMk/>
          <pc:sldMk cId="3192043026" sldId="258"/>
        </pc:sldMkLst>
        <pc:spChg chg="mod">
          <ac:chgData name="Andrew" userId="36c5b73e-58a9-45e0-b191-7481baa14d1c" providerId="ADAL" clId="{1910B6B8-8D20-4A70-9FAC-0FAF49E6CD0B}" dt="2024-08-05T03:55:02.757" v="1" actId="1076"/>
          <ac:spMkLst>
            <pc:docMk/>
            <pc:sldMk cId="3192043026" sldId="258"/>
            <ac:spMk id="18" creationId="{F31C0AD8-7582-4512-8D0C-81B72AB55221}"/>
          </ac:spMkLst>
        </pc:spChg>
      </pc:sldChg>
    </pc:docChg>
  </pc:docChgLst>
  <pc:docChgLst>
    <pc:chgData name="Andrew" userId="36c5b73e-58a9-45e0-b191-7481baa14d1c" providerId="ADAL" clId="{D55794B6-DE28-48AB-88A1-4D115DE6BAB4}"/>
    <pc:docChg chg="custSel modSld">
      <pc:chgData name="Andrew" userId="36c5b73e-58a9-45e0-b191-7481baa14d1c" providerId="ADAL" clId="{D55794B6-DE28-48AB-88A1-4D115DE6BAB4}" dt="2024-10-09T06:28:31.165" v="25" actId="1076"/>
      <pc:docMkLst>
        <pc:docMk/>
      </pc:docMkLst>
      <pc:sldChg chg="addSp modSp mod">
        <pc:chgData name="Andrew" userId="36c5b73e-58a9-45e0-b191-7481baa14d1c" providerId="ADAL" clId="{D55794B6-DE28-48AB-88A1-4D115DE6BAB4}" dt="2024-09-28T09:02:19.645" v="21" actId="207"/>
        <pc:sldMkLst>
          <pc:docMk/>
          <pc:sldMk cId="859268429" sldId="256"/>
        </pc:sldMkLst>
        <pc:spChg chg="add mod">
          <ac:chgData name="Andrew" userId="36c5b73e-58a9-45e0-b191-7481baa14d1c" providerId="ADAL" clId="{D55794B6-DE28-48AB-88A1-4D115DE6BAB4}" dt="2024-09-28T09:02:08.242" v="20" actId="1076"/>
          <ac:spMkLst>
            <pc:docMk/>
            <pc:sldMk cId="859268429" sldId="256"/>
            <ac:spMk id="2" creationId="{D1C711DF-4FCF-470E-A3EE-D2BF17979640}"/>
          </ac:spMkLst>
        </pc:spChg>
        <pc:spChg chg="add mod">
          <ac:chgData name="Andrew" userId="36c5b73e-58a9-45e0-b191-7481baa14d1c" providerId="ADAL" clId="{D55794B6-DE28-48AB-88A1-4D115DE6BAB4}" dt="2024-09-28T09:01:35.427" v="13" actId="207"/>
          <ac:spMkLst>
            <pc:docMk/>
            <pc:sldMk cId="859268429" sldId="256"/>
            <ac:spMk id="3" creationId="{0ED25745-4968-7F83-4E02-000253EF6717}"/>
          </ac:spMkLst>
        </pc:spChg>
        <pc:spChg chg="add mod">
          <ac:chgData name="Andrew" userId="36c5b73e-58a9-45e0-b191-7481baa14d1c" providerId="ADAL" clId="{D55794B6-DE28-48AB-88A1-4D115DE6BAB4}" dt="2024-09-28T09:02:19.645" v="21" actId="207"/>
          <ac:spMkLst>
            <pc:docMk/>
            <pc:sldMk cId="859268429" sldId="256"/>
            <ac:spMk id="4" creationId="{13765F06-AF94-D6FA-CF03-FCD026C9819D}"/>
          </ac:spMkLst>
        </pc:spChg>
        <pc:spChg chg="add mod">
          <ac:chgData name="Andrew" userId="36c5b73e-58a9-45e0-b191-7481baa14d1c" providerId="ADAL" clId="{D55794B6-DE28-48AB-88A1-4D115DE6BAB4}" dt="2024-09-28T09:01:42.558" v="15" actId="207"/>
          <ac:spMkLst>
            <pc:docMk/>
            <pc:sldMk cId="859268429" sldId="256"/>
            <ac:spMk id="5" creationId="{EEBD08A2-D0D8-E563-BDFA-2D93F8CF1BE6}"/>
          </ac:spMkLst>
        </pc:spChg>
        <pc:spChg chg="add mod">
          <ac:chgData name="Andrew" userId="36c5b73e-58a9-45e0-b191-7481baa14d1c" providerId="ADAL" clId="{D55794B6-DE28-48AB-88A1-4D115DE6BAB4}" dt="2024-09-28T09:01:47.490" v="16" actId="207"/>
          <ac:spMkLst>
            <pc:docMk/>
            <pc:sldMk cId="859268429" sldId="256"/>
            <ac:spMk id="6" creationId="{E5F42BF5-523E-9E4F-1351-870F9CB9D30B}"/>
          </ac:spMkLst>
        </pc:spChg>
        <pc:spChg chg="add mod">
          <ac:chgData name="Andrew" userId="36c5b73e-58a9-45e0-b191-7481baa14d1c" providerId="ADAL" clId="{D55794B6-DE28-48AB-88A1-4D115DE6BAB4}" dt="2024-09-28T09:01:52.074" v="17" actId="207"/>
          <ac:spMkLst>
            <pc:docMk/>
            <pc:sldMk cId="859268429" sldId="256"/>
            <ac:spMk id="7" creationId="{AD9FDAD2-09A9-AC56-613F-AA84467F7A8C}"/>
          </ac:spMkLst>
        </pc:spChg>
        <pc:spChg chg="add mod">
          <ac:chgData name="Andrew" userId="36c5b73e-58a9-45e0-b191-7481baa14d1c" providerId="ADAL" clId="{D55794B6-DE28-48AB-88A1-4D115DE6BAB4}" dt="2024-09-28T09:01:59.109" v="18" actId="207"/>
          <ac:spMkLst>
            <pc:docMk/>
            <pc:sldMk cId="859268429" sldId="256"/>
            <ac:spMk id="8" creationId="{E008B1CF-FBB0-8ABA-4366-BC70FDEA408A}"/>
          </ac:spMkLst>
        </pc:spChg>
        <pc:spChg chg="add mod">
          <ac:chgData name="Andrew" userId="36c5b73e-58a9-45e0-b191-7481baa14d1c" providerId="ADAL" clId="{D55794B6-DE28-48AB-88A1-4D115DE6BAB4}" dt="2024-09-28T09:02:03.910" v="19" actId="207"/>
          <ac:spMkLst>
            <pc:docMk/>
            <pc:sldMk cId="859268429" sldId="256"/>
            <ac:spMk id="10" creationId="{D1D81ADB-0DFD-BD29-2781-E22C6040DD2E}"/>
          </ac:spMkLst>
        </pc:spChg>
      </pc:sldChg>
      <pc:sldChg chg="addSp delSp modSp mod">
        <pc:chgData name="Andrew" userId="36c5b73e-58a9-45e0-b191-7481baa14d1c" providerId="ADAL" clId="{D55794B6-DE28-48AB-88A1-4D115DE6BAB4}" dt="2024-10-09T06:28:31.165" v="25" actId="1076"/>
        <pc:sldMkLst>
          <pc:docMk/>
          <pc:sldMk cId="3192043026" sldId="258"/>
        </pc:sldMkLst>
        <pc:spChg chg="add del mod">
          <ac:chgData name="Andrew" userId="36c5b73e-58a9-45e0-b191-7481baa14d1c" providerId="ADAL" clId="{D55794B6-DE28-48AB-88A1-4D115DE6BAB4}" dt="2024-09-30T07:33:51.083" v="24" actId="21"/>
          <ac:spMkLst>
            <pc:docMk/>
            <pc:sldMk cId="3192043026" sldId="258"/>
            <ac:spMk id="2" creationId="{29008294-C16F-BDDE-626C-ACF3A195C45E}"/>
          </ac:spMkLst>
        </pc:spChg>
        <pc:spChg chg="mod">
          <ac:chgData name="Andrew" userId="36c5b73e-58a9-45e0-b191-7481baa14d1c" providerId="ADAL" clId="{D55794B6-DE28-48AB-88A1-4D115DE6BAB4}" dt="2024-09-30T07:33:12.787" v="22" actId="1076"/>
          <ac:spMkLst>
            <pc:docMk/>
            <pc:sldMk cId="3192043026" sldId="258"/>
            <ac:spMk id="9" creationId="{D1C1A60D-C61C-2EBD-3950-A572B3272E55}"/>
          </ac:spMkLst>
        </pc:spChg>
        <pc:spChg chg="mod">
          <ac:chgData name="Andrew" userId="36c5b73e-58a9-45e0-b191-7481baa14d1c" providerId="ADAL" clId="{D55794B6-DE28-48AB-88A1-4D115DE6BAB4}" dt="2024-10-09T06:28:31.165" v="25" actId="1076"/>
          <ac:spMkLst>
            <pc:docMk/>
            <pc:sldMk cId="3192043026" sldId="258"/>
            <ac:spMk id="16" creationId="{F0CA18E2-A97C-40D1-821E-E8F8EFF2779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D4232-9143-FF45-B917-C5E54C9CBC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9BB43A-49D6-101A-4E71-A28B204382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47E66-C22E-2A73-2176-171108AE1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8F7-4ECC-43AB-A37F-B308BBA0A23C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5906B-2DA7-E695-51DF-88E4914E4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FF3BBF-9B51-7997-6A7C-D7D5C96E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D2AD-5D8F-4255-8A0D-BC1246351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83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5BC1D-1877-2ADC-110E-19326C8BF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C1DE5-8387-4ECF-30CE-119417E54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20292-D6DA-8E21-4B8D-CB3180ACE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8F7-4ECC-43AB-A37F-B308BBA0A23C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DF5FE-D77F-E218-7D76-CDD470C47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6D201-CC86-F925-AE0F-58733B1F1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D2AD-5D8F-4255-8A0D-BC1246351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4996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A3863E-F9E2-6106-C5C6-E42587FE61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2A828A-56E9-418E-4C70-88391F452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055C6-6082-99DF-18C3-BF935A461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8F7-4ECC-43AB-A37F-B308BBA0A23C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5F75B8-1759-97DD-D2EB-DCD46305C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20F9F-4E30-1EF8-5720-1D22C6234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D2AD-5D8F-4255-8A0D-BC1246351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2809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3243E-EBD0-7DBF-C513-CDC96B0C9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0379F-8AAE-5FC2-4BA7-D948DE373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A0D4B7-0CFA-C8D2-AC8C-FF9287114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8F7-4ECC-43AB-A37F-B308BBA0A23C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414B1E-093E-D00D-7B96-A239E04D5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84E8DB-9EA7-CFEE-88DB-6788CE96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D2AD-5D8F-4255-8A0D-BC1246351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8217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3BECB-D669-450E-D0C6-FBCC529B8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FF97F1-9A3E-E153-739F-678B5B47C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2077A-FCD9-8394-9837-FF3F1B8B0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8F7-4ECC-43AB-A37F-B308BBA0A23C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F1ECCC-D33F-C4E4-6913-C9C36E7F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C2DBA-02EE-E770-B333-4DB1524F4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D2AD-5D8F-4255-8A0D-BC1246351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549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18A43-5FC4-AC30-127A-6A4D46AFD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08953-CC9A-45F9-6729-5EBDDEA8E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3077AE-E5E9-4D1F-6CE3-B1ED5C6B0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EC1D29-560B-02C6-14D1-28F5B25B3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8F7-4ECC-43AB-A37F-B308BBA0A23C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0D55F1-EC62-E76B-1F40-1AA7ABD43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D2DC14-F62E-E20A-F8A1-F3703AA54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D2AD-5D8F-4255-8A0D-BC1246351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276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C5191-669B-7DAB-CC1B-7D60A79D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7B8153-7F89-3715-F5D5-832BD9F778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E6574F-F81E-E195-8B1C-4A6D2D3216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E9F6EE-5DE8-8B07-9111-5EC1268AD2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B1B0E4-64BC-FD73-3265-1172CAC4D9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FAB1A8-F3F7-6AE7-FA23-CDA9FAC3C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8F7-4ECC-43AB-A37F-B308BBA0A23C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20836A-7E16-9AFF-E671-CA5756DB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B46FDF-868C-6618-0110-E4EFAA33F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D2AD-5D8F-4255-8A0D-BC1246351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800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1AF8C-BAF7-D4E1-00BB-95E3F4791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7E4F04-EC0A-56AD-F8D9-65A7113B2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8F7-4ECC-43AB-A37F-B308BBA0A23C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60E3B-286F-690D-8D79-8382C305E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D4BDF1-7904-5FC9-43F7-B63C42943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D2AD-5D8F-4255-8A0D-BC1246351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7736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5018D7-5C2D-1A58-3452-86AD7DFE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8F7-4ECC-43AB-A37F-B308BBA0A23C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31F3C-F9B6-006F-1C74-D493F6E83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76F88-A101-0576-1114-1F7FBF1E7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D2AD-5D8F-4255-8A0D-BC1246351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677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00110-8679-F9A5-6B15-FA5CDA7E6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EFC93-D430-F115-0124-C4FC57E97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03A20A-EBB5-0F7C-7CE4-3EFA9708E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54EC0-4ADF-6734-C9DD-545CFF73E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8F7-4ECC-43AB-A37F-B308BBA0A23C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2A0D5B-4B2C-0DF2-615C-43E36152D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4AF7A-361D-594C-3D68-DCE664B3F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D2AD-5D8F-4255-8A0D-BC1246351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343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5D279-13B3-C5AF-5C04-C8E618CA8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51862E-3CD9-8F1A-505A-9908936D90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06758A-B7B1-125C-9AEC-C95B0EE655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BFFEEB-B9DD-1F18-DE51-B2DB20723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378F7-4ECC-43AB-A37F-B308BBA0A23C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91384D-3843-C1A9-C11C-DC937C1DF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17EF8E-9C66-1C0F-8B11-A379B53E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42D2AD-5D8F-4255-8A0D-BC1246351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1240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FD7C7A-E8C2-CFB3-9092-E2A961750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917FE1-6083-354C-4ADF-B2FC078BF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44003-2910-B7E4-BD7B-5B0DB32CDD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4378F7-4ECC-43AB-A37F-B308BBA0A23C}" type="datetimeFigureOut">
              <a:rPr lang="en-GB" smtClean="0"/>
              <a:t>09/10/2024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F3AF3-AF77-AEAA-4C61-BE0616E0C1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A51F1-8C5D-9396-E6CB-97483A4B6A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2D2AD-5D8F-4255-8A0D-BC1246351E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270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3" Type="http://schemas.openxmlformats.org/officeDocument/2006/relationships/image" Target="../media/image7.svg"/><Relationship Id="rId21" Type="http://schemas.openxmlformats.org/officeDocument/2006/relationships/image" Target="../media/image25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5" Type="http://schemas.openxmlformats.org/officeDocument/2006/relationships/image" Target="../media/image29.svg"/><Relationship Id="rId2" Type="http://schemas.openxmlformats.org/officeDocument/2006/relationships/image" Target="../media/image6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24" Type="http://schemas.openxmlformats.org/officeDocument/2006/relationships/image" Target="../media/image28.png"/><Relationship Id="rId5" Type="http://schemas.openxmlformats.org/officeDocument/2006/relationships/image" Target="../media/image9.sv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-form: Shape 9">
            <a:extLst>
              <a:ext uri="{FF2B5EF4-FFF2-40B4-BE49-F238E27FC236}">
                <a16:creationId xmlns:a16="http://schemas.microsoft.com/office/drawing/2014/main" id="{DB8882D0-CAAF-432F-9A81-43BC8821836C}"/>
              </a:ext>
            </a:extLst>
          </p:cNvPr>
          <p:cNvSpPr/>
          <p:nvPr/>
        </p:nvSpPr>
        <p:spPr>
          <a:xfrm flipH="1" flipV="1">
            <a:off x="-1" y="6519672"/>
            <a:ext cx="12192000" cy="338328"/>
          </a:xfrm>
          <a:custGeom>
            <a:avLst/>
            <a:gdLst>
              <a:gd name="connsiteX0" fmla="*/ 0 w 12258856"/>
              <a:gd name="connsiteY0" fmla="*/ 0 h 666627"/>
              <a:gd name="connsiteX1" fmla="*/ 8837231 w 12258856"/>
              <a:gd name="connsiteY1" fmla="*/ 0 h 666627"/>
              <a:gd name="connsiteX2" fmla="*/ 8967019 w 12258856"/>
              <a:gd name="connsiteY2" fmla="*/ 0 h 666627"/>
              <a:gd name="connsiteX3" fmla="*/ 12258856 w 12258856"/>
              <a:gd name="connsiteY3" fmla="*/ 0 h 666627"/>
              <a:gd name="connsiteX4" fmla="*/ 12258856 w 12258856"/>
              <a:gd name="connsiteY4" fmla="*/ 666627 h 666627"/>
              <a:gd name="connsiteX5" fmla="*/ 9170544 w 12258856"/>
              <a:gd name="connsiteY5" fmla="*/ 666627 h 666627"/>
              <a:gd name="connsiteX6" fmla="*/ 8846081 w 12258856"/>
              <a:gd name="connsiteY6" fmla="*/ 342163 h 666627"/>
              <a:gd name="connsiteX7" fmla="*/ 0 w 12258856"/>
              <a:gd name="connsiteY7" fmla="*/ 342163 h 66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58856" h="666627">
                <a:moveTo>
                  <a:pt x="0" y="0"/>
                </a:moveTo>
                <a:lnTo>
                  <a:pt x="8837231" y="0"/>
                </a:lnTo>
                <a:lnTo>
                  <a:pt x="8967019" y="0"/>
                </a:lnTo>
                <a:lnTo>
                  <a:pt x="12258856" y="0"/>
                </a:lnTo>
                <a:lnTo>
                  <a:pt x="12258856" y="666627"/>
                </a:lnTo>
                <a:lnTo>
                  <a:pt x="9170544" y="666627"/>
                </a:lnTo>
                <a:lnTo>
                  <a:pt x="8846081" y="342163"/>
                </a:lnTo>
                <a:lnTo>
                  <a:pt x="0" y="342163"/>
                </a:lnTo>
                <a:close/>
              </a:path>
            </a:pathLst>
          </a:custGeom>
          <a:solidFill>
            <a:schemeClr val="bg1"/>
          </a:solidFill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7000">
                  <a:schemeClr val="bg1"/>
                </a:gs>
                <a:gs pos="99000">
                  <a:schemeClr val="bg1"/>
                </a:gs>
                <a:gs pos="80000">
                  <a:schemeClr val="accent1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Free-form: Shape 8">
            <a:extLst>
              <a:ext uri="{FF2B5EF4-FFF2-40B4-BE49-F238E27FC236}">
                <a16:creationId xmlns:a16="http://schemas.microsoft.com/office/drawing/2014/main" id="{D1C1A60D-C61C-2EBD-3950-A572B3272E55}"/>
              </a:ext>
            </a:extLst>
          </p:cNvPr>
          <p:cNvSpPr/>
          <p:nvPr/>
        </p:nvSpPr>
        <p:spPr>
          <a:xfrm>
            <a:off x="-1" y="0"/>
            <a:ext cx="12192001" cy="666627"/>
          </a:xfrm>
          <a:custGeom>
            <a:avLst/>
            <a:gdLst>
              <a:gd name="connsiteX0" fmla="*/ 0 w 12258856"/>
              <a:gd name="connsiteY0" fmla="*/ 0 h 666627"/>
              <a:gd name="connsiteX1" fmla="*/ 8837231 w 12258856"/>
              <a:gd name="connsiteY1" fmla="*/ 0 h 666627"/>
              <a:gd name="connsiteX2" fmla="*/ 8967019 w 12258856"/>
              <a:gd name="connsiteY2" fmla="*/ 0 h 666627"/>
              <a:gd name="connsiteX3" fmla="*/ 12258856 w 12258856"/>
              <a:gd name="connsiteY3" fmla="*/ 0 h 666627"/>
              <a:gd name="connsiteX4" fmla="*/ 12258856 w 12258856"/>
              <a:gd name="connsiteY4" fmla="*/ 666627 h 666627"/>
              <a:gd name="connsiteX5" fmla="*/ 9170544 w 12258856"/>
              <a:gd name="connsiteY5" fmla="*/ 666627 h 666627"/>
              <a:gd name="connsiteX6" fmla="*/ 8846081 w 12258856"/>
              <a:gd name="connsiteY6" fmla="*/ 342163 h 666627"/>
              <a:gd name="connsiteX7" fmla="*/ 0 w 12258856"/>
              <a:gd name="connsiteY7" fmla="*/ 342163 h 66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58856" h="666627">
                <a:moveTo>
                  <a:pt x="0" y="0"/>
                </a:moveTo>
                <a:lnTo>
                  <a:pt x="8837231" y="0"/>
                </a:lnTo>
                <a:lnTo>
                  <a:pt x="8967019" y="0"/>
                </a:lnTo>
                <a:lnTo>
                  <a:pt x="12258856" y="0"/>
                </a:lnTo>
                <a:lnTo>
                  <a:pt x="12258856" y="666627"/>
                </a:lnTo>
                <a:lnTo>
                  <a:pt x="9170544" y="666627"/>
                </a:lnTo>
                <a:lnTo>
                  <a:pt x="8846081" y="342163"/>
                </a:lnTo>
                <a:lnTo>
                  <a:pt x="0" y="342163"/>
                </a:lnTo>
                <a:close/>
              </a:path>
            </a:pathLst>
          </a:custGeom>
          <a:solidFill>
            <a:schemeClr val="bg1"/>
          </a:solidFill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7000">
                  <a:schemeClr val="bg1"/>
                </a:gs>
                <a:gs pos="53000">
                  <a:schemeClr val="bg1"/>
                </a:gs>
                <a:gs pos="30000">
                  <a:schemeClr val="accent1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17CC6C-A39F-B0D6-A0A0-3E39D275ACF2}"/>
              </a:ext>
            </a:extLst>
          </p:cNvPr>
          <p:cNvSpPr txBox="1"/>
          <p:nvPr/>
        </p:nvSpPr>
        <p:spPr>
          <a:xfrm>
            <a:off x="8978818" y="202589"/>
            <a:ext cx="2825791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GB" sz="2400" b="1" spc="720" dirty="0">
                <a:solidFill>
                  <a:schemeClr val="accent1"/>
                </a:solidFill>
                <a:latin typeface="Trade Gothic Inline" panose="020B0504030203020204" pitchFamily="34" charset="0"/>
              </a:rPr>
              <a:t>AUST</a:t>
            </a:r>
            <a:r>
              <a:rPr lang="en-GB" sz="2400" b="1" spc="720" dirty="0">
                <a:solidFill>
                  <a:schemeClr val="accent6"/>
                </a:solidFill>
                <a:latin typeface="Trade Gothic Inline" panose="020B0504030203020204" pitchFamily="34" charset="0"/>
              </a:rPr>
              <a:t>INTEL</a:t>
            </a:r>
          </a:p>
          <a:p>
            <a:pPr>
              <a:lnSpc>
                <a:spcPts val="1400"/>
              </a:lnSpc>
            </a:pPr>
            <a:r>
              <a:rPr lang="en-GB" sz="1400" dirty="0">
                <a:gradFill flip="none" rotWithShape="1">
                  <a:gsLst>
                    <a:gs pos="21000">
                      <a:schemeClr val="accent1"/>
                    </a:gs>
                    <a:gs pos="80000">
                      <a:schemeClr val="accent6"/>
                    </a:gs>
                  </a:gsLst>
                  <a:lin ang="0" scaled="1"/>
                  <a:tileRect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AUSTIN REAL ESTATE INSIGHTS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7CA7D08-75B1-894A-2C62-39243B97142C}"/>
              </a:ext>
            </a:extLst>
          </p:cNvPr>
          <p:cNvGrpSpPr/>
          <p:nvPr/>
        </p:nvGrpSpPr>
        <p:grpSpPr>
          <a:xfrm>
            <a:off x="11452614" y="104713"/>
            <a:ext cx="548640" cy="457200"/>
            <a:chOff x="8854621" y="1737664"/>
            <a:chExt cx="800100" cy="685799"/>
          </a:xfrm>
        </p:grpSpPr>
        <p:sp>
          <p:nvSpPr>
            <p:cNvPr id="17" name="Free-form: Shape 16">
              <a:extLst>
                <a:ext uri="{FF2B5EF4-FFF2-40B4-BE49-F238E27FC236}">
                  <a16:creationId xmlns:a16="http://schemas.microsoft.com/office/drawing/2014/main" id="{A2B1D2E7-3C65-7E30-B52D-9C22F9BB58B9}"/>
                </a:ext>
              </a:extLst>
            </p:cNvPr>
            <p:cNvSpPr/>
            <p:nvPr/>
          </p:nvSpPr>
          <p:spPr>
            <a:xfrm>
              <a:off x="8854621" y="1737664"/>
              <a:ext cx="800100" cy="417194"/>
            </a:xfrm>
            <a:custGeom>
              <a:avLst/>
              <a:gdLst>
                <a:gd name="connsiteX0" fmla="*/ 400050 w 800100"/>
                <a:gd name="connsiteY0" fmla="*/ 0 h 417194"/>
                <a:gd name="connsiteX1" fmla="*/ 400050 w 800100"/>
                <a:gd name="connsiteY1" fmla="*/ 0 h 417194"/>
                <a:gd name="connsiteX2" fmla="*/ 0 w 800100"/>
                <a:gd name="connsiteY2" fmla="*/ 381000 h 417194"/>
                <a:gd name="connsiteX3" fmla="*/ 42863 w 800100"/>
                <a:gd name="connsiteY3" fmla="*/ 417195 h 417194"/>
                <a:gd name="connsiteX4" fmla="*/ 400050 w 800100"/>
                <a:gd name="connsiteY4" fmla="*/ 78105 h 417194"/>
                <a:gd name="connsiteX5" fmla="*/ 400050 w 800100"/>
                <a:gd name="connsiteY5" fmla="*/ 78105 h 417194"/>
                <a:gd name="connsiteX6" fmla="*/ 757238 w 800100"/>
                <a:gd name="connsiteY6" fmla="*/ 417195 h 417194"/>
                <a:gd name="connsiteX7" fmla="*/ 800100 w 800100"/>
                <a:gd name="connsiteY7" fmla="*/ 381000 h 417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0100" h="417194">
                  <a:moveTo>
                    <a:pt x="400050" y="0"/>
                  </a:moveTo>
                  <a:lnTo>
                    <a:pt x="400050" y="0"/>
                  </a:lnTo>
                  <a:lnTo>
                    <a:pt x="0" y="381000"/>
                  </a:lnTo>
                  <a:lnTo>
                    <a:pt x="42863" y="417195"/>
                  </a:lnTo>
                  <a:lnTo>
                    <a:pt x="400050" y="78105"/>
                  </a:lnTo>
                  <a:lnTo>
                    <a:pt x="400050" y="78105"/>
                  </a:lnTo>
                  <a:lnTo>
                    <a:pt x="757238" y="417195"/>
                  </a:lnTo>
                  <a:lnTo>
                    <a:pt x="800100" y="381000"/>
                  </a:lnTo>
                  <a:close/>
                </a:path>
              </a:pathLst>
            </a:custGeom>
            <a:gradFill flip="none" rotWithShape="1">
              <a:gsLst>
                <a:gs pos="44000">
                  <a:schemeClr val="accent1"/>
                </a:gs>
                <a:gs pos="70000">
                  <a:schemeClr val="accent6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0" name="Free-form: Shape 19">
              <a:extLst>
                <a:ext uri="{FF2B5EF4-FFF2-40B4-BE49-F238E27FC236}">
                  <a16:creationId xmlns:a16="http://schemas.microsoft.com/office/drawing/2014/main" id="{C709FA10-3F0B-2C70-AAB7-01FD4C1717D3}"/>
                </a:ext>
              </a:extLst>
            </p:cNvPr>
            <p:cNvSpPr/>
            <p:nvPr/>
          </p:nvSpPr>
          <p:spPr>
            <a:xfrm>
              <a:off x="8968920" y="1869108"/>
              <a:ext cx="571500" cy="554355"/>
            </a:xfrm>
            <a:custGeom>
              <a:avLst/>
              <a:gdLst>
                <a:gd name="connsiteX0" fmla="*/ 285750 w 571500"/>
                <a:gd name="connsiteY0" fmla="*/ 0 h 554355"/>
                <a:gd name="connsiteX1" fmla="*/ 571500 w 571500"/>
                <a:gd name="connsiteY1" fmla="*/ 271463 h 554355"/>
                <a:gd name="connsiteX2" fmla="*/ 571500 w 571500"/>
                <a:gd name="connsiteY2" fmla="*/ 554355 h 554355"/>
                <a:gd name="connsiteX3" fmla="*/ 374241 w 571500"/>
                <a:gd name="connsiteY3" fmla="*/ 554355 h 554355"/>
                <a:gd name="connsiteX4" fmla="*/ 342900 w 571500"/>
                <a:gd name="connsiteY4" fmla="*/ 554355 h 554355"/>
                <a:gd name="connsiteX5" fmla="*/ 228600 w 571500"/>
                <a:gd name="connsiteY5" fmla="*/ 554355 h 554355"/>
                <a:gd name="connsiteX6" fmla="*/ 210476 w 571500"/>
                <a:gd name="connsiteY6" fmla="*/ 554355 h 554355"/>
                <a:gd name="connsiteX7" fmla="*/ 0 w 571500"/>
                <a:gd name="connsiteY7" fmla="*/ 554355 h 554355"/>
                <a:gd name="connsiteX8" fmla="*/ 0 w 571500"/>
                <a:gd name="connsiteY8" fmla="*/ 271463 h 55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554355">
                  <a:moveTo>
                    <a:pt x="285750" y="0"/>
                  </a:moveTo>
                  <a:lnTo>
                    <a:pt x="571500" y="271463"/>
                  </a:lnTo>
                  <a:lnTo>
                    <a:pt x="571500" y="554355"/>
                  </a:lnTo>
                  <a:lnTo>
                    <a:pt x="374241" y="554355"/>
                  </a:lnTo>
                  <a:lnTo>
                    <a:pt x="342900" y="554355"/>
                  </a:lnTo>
                  <a:lnTo>
                    <a:pt x="228600" y="554355"/>
                  </a:lnTo>
                  <a:lnTo>
                    <a:pt x="210476" y="554355"/>
                  </a:lnTo>
                  <a:lnTo>
                    <a:pt x="0" y="554355"/>
                  </a:lnTo>
                  <a:lnTo>
                    <a:pt x="0" y="271463"/>
                  </a:lnTo>
                  <a:close/>
                </a:path>
              </a:pathLst>
            </a:custGeom>
            <a:gradFill flip="none" rotWithShape="1">
              <a:gsLst>
                <a:gs pos="47000">
                  <a:schemeClr val="accent1"/>
                </a:gs>
                <a:gs pos="85000">
                  <a:schemeClr val="accent6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pic>
          <p:nvPicPr>
            <p:cNvPr id="13" name="Graphic 12" descr="Research with solid fill">
              <a:extLst>
                <a:ext uri="{FF2B5EF4-FFF2-40B4-BE49-F238E27FC236}">
                  <a16:creationId xmlns:a16="http://schemas.microsoft.com/office/drawing/2014/main" id="{5B7C735A-3E96-6570-5D7D-2D040A010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061409" y="1985748"/>
              <a:ext cx="437715" cy="43771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7D998E4A-655F-5FE9-D7B8-F345317A2EEB}"/>
              </a:ext>
            </a:extLst>
          </p:cNvPr>
          <p:cNvSpPr txBox="1"/>
          <p:nvPr/>
        </p:nvSpPr>
        <p:spPr>
          <a:xfrm>
            <a:off x="359861" y="6569197"/>
            <a:ext cx="2619500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GB" sz="1400" spc="-50" dirty="0">
                <a:gradFill flip="none" rotWithShape="1">
                  <a:gsLst>
                    <a:gs pos="21000">
                      <a:schemeClr val="accent1"/>
                    </a:gs>
                    <a:gs pos="80000">
                      <a:schemeClr val="accent6"/>
                    </a:gs>
                  </a:gsLst>
                  <a:lin ang="0" scaled="1"/>
                  <a:tileRect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Tool Designed by Andrew Hubbard</a:t>
            </a:r>
          </a:p>
        </p:txBody>
      </p:sp>
      <p:pic>
        <p:nvPicPr>
          <p:cNvPr id="27" name="Graphic 26" descr="Bar chart with solid fill">
            <a:extLst>
              <a:ext uri="{FF2B5EF4-FFF2-40B4-BE49-F238E27FC236}">
                <a16:creationId xmlns:a16="http://schemas.microsoft.com/office/drawing/2014/main" id="{FE3CA3BC-C7D7-E57E-69ED-4475500758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-8467" y="6485804"/>
            <a:ext cx="429226" cy="42922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1C711DF-4FCF-470E-A3EE-D2BF17979640}"/>
              </a:ext>
            </a:extLst>
          </p:cNvPr>
          <p:cNvSpPr/>
          <p:nvPr/>
        </p:nvSpPr>
        <p:spPr>
          <a:xfrm>
            <a:off x="752317" y="1247288"/>
            <a:ext cx="1834588" cy="1782501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D25745-4968-7F83-4E02-000253EF6717}"/>
              </a:ext>
            </a:extLst>
          </p:cNvPr>
          <p:cNvSpPr/>
          <p:nvPr/>
        </p:nvSpPr>
        <p:spPr>
          <a:xfrm>
            <a:off x="3073053" y="1247288"/>
            <a:ext cx="1834588" cy="1782501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765F06-AF94-D6FA-CF03-FCD026C9819D}"/>
              </a:ext>
            </a:extLst>
          </p:cNvPr>
          <p:cNvSpPr/>
          <p:nvPr/>
        </p:nvSpPr>
        <p:spPr>
          <a:xfrm>
            <a:off x="5393789" y="1247289"/>
            <a:ext cx="1834588" cy="178250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BD08A2-D0D8-E563-BDFA-2D93F8CF1BE6}"/>
              </a:ext>
            </a:extLst>
          </p:cNvPr>
          <p:cNvSpPr/>
          <p:nvPr/>
        </p:nvSpPr>
        <p:spPr>
          <a:xfrm>
            <a:off x="7714526" y="1258017"/>
            <a:ext cx="1834588" cy="1782501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F42BF5-523E-9E4F-1351-870F9CB9D30B}"/>
              </a:ext>
            </a:extLst>
          </p:cNvPr>
          <p:cNvSpPr/>
          <p:nvPr/>
        </p:nvSpPr>
        <p:spPr>
          <a:xfrm>
            <a:off x="752317" y="3241897"/>
            <a:ext cx="1834588" cy="1782501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D9FDAD2-09A9-AC56-613F-AA84467F7A8C}"/>
              </a:ext>
            </a:extLst>
          </p:cNvPr>
          <p:cNvSpPr/>
          <p:nvPr/>
        </p:nvSpPr>
        <p:spPr>
          <a:xfrm>
            <a:off x="3073053" y="3241898"/>
            <a:ext cx="1834588" cy="1782501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008B1CF-FBB0-8ABA-4366-BC70FDEA408A}"/>
              </a:ext>
            </a:extLst>
          </p:cNvPr>
          <p:cNvSpPr/>
          <p:nvPr/>
        </p:nvSpPr>
        <p:spPr>
          <a:xfrm>
            <a:off x="5393789" y="3241899"/>
            <a:ext cx="1834588" cy="1782501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D81ADB-0DFD-BD29-2781-E22C6040DD2E}"/>
              </a:ext>
            </a:extLst>
          </p:cNvPr>
          <p:cNvSpPr/>
          <p:nvPr/>
        </p:nvSpPr>
        <p:spPr>
          <a:xfrm>
            <a:off x="7714526" y="3252627"/>
            <a:ext cx="1834588" cy="178250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9268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0CA18E2-A97C-40D1-821E-E8F8EFF27793}"/>
              </a:ext>
            </a:extLst>
          </p:cNvPr>
          <p:cNvSpPr/>
          <p:nvPr/>
        </p:nvSpPr>
        <p:spPr>
          <a:xfrm>
            <a:off x="6428427" y="270103"/>
            <a:ext cx="55423" cy="637111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erial view of housing community">
            <a:extLst>
              <a:ext uri="{FF2B5EF4-FFF2-40B4-BE49-F238E27FC236}">
                <a16:creationId xmlns:a16="http://schemas.microsoft.com/office/drawing/2014/main" id="{4C9566E1-1AB8-4139-BB98-6386D5DFDE6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7" r="19426"/>
          <a:stretch/>
        </p:blipFill>
        <p:spPr>
          <a:xfrm>
            <a:off x="-2062" y="0"/>
            <a:ext cx="6430489" cy="6858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F31C0AD8-7582-4512-8D0C-81B72AB55221}"/>
              </a:ext>
            </a:extLst>
          </p:cNvPr>
          <p:cNvSpPr/>
          <p:nvPr/>
        </p:nvSpPr>
        <p:spPr>
          <a:xfrm>
            <a:off x="437224" y="59377"/>
            <a:ext cx="4639477" cy="6745185"/>
          </a:xfrm>
          <a:prstGeom prst="rect">
            <a:avLst/>
          </a:prstGeom>
          <a:solidFill>
            <a:srgbClr val="00294E">
              <a:alpha val="6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74320" rIns="274320" rtlCol="0" anchor="ctr"/>
          <a:lstStyle/>
          <a:p>
            <a:r>
              <a:rPr lang="en-GB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Welcome to the AUSTINTEL </a:t>
            </a:r>
          </a:p>
          <a:p>
            <a:r>
              <a:rPr lang="en-GB" sz="24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Real Estate Insights Tool!</a:t>
            </a:r>
          </a:p>
          <a:p>
            <a:endParaRPr lang="en-GB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  <a:p>
            <a:r>
              <a:rPr lang="en-GB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In this tool you will find a variety of views to help you evaluate current listings in the Austin, Texas area. Please use the buttons to the right to navigate these views and have fun exploring!			</a:t>
            </a:r>
            <a:endParaRPr lang="en-US" dirty="0">
              <a:solidFill>
                <a:schemeClr val="bg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Free-form: Shape 8">
            <a:extLst>
              <a:ext uri="{FF2B5EF4-FFF2-40B4-BE49-F238E27FC236}">
                <a16:creationId xmlns:a16="http://schemas.microsoft.com/office/drawing/2014/main" id="{D1C1A60D-C61C-2EBD-3950-A572B3272E55}"/>
              </a:ext>
            </a:extLst>
          </p:cNvPr>
          <p:cNvSpPr/>
          <p:nvPr/>
        </p:nvSpPr>
        <p:spPr>
          <a:xfrm>
            <a:off x="-4236" y="-89536"/>
            <a:ext cx="12192001" cy="666627"/>
          </a:xfrm>
          <a:custGeom>
            <a:avLst/>
            <a:gdLst>
              <a:gd name="connsiteX0" fmla="*/ 0 w 12258856"/>
              <a:gd name="connsiteY0" fmla="*/ 0 h 666627"/>
              <a:gd name="connsiteX1" fmla="*/ 8837231 w 12258856"/>
              <a:gd name="connsiteY1" fmla="*/ 0 h 666627"/>
              <a:gd name="connsiteX2" fmla="*/ 8967019 w 12258856"/>
              <a:gd name="connsiteY2" fmla="*/ 0 h 666627"/>
              <a:gd name="connsiteX3" fmla="*/ 12258856 w 12258856"/>
              <a:gd name="connsiteY3" fmla="*/ 0 h 666627"/>
              <a:gd name="connsiteX4" fmla="*/ 12258856 w 12258856"/>
              <a:gd name="connsiteY4" fmla="*/ 666627 h 666627"/>
              <a:gd name="connsiteX5" fmla="*/ 9170544 w 12258856"/>
              <a:gd name="connsiteY5" fmla="*/ 666627 h 666627"/>
              <a:gd name="connsiteX6" fmla="*/ 8846081 w 12258856"/>
              <a:gd name="connsiteY6" fmla="*/ 342163 h 666627"/>
              <a:gd name="connsiteX7" fmla="*/ 0 w 12258856"/>
              <a:gd name="connsiteY7" fmla="*/ 342163 h 66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58856" h="666627">
                <a:moveTo>
                  <a:pt x="0" y="0"/>
                </a:moveTo>
                <a:lnTo>
                  <a:pt x="8837231" y="0"/>
                </a:lnTo>
                <a:lnTo>
                  <a:pt x="8967019" y="0"/>
                </a:lnTo>
                <a:lnTo>
                  <a:pt x="12258856" y="0"/>
                </a:lnTo>
                <a:lnTo>
                  <a:pt x="12258856" y="666627"/>
                </a:lnTo>
                <a:lnTo>
                  <a:pt x="9170544" y="666627"/>
                </a:lnTo>
                <a:lnTo>
                  <a:pt x="8846081" y="342163"/>
                </a:lnTo>
                <a:lnTo>
                  <a:pt x="0" y="342163"/>
                </a:lnTo>
                <a:close/>
              </a:path>
            </a:pathLst>
          </a:custGeom>
          <a:solidFill>
            <a:schemeClr val="bg1"/>
          </a:solidFill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7000">
                  <a:schemeClr val="bg1"/>
                </a:gs>
                <a:gs pos="53000">
                  <a:schemeClr val="bg1"/>
                </a:gs>
                <a:gs pos="30000">
                  <a:schemeClr val="accent1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 dirty="0"/>
          </a:p>
        </p:txBody>
      </p:sp>
      <p:sp>
        <p:nvSpPr>
          <p:cNvPr id="10" name="Free-form: Shape 9">
            <a:extLst>
              <a:ext uri="{FF2B5EF4-FFF2-40B4-BE49-F238E27FC236}">
                <a16:creationId xmlns:a16="http://schemas.microsoft.com/office/drawing/2014/main" id="{96493588-C166-CE2E-B303-E3EC11879043}"/>
              </a:ext>
            </a:extLst>
          </p:cNvPr>
          <p:cNvSpPr/>
          <p:nvPr/>
        </p:nvSpPr>
        <p:spPr>
          <a:xfrm flipH="1" flipV="1">
            <a:off x="-8468" y="6519672"/>
            <a:ext cx="12200467" cy="338328"/>
          </a:xfrm>
          <a:custGeom>
            <a:avLst/>
            <a:gdLst>
              <a:gd name="connsiteX0" fmla="*/ 0 w 12258856"/>
              <a:gd name="connsiteY0" fmla="*/ 0 h 666627"/>
              <a:gd name="connsiteX1" fmla="*/ 8837231 w 12258856"/>
              <a:gd name="connsiteY1" fmla="*/ 0 h 666627"/>
              <a:gd name="connsiteX2" fmla="*/ 8967019 w 12258856"/>
              <a:gd name="connsiteY2" fmla="*/ 0 h 666627"/>
              <a:gd name="connsiteX3" fmla="*/ 12258856 w 12258856"/>
              <a:gd name="connsiteY3" fmla="*/ 0 h 666627"/>
              <a:gd name="connsiteX4" fmla="*/ 12258856 w 12258856"/>
              <a:gd name="connsiteY4" fmla="*/ 666627 h 666627"/>
              <a:gd name="connsiteX5" fmla="*/ 9170544 w 12258856"/>
              <a:gd name="connsiteY5" fmla="*/ 666627 h 666627"/>
              <a:gd name="connsiteX6" fmla="*/ 8846081 w 12258856"/>
              <a:gd name="connsiteY6" fmla="*/ 342163 h 666627"/>
              <a:gd name="connsiteX7" fmla="*/ 0 w 12258856"/>
              <a:gd name="connsiteY7" fmla="*/ 342163 h 666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258856" h="666627">
                <a:moveTo>
                  <a:pt x="0" y="0"/>
                </a:moveTo>
                <a:lnTo>
                  <a:pt x="8837231" y="0"/>
                </a:lnTo>
                <a:lnTo>
                  <a:pt x="8967019" y="0"/>
                </a:lnTo>
                <a:lnTo>
                  <a:pt x="12258856" y="0"/>
                </a:lnTo>
                <a:lnTo>
                  <a:pt x="12258856" y="666627"/>
                </a:lnTo>
                <a:lnTo>
                  <a:pt x="9170544" y="666627"/>
                </a:lnTo>
                <a:lnTo>
                  <a:pt x="8846081" y="342163"/>
                </a:lnTo>
                <a:lnTo>
                  <a:pt x="0" y="342163"/>
                </a:lnTo>
                <a:close/>
              </a:path>
            </a:pathLst>
          </a:custGeom>
          <a:solidFill>
            <a:schemeClr val="bg1"/>
          </a:solidFill>
          <a:ln w="19050"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47000">
                  <a:schemeClr val="bg1"/>
                </a:gs>
                <a:gs pos="99000">
                  <a:schemeClr val="bg1"/>
                </a:gs>
                <a:gs pos="80000">
                  <a:schemeClr val="accent1"/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17CC6C-A39F-B0D6-A0A0-3E39D275ACF2}"/>
              </a:ext>
            </a:extLst>
          </p:cNvPr>
          <p:cNvSpPr txBox="1"/>
          <p:nvPr/>
        </p:nvSpPr>
        <p:spPr>
          <a:xfrm>
            <a:off x="8978818" y="202589"/>
            <a:ext cx="2825791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GB" sz="2400" b="1" spc="720" dirty="0">
                <a:solidFill>
                  <a:schemeClr val="accent1"/>
                </a:solidFill>
                <a:latin typeface="Trade Gothic Inline" panose="020B0504030203020204" pitchFamily="34" charset="0"/>
              </a:rPr>
              <a:t>AUST</a:t>
            </a:r>
            <a:r>
              <a:rPr lang="en-GB" sz="2400" b="1" spc="720" dirty="0">
                <a:solidFill>
                  <a:schemeClr val="accent6"/>
                </a:solidFill>
                <a:latin typeface="Trade Gothic Inline" panose="020B0504030203020204" pitchFamily="34" charset="0"/>
              </a:rPr>
              <a:t>INTEL</a:t>
            </a:r>
          </a:p>
          <a:p>
            <a:pPr>
              <a:lnSpc>
                <a:spcPts val="1400"/>
              </a:lnSpc>
            </a:pPr>
            <a:r>
              <a:rPr lang="en-GB" sz="1400" dirty="0">
                <a:gradFill flip="none" rotWithShape="1">
                  <a:gsLst>
                    <a:gs pos="21000">
                      <a:schemeClr val="accent1"/>
                    </a:gs>
                    <a:gs pos="80000">
                      <a:schemeClr val="accent6"/>
                    </a:gs>
                  </a:gsLst>
                  <a:lin ang="0" scaled="1"/>
                  <a:tileRect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AUSTIN REAL ESTATE INSIGHTS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7CA7D08-75B1-894A-2C62-39243B97142C}"/>
              </a:ext>
            </a:extLst>
          </p:cNvPr>
          <p:cNvGrpSpPr/>
          <p:nvPr/>
        </p:nvGrpSpPr>
        <p:grpSpPr>
          <a:xfrm>
            <a:off x="11452614" y="104713"/>
            <a:ext cx="548640" cy="457200"/>
            <a:chOff x="8854621" y="1737664"/>
            <a:chExt cx="800100" cy="685799"/>
          </a:xfrm>
        </p:grpSpPr>
        <p:sp>
          <p:nvSpPr>
            <p:cNvPr id="17" name="Free-form: Shape 16">
              <a:extLst>
                <a:ext uri="{FF2B5EF4-FFF2-40B4-BE49-F238E27FC236}">
                  <a16:creationId xmlns:a16="http://schemas.microsoft.com/office/drawing/2014/main" id="{A2B1D2E7-3C65-7E30-B52D-9C22F9BB58B9}"/>
                </a:ext>
              </a:extLst>
            </p:cNvPr>
            <p:cNvSpPr/>
            <p:nvPr/>
          </p:nvSpPr>
          <p:spPr>
            <a:xfrm>
              <a:off x="8854621" y="1737664"/>
              <a:ext cx="800100" cy="417194"/>
            </a:xfrm>
            <a:custGeom>
              <a:avLst/>
              <a:gdLst>
                <a:gd name="connsiteX0" fmla="*/ 400050 w 800100"/>
                <a:gd name="connsiteY0" fmla="*/ 0 h 417194"/>
                <a:gd name="connsiteX1" fmla="*/ 400050 w 800100"/>
                <a:gd name="connsiteY1" fmla="*/ 0 h 417194"/>
                <a:gd name="connsiteX2" fmla="*/ 0 w 800100"/>
                <a:gd name="connsiteY2" fmla="*/ 381000 h 417194"/>
                <a:gd name="connsiteX3" fmla="*/ 42863 w 800100"/>
                <a:gd name="connsiteY3" fmla="*/ 417195 h 417194"/>
                <a:gd name="connsiteX4" fmla="*/ 400050 w 800100"/>
                <a:gd name="connsiteY4" fmla="*/ 78105 h 417194"/>
                <a:gd name="connsiteX5" fmla="*/ 400050 w 800100"/>
                <a:gd name="connsiteY5" fmla="*/ 78105 h 417194"/>
                <a:gd name="connsiteX6" fmla="*/ 757238 w 800100"/>
                <a:gd name="connsiteY6" fmla="*/ 417195 h 417194"/>
                <a:gd name="connsiteX7" fmla="*/ 800100 w 800100"/>
                <a:gd name="connsiteY7" fmla="*/ 381000 h 417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0100" h="417194">
                  <a:moveTo>
                    <a:pt x="400050" y="0"/>
                  </a:moveTo>
                  <a:lnTo>
                    <a:pt x="400050" y="0"/>
                  </a:lnTo>
                  <a:lnTo>
                    <a:pt x="0" y="381000"/>
                  </a:lnTo>
                  <a:lnTo>
                    <a:pt x="42863" y="417195"/>
                  </a:lnTo>
                  <a:lnTo>
                    <a:pt x="400050" y="78105"/>
                  </a:lnTo>
                  <a:lnTo>
                    <a:pt x="400050" y="78105"/>
                  </a:lnTo>
                  <a:lnTo>
                    <a:pt x="757238" y="417195"/>
                  </a:lnTo>
                  <a:lnTo>
                    <a:pt x="800100" y="381000"/>
                  </a:lnTo>
                  <a:close/>
                </a:path>
              </a:pathLst>
            </a:custGeom>
            <a:gradFill flip="none" rotWithShape="1">
              <a:gsLst>
                <a:gs pos="44000">
                  <a:schemeClr val="accent1"/>
                </a:gs>
                <a:gs pos="70000">
                  <a:schemeClr val="accent6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20" name="Free-form: Shape 19">
              <a:extLst>
                <a:ext uri="{FF2B5EF4-FFF2-40B4-BE49-F238E27FC236}">
                  <a16:creationId xmlns:a16="http://schemas.microsoft.com/office/drawing/2014/main" id="{C709FA10-3F0B-2C70-AAB7-01FD4C1717D3}"/>
                </a:ext>
              </a:extLst>
            </p:cNvPr>
            <p:cNvSpPr/>
            <p:nvPr/>
          </p:nvSpPr>
          <p:spPr>
            <a:xfrm>
              <a:off x="8968920" y="1869108"/>
              <a:ext cx="571500" cy="554355"/>
            </a:xfrm>
            <a:custGeom>
              <a:avLst/>
              <a:gdLst>
                <a:gd name="connsiteX0" fmla="*/ 285750 w 571500"/>
                <a:gd name="connsiteY0" fmla="*/ 0 h 554355"/>
                <a:gd name="connsiteX1" fmla="*/ 571500 w 571500"/>
                <a:gd name="connsiteY1" fmla="*/ 271463 h 554355"/>
                <a:gd name="connsiteX2" fmla="*/ 571500 w 571500"/>
                <a:gd name="connsiteY2" fmla="*/ 554355 h 554355"/>
                <a:gd name="connsiteX3" fmla="*/ 374241 w 571500"/>
                <a:gd name="connsiteY3" fmla="*/ 554355 h 554355"/>
                <a:gd name="connsiteX4" fmla="*/ 342900 w 571500"/>
                <a:gd name="connsiteY4" fmla="*/ 554355 h 554355"/>
                <a:gd name="connsiteX5" fmla="*/ 228600 w 571500"/>
                <a:gd name="connsiteY5" fmla="*/ 554355 h 554355"/>
                <a:gd name="connsiteX6" fmla="*/ 210476 w 571500"/>
                <a:gd name="connsiteY6" fmla="*/ 554355 h 554355"/>
                <a:gd name="connsiteX7" fmla="*/ 0 w 571500"/>
                <a:gd name="connsiteY7" fmla="*/ 554355 h 554355"/>
                <a:gd name="connsiteX8" fmla="*/ 0 w 571500"/>
                <a:gd name="connsiteY8" fmla="*/ 271463 h 55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554355">
                  <a:moveTo>
                    <a:pt x="285750" y="0"/>
                  </a:moveTo>
                  <a:lnTo>
                    <a:pt x="571500" y="271463"/>
                  </a:lnTo>
                  <a:lnTo>
                    <a:pt x="571500" y="554355"/>
                  </a:lnTo>
                  <a:lnTo>
                    <a:pt x="374241" y="554355"/>
                  </a:lnTo>
                  <a:lnTo>
                    <a:pt x="342900" y="554355"/>
                  </a:lnTo>
                  <a:lnTo>
                    <a:pt x="228600" y="554355"/>
                  </a:lnTo>
                  <a:lnTo>
                    <a:pt x="210476" y="554355"/>
                  </a:lnTo>
                  <a:lnTo>
                    <a:pt x="0" y="554355"/>
                  </a:lnTo>
                  <a:lnTo>
                    <a:pt x="0" y="271463"/>
                  </a:lnTo>
                  <a:close/>
                </a:path>
              </a:pathLst>
            </a:custGeom>
            <a:gradFill flip="none" rotWithShape="1">
              <a:gsLst>
                <a:gs pos="47000">
                  <a:schemeClr val="accent1"/>
                </a:gs>
                <a:gs pos="85000">
                  <a:schemeClr val="accent6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pic>
          <p:nvPicPr>
            <p:cNvPr id="13" name="Graphic 12" descr="Research with solid fill">
              <a:extLst>
                <a:ext uri="{FF2B5EF4-FFF2-40B4-BE49-F238E27FC236}">
                  <a16:creationId xmlns:a16="http://schemas.microsoft.com/office/drawing/2014/main" id="{5B7C735A-3E96-6570-5D7D-2D040A0105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61409" y="1985748"/>
              <a:ext cx="437715" cy="43771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8FDCF3E-BB3B-4AE1-920E-ED4ED839FF55}"/>
              </a:ext>
            </a:extLst>
          </p:cNvPr>
          <p:cNvSpPr txBox="1"/>
          <p:nvPr/>
        </p:nvSpPr>
        <p:spPr>
          <a:xfrm>
            <a:off x="359861" y="6569197"/>
            <a:ext cx="2619500" cy="2718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GB" sz="1400" spc="-50" dirty="0">
                <a:gradFill flip="none" rotWithShape="1">
                  <a:gsLst>
                    <a:gs pos="21000">
                      <a:schemeClr val="accent1"/>
                    </a:gs>
                    <a:gs pos="80000">
                      <a:schemeClr val="accent6"/>
                    </a:gs>
                  </a:gsLst>
                  <a:lin ang="0" scaled="1"/>
                  <a:tileRect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Tool Designed by Andrew Hubbard</a:t>
            </a:r>
          </a:p>
        </p:txBody>
      </p:sp>
      <p:pic>
        <p:nvPicPr>
          <p:cNvPr id="3" name="Graphic 2" descr="Bar chart with solid fill">
            <a:extLst>
              <a:ext uri="{FF2B5EF4-FFF2-40B4-BE49-F238E27FC236}">
                <a16:creationId xmlns:a16="http://schemas.microsoft.com/office/drawing/2014/main" id="{C46AE402-B91D-E4C0-D325-23E37D5FA4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-8467" y="6485804"/>
            <a:ext cx="429226" cy="429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0430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Comment Fire with solid fill">
            <a:extLst>
              <a:ext uri="{FF2B5EF4-FFF2-40B4-BE49-F238E27FC236}">
                <a16:creationId xmlns:a16="http://schemas.microsoft.com/office/drawing/2014/main" id="{10BB46B3-8D0A-7D6B-58C6-52A5EB7D0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6692" y="4668972"/>
            <a:ext cx="1285076" cy="1285076"/>
          </a:xfrm>
          <a:prstGeom prst="rect">
            <a:avLst/>
          </a:prstGeom>
        </p:spPr>
      </p:pic>
      <p:pic>
        <p:nvPicPr>
          <p:cNvPr id="5" name="Graphic 4" descr="Graduation cap with solid fill">
            <a:extLst>
              <a:ext uri="{FF2B5EF4-FFF2-40B4-BE49-F238E27FC236}">
                <a16:creationId xmlns:a16="http://schemas.microsoft.com/office/drawing/2014/main" id="{30786426-04ED-3135-5613-5DFD635506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26692" y="3390278"/>
            <a:ext cx="1285076" cy="1285076"/>
          </a:xfrm>
          <a:prstGeom prst="rect">
            <a:avLst/>
          </a:prstGeom>
        </p:spPr>
      </p:pic>
      <p:pic>
        <p:nvPicPr>
          <p:cNvPr id="6" name="Graphic 5" descr="Marker with solid fill">
            <a:extLst>
              <a:ext uri="{FF2B5EF4-FFF2-40B4-BE49-F238E27FC236}">
                <a16:creationId xmlns:a16="http://schemas.microsoft.com/office/drawing/2014/main" id="{5547973C-72D1-C175-D0B4-D8940D21A9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6692" y="2038743"/>
            <a:ext cx="1285076" cy="1285076"/>
          </a:xfrm>
          <a:prstGeom prst="rect">
            <a:avLst/>
          </a:prstGeom>
        </p:spPr>
      </p:pic>
      <p:pic>
        <p:nvPicPr>
          <p:cNvPr id="7" name="Graphic 6" descr="Magnifying glass with solid fill">
            <a:extLst>
              <a:ext uri="{FF2B5EF4-FFF2-40B4-BE49-F238E27FC236}">
                <a16:creationId xmlns:a16="http://schemas.microsoft.com/office/drawing/2014/main" id="{B5503710-2165-2D56-DAB1-449AF047FF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26692" y="561913"/>
            <a:ext cx="1285076" cy="1285076"/>
          </a:xfrm>
          <a:prstGeom prst="rect">
            <a:avLst/>
          </a:prstGeom>
        </p:spPr>
      </p:pic>
      <p:pic>
        <p:nvPicPr>
          <p:cNvPr id="12" name="Graphic 11" descr="Comment Fire with solid fill">
            <a:extLst>
              <a:ext uri="{FF2B5EF4-FFF2-40B4-BE49-F238E27FC236}">
                <a16:creationId xmlns:a16="http://schemas.microsoft.com/office/drawing/2014/main" id="{9657023A-F040-873E-E87E-FE6209CF038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73941" y="4668972"/>
            <a:ext cx="1285076" cy="1285076"/>
          </a:xfrm>
          <a:prstGeom prst="rect">
            <a:avLst/>
          </a:prstGeom>
        </p:spPr>
      </p:pic>
      <p:pic>
        <p:nvPicPr>
          <p:cNvPr id="13" name="Graphic 12" descr="Graduation cap with solid fill">
            <a:extLst>
              <a:ext uri="{FF2B5EF4-FFF2-40B4-BE49-F238E27FC236}">
                <a16:creationId xmlns:a16="http://schemas.microsoft.com/office/drawing/2014/main" id="{C8DCFD8C-2ABD-FA6C-B899-4D78001C9B6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973941" y="3390278"/>
            <a:ext cx="1285076" cy="1285076"/>
          </a:xfrm>
          <a:prstGeom prst="rect">
            <a:avLst/>
          </a:prstGeom>
        </p:spPr>
      </p:pic>
      <p:pic>
        <p:nvPicPr>
          <p:cNvPr id="14" name="Graphic 13" descr="Marker with solid fill">
            <a:extLst>
              <a:ext uri="{FF2B5EF4-FFF2-40B4-BE49-F238E27FC236}">
                <a16:creationId xmlns:a16="http://schemas.microsoft.com/office/drawing/2014/main" id="{951767EB-9092-E668-B4A5-ADC0DA58C35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973941" y="2038743"/>
            <a:ext cx="1285076" cy="1285076"/>
          </a:xfrm>
          <a:prstGeom prst="rect">
            <a:avLst/>
          </a:prstGeom>
        </p:spPr>
      </p:pic>
      <p:pic>
        <p:nvPicPr>
          <p:cNvPr id="15" name="Graphic 14" descr="Magnifying glass with solid fill">
            <a:extLst>
              <a:ext uri="{FF2B5EF4-FFF2-40B4-BE49-F238E27FC236}">
                <a16:creationId xmlns:a16="http://schemas.microsoft.com/office/drawing/2014/main" id="{C556EDA4-00C4-A023-1F01-603CED14678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73941" y="561913"/>
            <a:ext cx="1285076" cy="1285076"/>
          </a:xfrm>
          <a:prstGeom prst="rect">
            <a:avLst/>
          </a:prstGeom>
        </p:spPr>
      </p:pic>
      <p:pic>
        <p:nvPicPr>
          <p:cNvPr id="17" name="Graphic 16" descr="Comment Fire with solid fill">
            <a:extLst>
              <a:ext uri="{FF2B5EF4-FFF2-40B4-BE49-F238E27FC236}">
                <a16:creationId xmlns:a16="http://schemas.microsoft.com/office/drawing/2014/main" id="{6F210EF9-68D1-4DF6-9AAE-E3948A904B3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4778652" y="4726369"/>
            <a:ext cx="1285076" cy="1285076"/>
          </a:xfrm>
          <a:prstGeom prst="rect">
            <a:avLst/>
          </a:prstGeom>
        </p:spPr>
      </p:pic>
      <p:pic>
        <p:nvPicPr>
          <p:cNvPr id="18" name="Graphic 17" descr="Graduation cap with solid fill">
            <a:extLst>
              <a:ext uri="{FF2B5EF4-FFF2-40B4-BE49-F238E27FC236}">
                <a16:creationId xmlns:a16="http://schemas.microsoft.com/office/drawing/2014/main" id="{4B8DB0BF-76EC-41AD-AC4A-FE475FD9C11F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4778652" y="3447675"/>
            <a:ext cx="1285076" cy="1285076"/>
          </a:xfrm>
          <a:prstGeom prst="rect">
            <a:avLst/>
          </a:prstGeom>
        </p:spPr>
      </p:pic>
      <p:pic>
        <p:nvPicPr>
          <p:cNvPr id="19" name="Graphic 18" descr="Marker with solid fill">
            <a:extLst>
              <a:ext uri="{FF2B5EF4-FFF2-40B4-BE49-F238E27FC236}">
                <a16:creationId xmlns:a16="http://schemas.microsoft.com/office/drawing/2014/main" id="{4B2EAFFB-1674-46CD-B18A-7134906BF1B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778652" y="2096140"/>
            <a:ext cx="1285076" cy="1285076"/>
          </a:xfrm>
          <a:prstGeom prst="rect">
            <a:avLst/>
          </a:prstGeom>
        </p:spPr>
      </p:pic>
      <p:pic>
        <p:nvPicPr>
          <p:cNvPr id="20" name="Graphic 19" descr="Magnifying glass with solid fill">
            <a:extLst>
              <a:ext uri="{FF2B5EF4-FFF2-40B4-BE49-F238E27FC236}">
                <a16:creationId xmlns:a16="http://schemas.microsoft.com/office/drawing/2014/main" id="{B4CF8DE2-E414-4A19-8AAA-5B003F341BA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4778652" y="619310"/>
            <a:ext cx="1285076" cy="1285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1788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erial view of housing community">
            <a:extLst>
              <a:ext uri="{FF2B5EF4-FFF2-40B4-BE49-F238E27FC236}">
                <a16:creationId xmlns:a16="http://schemas.microsoft.com/office/drawing/2014/main" id="{2D6DD0A6-6139-42ED-B085-47440BF6CFD3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490" y="831272"/>
            <a:ext cx="10291020" cy="59279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970985-E081-4F2D-871B-8979BAAA1D8F}"/>
              </a:ext>
            </a:extLst>
          </p:cNvPr>
          <p:cNvSpPr txBox="1"/>
          <p:nvPr/>
        </p:nvSpPr>
        <p:spPr>
          <a:xfrm>
            <a:off x="8094106" y="196651"/>
            <a:ext cx="2825791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GB" sz="2400" b="1" spc="720" dirty="0">
                <a:solidFill>
                  <a:schemeClr val="accent1"/>
                </a:solidFill>
                <a:latin typeface="Trade Gothic Inline" panose="020B0504030203020204" pitchFamily="34" charset="0"/>
              </a:rPr>
              <a:t>AUST</a:t>
            </a:r>
            <a:r>
              <a:rPr lang="en-GB" sz="2400" b="1" spc="720" dirty="0">
                <a:solidFill>
                  <a:schemeClr val="accent6"/>
                </a:solidFill>
                <a:latin typeface="Trade Gothic Inline" panose="020B0504030203020204" pitchFamily="34" charset="0"/>
              </a:rPr>
              <a:t>INTEL</a:t>
            </a:r>
          </a:p>
          <a:p>
            <a:pPr>
              <a:lnSpc>
                <a:spcPts val="1400"/>
              </a:lnSpc>
            </a:pPr>
            <a:r>
              <a:rPr lang="en-GB" sz="1400" dirty="0">
                <a:gradFill flip="none" rotWithShape="1">
                  <a:gsLst>
                    <a:gs pos="21000">
                      <a:schemeClr val="accent1"/>
                    </a:gs>
                    <a:gs pos="80000">
                      <a:schemeClr val="accent6"/>
                    </a:gs>
                  </a:gsLst>
                  <a:lin ang="0" scaled="1"/>
                  <a:tileRect/>
                </a:gradFill>
                <a:latin typeface="Segoe UI Light" panose="020B0502040204020203" pitchFamily="34" charset="0"/>
                <a:cs typeface="Segoe UI Light" panose="020B0502040204020203" pitchFamily="34" charset="0"/>
              </a:rPr>
              <a:t>AUSTIN REAL ESTATE INSIGHTS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65FF10-FA25-4254-B3EA-4555530E5191}"/>
              </a:ext>
            </a:extLst>
          </p:cNvPr>
          <p:cNvGrpSpPr/>
          <p:nvPr/>
        </p:nvGrpSpPr>
        <p:grpSpPr>
          <a:xfrm>
            <a:off x="10567902" y="98775"/>
            <a:ext cx="548640" cy="457200"/>
            <a:chOff x="8854621" y="1737664"/>
            <a:chExt cx="800100" cy="685799"/>
          </a:xfrm>
        </p:grpSpPr>
        <p:sp>
          <p:nvSpPr>
            <p:cNvPr id="6" name="Free-form: Shape 16">
              <a:extLst>
                <a:ext uri="{FF2B5EF4-FFF2-40B4-BE49-F238E27FC236}">
                  <a16:creationId xmlns:a16="http://schemas.microsoft.com/office/drawing/2014/main" id="{5DE5135C-4065-46FE-8D98-84D7657EB169}"/>
                </a:ext>
              </a:extLst>
            </p:cNvPr>
            <p:cNvSpPr/>
            <p:nvPr/>
          </p:nvSpPr>
          <p:spPr>
            <a:xfrm>
              <a:off x="8854621" y="1737664"/>
              <a:ext cx="800100" cy="417194"/>
            </a:xfrm>
            <a:custGeom>
              <a:avLst/>
              <a:gdLst>
                <a:gd name="connsiteX0" fmla="*/ 400050 w 800100"/>
                <a:gd name="connsiteY0" fmla="*/ 0 h 417194"/>
                <a:gd name="connsiteX1" fmla="*/ 400050 w 800100"/>
                <a:gd name="connsiteY1" fmla="*/ 0 h 417194"/>
                <a:gd name="connsiteX2" fmla="*/ 0 w 800100"/>
                <a:gd name="connsiteY2" fmla="*/ 381000 h 417194"/>
                <a:gd name="connsiteX3" fmla="*/ 42863 w 800100"/>
                <a:gd name="connsiteY3" fmla="*/ 417195 h 417194"/>
                <a:gd name="connsiteX4" fmla="*/ 400050 w 800100"/>
                <a:gd name="connsiteY4" fmla="*/ 78105 h 417194"/>
                <a:gd name="connsiteX5" fmla="*/ 400050 w 800100"/>
                <a:gd name="connsiteY5" fmla="*/ 78105 h 417194"/>
                <a:gd name="connsiteX6" fmla="*/ 757238 w 800100"/>
                <a:gd name="connsiteY6" fmla="*/ 417195 h 417194"/>
                <a:gd name="connsiteX7" fmla="*/ 800100 w 800100"/>
                <a:gd name="connsiteY7" fmla="*/ 381000 h 417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0100" h="417194">
                  <a:moveTo>
                    <a:pt x="400050" y="0"/>
                  </a:moveTo>
                  <a:lnTo>
                    <a:pt x="400050" y="0"/>
                  </a:lnTo>
                  <a:lnTo>
                    <a:pt x="0" y="381000"/>
                  </a:lnTo>
                  <a:lnTo>
                    <a:pt x="42863" y="417195"/>
                  </a:lnTo>
                  <a:lnTo>
                    <a:pt x="400050" y="78105"/>
                  </a:lnTo>
                  <a:lnTo>
                    <a:pt x="400050" y="78105"/>
                  </a:lnTo>
                  <a:lnTo>
                    <a:pt x="757238" y="417195"/>
                  </a:lnTo>
                  <a:lnTo>
                    <a:pt x="800100" y="381000"/>
                  </a:lnTo>
                  <a:close/>
                </a:path>
              </a:pathLst>
            </a:custGeom>
            <a:gradFill flip="none" rotWithShape="1">
              <a:gsLst>
                <a:gs pos="44000">
                  <a:schemeClr val="accent1"/>
                </a:gs>
                <a:gs pos="70000">
                  <a:schemeClr val="accent6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>
                <a:solidFill>
                  <a:schemeClr val="lt1"/>
                </a:solidFill>
              </a:endParaRPr>
            </a:p>
          </p:txBody>
        </p:sp>
        <p:sp>
          <p:nvSpPr>
            <p:cNvPr id="7" name="Free-form: Shape 19">
              <a:extLst>
                <a:ext uri="{FF2B5EF4-FFF2-40B4-BE49-F238E27FC236}">
                  <a16:creationId xmlns:a16="http://schemas.microsoft.com/office/drawing/2014/main" id="{1277CD33-77F8-45A2-A5EB-93A87487F1F4}"/>
                </a:ext>
              </a:extLst>
            </p:cNvPr>
            <p:cNvSpPr/>
            <p:nvPr/>
          </p:nvSpPr>
          <p:spPr>
            <a:xfrm>
              <a:off x="8968920" y="1869108"/>
              <a:ext cx="571500" cy="554355"/>
            </a:xfrm>
            <a:custGeom>
              <a:avLst/>
              <a:gdLst>
                <a:gd name="connsiteX0" fmla="*/ 285750 w 571500"/>
                <a:gd name="connsiteY0" fmla="*/ 0 h 554355"/>
                <a:gd name="connsiteX1" fmla="*/ 571500 w 571500"/>
                <a:gd name="connsiteY1" fmla="*/ 271463 h 554355"/>
                <a:gd name="connsiteX2" fmla="*/ 571500 w 571500"/>
                <a:gd name="connsiteY2" fmla="*/ 554355 h 554355"/>
                <a:gd name="connsiteX3" fmla="*/ 374241 w 571500"/>
                <a:gd name="connsiteY3" fmla="*/ 554355 h 554355"/>
                <a:gd name="connsiteX4" fmla="*/ 342900 w 571500"/>
                <a:gd name="connsiteY4" fmla="*/ 554355 h 554355"/>
                <a:gd name="connsiteX5" fmla="*/ 228600 w 571500"/>
                <a:gd name="connsiteY5" fmla="*/ 554355 h 554355"/>
                <a:gd name="connsiteX6" fmla="*/ 210476 w 571500"/>
                <a:gd name="connsiteY6" fmla="*/ 554355 h 554355"/>
                <a:gd name="connsiteX7" fmla="*/ 0 w 571500"/>
                <a:gd name="connsiteY7" fmla="*/ 554355 h 554355"/>
                <a:gd name="connsiteX8" fmla="*/ 0 w 571500"/>
                <a:gd name="connsiteY8" fmla="*/ 271463 h 5543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71500" h="554355">
                  <a:moveTo>
                    <a:pt x="285750" y="0"/>
                  </a:moveTo>
                  <a:lnTo>
                    <a:pt x="571500" y="271463"/>
                  </a:lnTo>
                  <a:lnTo>
                    <a:pt x="571500" y="554355"/>
                  </a:lnTo>
                  <a:lnTo>
                    <a:pt x="374241" y="554355"/>
                  </a:lnTo>
                  <a:lnTo>
                    <a:pt x="342900" y="554355"/>
                  </a:lnTo>
                  <a:lnTo>
                    <a:pt x="228600" y="554355"/>
                  </a:lnTo>
                  <a:lnTo>
                    <a:pt x="210476" y="554355"/>
                  </a:lnTo>
                  <a:lnTo>
                    <a:pt x="0" y="554355"/>
                  </a:lnTo>
                  <a:lnTo>
                    <a:pt x="0" y="271463"/>
                  </a:lnTo>
                  <a:close/>
                </a:path>
              </a:pathLst>
            </a:custGeom>
            <a:gradFill flip="none" rotWithShape="1">
              <a:gsLst>
                <a:gs pos="47000">
                  <a:schemeClr val="accent1"/>
                </a:gs>
                <a:gs pos="85000">
                  <a:schemeClr val="accent6"/>
                </a:gs>
              </a:gsLst>
              <a:lin ang="189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pic>
          <p:nvPicPr>
            <p:cNvPr id="8" name="Graphic 7" descr="Research with solid fill">
              <a:extLst>
                <a:ext uri="{FF2B5EF4-FFF2-40B4-BE49-F238E27FC236}">
                  <a16:creationId xmlns:a16="http://schemas.microsoft.com/office/drawing/2014/main" id="{302E804C-5046-4A16-917B-BC5A8C6396D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061409" y="1985748"/>
              <a:ext cx="437715" cy="43771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1241752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y Theme For Austin Report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00529C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E0144C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76</Words>
  <Application>Microsoft Office PowerPoint</Application>
  <PresentationFormat>Widescreen</PresentationFormat>
  <Paragraphs>12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Segoe UI Light</vt:lpstr>
      <vt:lpstr>Trade Gothic Inline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Hubbard</dc:creator>
  <cp:lastModifiedBy>Andrew Hubbard</cp:lastModifiedBy>
  <cp:revision>2</cp:revision>
  <dcterms:created xsi:type="dcterms:W3CDTF">2024-02-15T04:22:16Z</dcterms:created>
  <dcterms:modified xsi:type="dcterms:W3CDTF">2024-10-09T06:28:41Z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2024-08-05T04:17:29Z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5bf6057b-fe78-410d-885a-a04ac55f2923</vt:lpwstr>
  </property>
  <property fmtid="{D5CDD505-2E9C-101B-9397-08002B2CF9AE}" pid="7" name="MSIP_Label_defa4170-0d19-0005-0004-bc88714345d2_ActionId">
    <vt:lpwstr>190a717e-7876-41d6-a31b-a7280dbe7be2</vt:lpwstr>
  </property>
  <property fmtid="{D5CDD505-2E9C-101B-9397-08002B2CF9AE}" pid="8" name="MSIP_Label_defa4170-0d19-0005-0004-bc88714345d2_ContentBits">
    <vt:lpwstr>0</vt:lpwstr>
  </property>
</Properties>
</file>