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E"/>
    <a:srgbClr val="00529C"/>
    <a:srgbClr val="D5EBFF"/>
    <a:srgbClr val="E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7960D-6350-4FED-A2BF-F8C8275AA71E}" v="2" dt="2024-02-24T04:21:09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1F77960D-6350-4FED-A2BF-F8C8275AA71E}"/>
    <pc:docChg chg="custSel modSld">
      <pc:chgData name="Andrew Hubbard" userId="efcfa07183130be2" providerId="LiveId" clId="{1F77960D-6350-4FED-A2BF-F8C8275AA71E}" dt="2024-02-24T04:21:09.946" v="17"/>
      <pc:docMkLst>
        <pc:docMk/>
      </pc:docMkLst>
      <pc:sldChg chg="addSp delSp modSp mod">
        <pc:chgData name="Andrew Hubbard" userId="efcfa07183130be2" providerId="LiveId" clId="{1F77960D-6350-4FED-A2BF-F8C8275AA71E}" dt="2024-02-24T04:20:51.640" v="13" actId="1035"/>
        <pc:sldMkLst>
          <pc:docMk/>
          <pc:sldMk cId="859268429" sldId="256"/>
        </pc:sldMkLst>
        <pc:spChg chg="del">
          <ac:chgData name="Andrew Hubbard" userId="efcfa07183130be2" providerId="LiveId" clId="{1F77960D-6350-4FED-A2BF-F8C8275AA71E}" dt="2024-02-24T04:20:30.666" v="8" actId="478"/>
          <ac:spMkLst>
            <pc:docMk/>
            <pc:sldMk cId="859268429" sldId="256"/>
            <ac:spMk id="10" creationId="{96493588-C166-CE2E-B303-E3EC11879043}"/>
          </ac:spMkLst>
        </pc:spChg>
        <pc:spChg chg="add mod ord">
          <ac:chgData name="Andrew Hubbard" userId="efcfa07183130be2" providerId="LiveId" clId="{1F77960D-6350-4FED-A2BF-F8C8275AA71E}" dt="2024-02-24T04:20:39.284" v="10" actId="167"/>
          <ac:spMkLst>
            <pc:docMk/>
            <pc:sldMk cId="859268429" sldId="256"/>
            <ac:spMk id="12" creationId="{DB8882D0-CAAF-432F-9A81-43BC8821836C}"/>
          </ac:spMkLst>
        </pc:spChg>
        <pc:spChg chg="mod">
          <ac:chgData name="Andrew Hubbard" userId="efcfa07183130be2" providerId="LiveId" clId="{1F77960D-6350-4FED-A2BF-F8C8275AA71E}" dt="2024-02-24T04:20:51.640" v="13" actId="1035"/>
          <ac:spMkLst>
            <pc:docMk/>
            <pc:sldMk cId="859268429" sldId="256"/>
            <ac:spMk id="25" creationId="{7D998E4A-655F-5FE9-D7B8-F345317A2EEB}"/>
          </ac:spMkLst>
        </pc:spChg>
        <pc:picChg chg="mod">
          <ac:chgData name="Andrew Hubbard" userId="efcfa07183130be2" providerId="LiveId" clId="{1F77960D-6350-4FED-A2BF-F8C8275AA71E}" dt="2024-02-24T04:20:45.788" v="11" actId="1035"/>
          <ac:picMkLst>
            <pc:docMk/>
            <pc:sldMk cId="859268429" sldId="256"/>
            <ac:picMk id="27" creationId="{FE3CA3BC-C7D7-E57E-69ED-447550075899}"/>
          </ac:picMkLst>
        </pc:picChg>
      </pc:sldChg>
      <pc:sldChg chg="addSp delSp modSp mod">
        <pc:chgData name="Andrew Hubbard" userId="efcfa07183130be2" providerId="LiveId" clId="{1F77960D-6350-4FED-A2BF-F8C8275AA71E}" dt="2024-02-24T04:21:09.946" v="17"/>
        <pc:sldMkLst>
          <pc:docMk/>
          <pc:sldMk cId="3192043026" sldId="258"/>
        </pc:sldMkLst>
        <pc:spChg chg="mod">
          <ac:chgData name="Andrew Hubbard" userId="efcfa07183130be2" providerId="LiveId" clId="{1F77960D-6350-4FED-A2BF-F8C8275AA71E}" dt="2024-02-24T04:19:50.984" v="2" actId="14100"/>
          <ac:spMkLst>
            <pc:docMk/>
            <pc:sldMk cId="3192043026" sldId="258"/>
            <ac:spMk id="10" creationId="{96493588-C166-CE2E-B303-E3EC11879043}"/>
          </ac:spMkLst>
        </pc:spChg>
        <pc:spChg chg="add mod">
          <ac:chgData name="Andrew Hubbard" userId="efcfa07183130be2" providerId="LiveId" clId="{1F77960D-6350-4FED-A2BF-F8C8275AA71E}" dt="2024-02-24T04:21:09.946" v="17"/>
          <ac:spMkLst>
            <pc:docMk/>
            <pc:sldMk cId="3192043026" sldId="258"/>
            <ac:spMk id="14" creationId="{68FDCF3E-BB3B-4AE1-920E-ED4ED839FF55}"/>
          </ac:spMkLst>
        </pc:spChg>
        <pc:spChg chg="del mod">
          <ac:chgData name="Andrew Hubbard" userId="efcfa07183130be2" providerId="LiveId" clId="{1F77960D-6350-4FED-A2BF-F8C8275AA71E}" dt="2024-02-24T04:21:01.960" v="16" actId="478"/>
          <ac:spMkLst>
            <pc:docMk/>
            <pc:sldMk cId="3192043026" sldId="258"/>
            <ac:spMk id="25" creationId="{7D998E4A-655F-5FE9-D7B8-F345317A2EEB}"/>
          </ac:spMkLst>
        </pc:spChg>
        <pc:picChg chg="mod">
          <ac:chgData name="Andrew Hubbard" userId="efcfa07183130be2" providerId="LiveId" clId="{1F77960D-6350-4FED-A2BF-F8C8275AA71E}" dt="2024-02-24T04:19:56.998" v="3" actId="1076"/>
          <ac:picMkLst>
            <pc:docMk/>
            <pc:sldMk cId="3192043026" sldId="258"/>
            <ac:picMk id="27" creationId="{FE3CA3BC-C7D7-E57E-69ED-4475500758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4232-9143-FF45-B917-C5E54C9C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B43A-49D6-101A-4E71-A28B2043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7E66-C22E-2A73-2176-171108AE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906B-2DA7-E695-51DF-88E4914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3BBF-9B51-7997-6A7C-D7D5C96E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BC1D-1877-2ADC-110E-19326C8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C1DE5-8387-4ECF-30CE-119417E5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0292-D6DA-8E21-4B8D-CB3180A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F5FE-D77F-E218-7D76-CDD470C4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D201-CC86-F925-AE0F-58733B1F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3863E-F9E2-6106-C5C6-E42587FE6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A828A-56E9-418E-4C70-88391F45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5C6-6082-99DF-18C3-BF935A46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75B8-1759-97DD-D2EB-DCD4630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0F9F-4E30-1EF8-5720-1D22C623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43E-EBD0-7DBF-C513-CDC96B0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79F-8AAE-5FC2-4BA7-D948DE37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D4B7-0CFA-C8D2-AC8C-FF928711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4B1E-093E-D00D-7B96-A239E04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E8DB-9EA7-CFEE-88DB-6788CE96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1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BECB-D669-450E-D0C6-FBCC529B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7F1-9A3E-E153-739F-678B5B47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077A-FCD9-8394-9837-FF3F1B8B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ECCC-D33F-C4E4-6913-C9C36E7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2DBA-02EE-E770-B333-4DB1524F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8A43-5FC4-AC30-127A-6A4D46A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8953-CC9A-45F9-6729-5EBDDEA8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077AE-E5E9-4D1F-6CE3-B1ED5C6B0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1D29-560B-02C6-14D1-28F5B25B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55F1-EC62-E76B-1F40-1AA7ABD4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DC14-F62E-E20A-F8A1-F3703AA5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191-669B-7DAB-CC1B-7D60A79D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8153-7F89-3715-F5D5-832BD9F7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6574F-F81E-E195-8B1C-4A6D2D32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9F6EE-5DE8-8B07-9111-5EC1268A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B0E4-64BC-FD73-3265-1172CAC4D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B1A8-F3F7-6AE7-FA23-CDA9F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0836A-7E16-9AFF-E671-CA5756DB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46FDF-868C-6618-0110-E4EFAA33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0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AF8C-BAF7-D4E1-00BB-95E3F479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4F04-EC0A-56AD-F8D9-65A7113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60E3B-286F-690D-8D79-8382C305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BDF1-7904-5FC9-43F7-B63C429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018D7-5C2D-1A58-3452-86AD7DF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1F3C-F9B6-006F-1C74-D493F6E8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6F88-A101-0576-1114-1F7FBF1E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0110-8679-F9A5-6B15-FA5CDA7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FC93-D430-F115-0124-C4FC57E9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A20A-EBB5-0F7C-7CE4-3EFA9708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4EC0-4ADF-6734-C9DD-545CFF73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0D5B-4B2C-0DF2-615C-43E36152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4AF7A-361D-594C-3D68-DCE664B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279-13B3-C5AF-5C04-C8E618CA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862E-3CD9-8F1A-505A-9908936D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758A-B7B1-125C-9AEC-C95B0EE6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FEEB-B9DD-1F18-DE51-B2DB2072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1384D-3843-C1A9-C11C-DC937C1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EF8E-9C66-1C0F-8B11-A379B53E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D7C7A-E8C2-CFB3-9092-E2A96175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7FE1-6083-354C-4ADF-B2FC078B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003-2910-B7E4-BD7B-5B0DB32C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78F7-4ECC-43AB-A37F-B308BBA0A23C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3AF3-AF77-AEAA-4C61-BE0616E0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51F1-8C5D-9396-E6CB-97483A4B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-form: Shape 9">
            <a:extLst>
              <a:ext uri="{FF2B5EF4-FFF2-40B4-BE49-F238E27FC236}">
                <a16:creationId xmlns:a16="http://schemas.microsoft.com/office/drawing/2014/main" id="{DB8882D0-CAAF-432F-9A81-43BC8821836C}"/>
              </a:ext>
            </a:extLst>
          </p:cNvPr>
          <p:cNvSpPr/>
          <p:nvPr/>
        </p:nvSpPr>
        <p:spPr>
          <a:xfrm flipH="1" flipV="1">
            <a:off x="-84667" y="6519672"/>
            <a:ext cx="12276667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-1" y="0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998E4A-655F-5FE9-D7B8-F345317A2EEB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FE3CA3BC-C7D7-E57E-69ED-447550075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467" y="6485804"/>
            <a:ext cx="429226" cy="4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0CA18E2-A97C-40D1-821E-E8F8EFF27793}"/>
              </a:ext>
            </a:extLst>
          </p:cNvPr>
          <p:cNvSpPr/>
          <p:nvPr/>
        </p:nvSpPr>
        <p:spPr>
          <a:xfrm>
            <a:off x="6436425" y="332509"/>
            <a:ext cx="55423" cy="6371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erial view of housing community">
            <a:extLst>
              <a:ext uri="{FF2B5EF4-FFF2-40B4-BE49-F238E27FC236}">
                <a16:creationId xmlns:a16="http://schemas.microsoft.com/office/drawing/2014/main" id="{4C9566E1-1AB8-4139-BB98-6386D5DFD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7" r="19426"/>
          <a:stretch/>
        </p:blipFill>
        <p:spPr>
          <a:xfrm>
            <a:off x="-2062" y="0"/>
            <a:ext cx="64304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1C0AD8-7582-4512-8D0C-81B72AB55221}"/>
              </a:ext>
            </a:extLst>
          </p:cNvPr>
          <p:cNvSpPr/>
          <p:nvPr/>
        </p:nvSpPr>
        <p:spPr>
          <a:xfrm>
            <a:off x="437224" y="59377"/>
            <a:ext cx="4639477" cy="6745185"/>
          </a:xfrm>
          <a:prstGeom prst="rect">
            <a:avLst/>
          </a:prstGeom>
          <a:solidFill>
            <a:srgbClr val="00294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Welcome to the AUSTINTEL </a:t>
            </a:r>
          </a:p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 Estate Insights Tool!</a:t>
            </a:r>
          </a:p>
          <a:p>
            <a:endParaRPr lang="en-GB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this tool you will find a variety of views to help you evaluate current listings in the Austin, Texas area. Please use the buttons to the right to navigate these views and have fun exploring!			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-1" y="0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96493588-C166-CE2E-B303-E3EC11879043}"/>
              </a:ext>
            </a:extLst>
          </p:cNvPr>
          <p:cNvSpPr/>
          <p:nvPr/>
        </p:nvSpPr>
        <p:spPr>
          <a:xfrm flipH="1" flipV="1">
            <a:off x="-84667" y="6519672"/>
            <a:ext cx="12276667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FE3CA3BC-C7D7-E57E-69ED-44755007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7363" y="6474223"/>
            <a:ext cx="429226" cy="429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FDCF3E-BB3B-4AE1-920E-ED4ED839FF55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</p:spTree>
    <p:extLst>
      <p:ext uri="{BB962C8B-B14F-4D97-AF65-F5344CB8AC3E}">
        <p14:creationId xmlns:p14="http://schemas.microsoft.com/office/powerpoint/2010/main" val="31920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ment Fire with solid fill">
            <a:extLst>
              <a:ext uri="{FF2B5EF4-FFF2-40B4-BE49-F238E27FC236}">
                <a16:creationId xmlns:a16="http://schemas.microsoft.com/office/drawing/2014/main" id="{10BB46B3-8D0A-7D6B-58C6-52A5EB7D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2" y="4668972"/>
            <a:ext cx="1285076" cy="1285076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30786426-04ED-3135-5613-5DFD63550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692" y="3390278"/>
            <a:ext cx="1285076" cy="1285076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5547973C-72D1-C175-D0B4-D8940D21A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92" y="2038743"/>
            <a:ext cx="1285076" cy="1285076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B5503710-2165-2D56-DAB1-449AF047F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692" y="561913"/>
            <a:ext cx="1285076" cy="1285076"/>
          </a:xfrm>
          <a:prstGeom prst="rect">
            <a:avLst/>
          </a:prstGeom>
        </p:spPr>
      </p:pic>
      <p:pic>
        <p:nvPicPr>
          <p:cNvPr id="12" name="Graphic 11" descr="Comment Fire with solid fill">
            <a:extLst>
              <a:ext uri="{FF2B5EF4-FFF2-40B4-BE49-F238E27FC236}">
                <a16:creationId xmlns:a16="http://schemas.microsoft.com/office/drawing/2014/main" id="{9657023A-F040-873E-E87E-FE6209CF0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941" y="4668972"/>
            <a:ext cx="1285076" cy="1285076"/>
          </a:xfrm>
          <a:prstGeom prst="rect">
            <a:avLst/>
          </a:prstGeom>
        </p:spPr>
      </p:pic>
      <p:pic>
        <p:nvPicPr>
          <p:cNvPr id="13" name="Graphic 12" descr="Graduation cap with solid fill">
            <a:extLst>
              <a:ext uri="{FF2B5EF4-FFF2-40B4-BE49-F238E27FC236}">
                <a16:creationId xmlns:a16="http://schemas.microsoft.com/office/drawing/2014/main" id="{C8DCFD8C-2ABD-FA6C-B899-4D78001C9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3941" y="3390278"/>
            <a:ext cx="1285076" cy="1285076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951767EB-9092-E668-B4A5-ADC0DA58C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3941" y="2038743"/>
            <a:ext cx="1285076" cy="1285076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C556EDA4-00C4-A023-1F01-603CED1467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3941" y="561913"/>
            <a:ext cx="1285076" cy="1285076"/>
          </a:xfrm>
          <a:prstGeom prst="rect">
            <a:avLst/>
          </a:prstGeom>
        </p:spPr>
      </p:pic>
      <p:pic>
        <p:nvPicPr>
          <p:cNvPr id="17" name="Graphic 16" descr="Comment Fire with solid fill">
            <a:extLst>
              <a:ext uri="{FF2B5EF4-FFF2-40B4-BE49-F238E27FC236}">
                <a16:creationId xmlns:a16="http://schemas.microsoft.com/office/drawing/2014/main" id="{6F210EF9-68D1-4DF6-9AAE-E3948A904B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8652" y="4726369"/>
            <a:ext cx="1285076" cy="1285076"/>
          </a:xfrm>
          <a:prstGeom prst="rect">
            <a:avLst/>
          </a:prstGeom>
        </p:spPr>
      </p:pic>
      <p:pic>
        <p:nvPicPr>
          <p:cNvPr id="18" name="Graphic 17" descr="Graduation cap with solid fill">
            <a:extLst>
              <a:ext uri="{FF2B5EF4-FFF2-40B4-BE49-F238E27FC236}">
                <a16:creationId xmlns:a16="http://schemas.microsoft.com/office/drawing/2014/main" id="{4B8DB0BF-76EC-41AD-AC4A-FE475FD9C1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78652" y="3447675"/>
            <a:ext cx="1285076" cy="1285076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4B2EAFFB-1674-46CD-B18A-7134906BF1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78652" y="2096140"/>
            <a:ext cx="1285076" cy="1285076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B4CF8DE2-E414-4A19-8AAA-5B003F341B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78652" y="619310"/>
            <a:ext cx="1285076" cy="1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erial view of housing community">
            <a:extLst>
              <a:ext uri="{FF2B5EF4-FFF2-40B4-BE49-F238E27FC236}">
                <a16:creationId xmlns:a16="http://schemas.microsoft.com/office/drawing/2014/main" id="{2D6DD0A6-6139-42ED-B085-47440BF6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831272"/>
            <a:ext cx="10291020" cy="5927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70985-E081-4F2D-871B-8979BAAA1D8F}"/>
              </a:ext>
            </a:extLst>
          </p:cNvPr>
          <p:cNvSpPr txBox="1"/>
          <p:nvPr/>
        </p:nvSpPr>
        <p:spPr>
          <a:xfrm>
            <a:off x="8094106" y="196651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5FF10-FA25-4254-B3EA-4555530E5191}"/>
              </a:ext>
            </a:extLst>
          </p:cNvPr>
          <p:cNvGrpSpPr/>
          <p:nvPr/>
        </p:nvGrpSpPr>
        <p:grpSpPr>
          <a:xfrm>
            <a:off x="10567902" y="98775"/>
            <a:ext cx="548640" cy="457200"/>
            <a:chOff x="8854621" y="1737664"/>
            <a:chExt cx="800100" cy="685799"/>
          </a:xfrm>
        </p:grpSpPr>
        <p:sp>
          <p:nvSpPr>
            <p:cNvPr id="6" name="Free-form: Shape 16">
              <a:extLst>
                <a:ext uri="{FF2B5EF4-FFF2-40B4-BE49-F238E27FC236}">
                  <a16:creationId xmlns:a16="http://schemas.microsoft.com/office/drawing/2014/main" id="{5DE5135C-4065-46FE-8D98-84D7657EB16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" name="Free-form: Shape 19">
              <a:extLst>
                <a:ext uri="{FF2B5EF4-FFF2-40B4-BE49-F238E27FC236}">
                  <a16:creationId xmlns:a16="http://schemas.microsoft.com/office/drawing/2014/main" id="{1277CD33-77F8-45A2-A5EB-93A87487F1F4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302E804C-5046-4A16-917B-BC5A8C63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41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Theme For Austin Report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Trade Gothic Inline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2</cp:revision>
  <dcterms:created xsi:type="dcterms:W3CDTF">2024-02-15T04:22:16Z</dcterms:created>
  <dcterms:modified xsi:type="dcterms:W3CDTF">2024-02-24T04:21:10Z</dcterms:modified>
</cp:coreProperties>
</file>