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729913" cy="6035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549498-3C09-4EB4-B4FE-2C5D88A772BF}" v="15" dt="2023-07-28T09:18:33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0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ubbard" userId="efcfa07183130be2" providerId="LiveId" clId="{BD549498-3C09-4EB4-B4FE-2C5D88A772BF}"/>
    <pc:docChg chg="undo custSel modSld">
      <pc:chgData name="Andrew Hubbard" userId="efcfa07183130be2" providerId="LiveId" clId="{BD549498-3C09-4EB4-B4FE-2C5D88A772BF}" dt="2023-07-28T09:18:35.120" v="184" actId="478"/>
      <pc:docMkLst>
        <pc:docMk/>
      </pc:docMkLst>
      <pc:sldChg chg="addSp delSp modSp mod">
        <pc:chgData name="Andrew Hubbard" userId="efcfa07183130be2" providerId="LiveId" clId="{BD549498-3C09-4EB4-B4FE-2C5D88A772BF}" dt="2023-07-28T09:18:35.120" v="184" actId="478"/>
        <pc:sldMkLst>
          <pc:docMk/>
          <pc:sldMk cId="1767767614" sldId="256"/>
        </pc:sldMkLst>
        <pc:spChg chg="add del mod ord">
          <ac:chgData name="Andrew Hubbard" userId="efcfa07183130be2" providerId="LiveId" clId="{BD549498-3C09-4EB4-B4FE-2C5D88A772BF}" dt="2023-07-28T09:18:35.120" v="184" actId="478"/>
          <ac:spMkLst>
            <pc:docMk/>
            <pc:sldMk cId="1767767614" sldId="256"/>
            <ac:spMk id="2" creationId="{47543A3D-EDEE-C85C-357D-62A727267337}"/>
          </ac:spMkLst>
        </pc:spChg>
        <pc:spChg chg="mod">
          <ac:chgData name="Andrew Hubbard" userId="efcfa07183130be2" providerId="LiveId" clId="{BD549498-3C09-4EB4-B4FE-2C5D88A772BF}" dt="2023-07-28T09:18:04.771" v="181" actId="962"/>
          <ac:spMkLst>
            <pc:docMk/>
            <pc:sldMk cId="1767767614" sldId="256"/>
            <ac:spMk id="28" creationId="{DF52F5A7-FD76-D141-0BA2-536B5B2088BB}"/>
          </ac:spMkLst>
        </pc:spChg>
        <pc:spChg chg="mod">
          <ac:chgData name="Andrew Hubbard" userId="efcfa07183130be2" providerId="LiveId" clId="{BD549498-3C09-4EB4-B4FE-2C5D88A772BF}" dt="2023-07-28T09:17:56.475" v="180" actId="962"/>
          <ac:spMkLst>
            <pc:docMk/>
            <pc:sldMk cId="1767767614" sldId="256"/>
            <ac:spMk id="29" creationId="{C9A546F3-70CF-FA10-5E2F-E92985A80D82}"/>
          </ac:spMkLst>
        </pc:spChg>
        <pc:spChg chg="mod">
          <ac:chgData name="Andrew Hubbard" userId="efcfa07183130be2" providerId="LiveId" clId="{BD549498-3C09-4EB4-B4FE-2C5D88A772BF}" dt="2023-07-28T09:17:22.586" v="178" actId="962"/>
          <ac:spMkLst>
            <pc:docMk/>
            <pc:sldMk cId="1767767614" sldId="256"/>
            <ac:spMk id="30" creationId="{583456BB-E255-CD32-1B89-33C9864B5F33}"/>
          </ac:spMkLst>
        </pc:spChg>
        <pc:spChg chg="mod">
          <ac:chgData name="Andrew Hubbard" userId="efcfa07183130be2" providerId="LiveId" clId="{BD549498-3C09-4EB4-B4FE-2C5D88A772BF}" dt="2023-07-28T09:16:58.572" v="177" actId="962"/>
          <ac:spMkLst>
            <pc:docMk/>
            <pc:sldMk cId="1767767614" sldId="256"/>
            <ac:spMk id="31" creationId="{FF42E2FC-A9C7-CA34-5EA0-AB6F50F2B446}"/>
          </ac:spMkLst>
        </pc:spChg>
        <pc:spChg chg="mod">
          <ac:chgData name="Andrew Hubbard" userId="efcfa07183130be2" providerId="LiveId" clId="{BD549498-3C09-4EB4-B4FE-2C5D88A772BF}" dt="2023-07-28T09:16:42.113" v="176" actId="962"/>
          <ac:spMkLst>
            <pc:docMk/>
            <pc:sldMk cId="1767767614" sldId="256"/>
            <ac:spMk id="32" creationId="{0499EFA2-8BA3-E5AA-AA89-FEB09FBA66CE}"/>
          </ac:spMkLst>
        </pc:spChg>
        <pc:spChg chg="mod ord">
          <ac:chgData name="Andrew Hubbard" userId="efcfa07183130be2" providerId="LiveId" clId="{BD549498-3C09-4EB4-B4FE-2C5D88A772BF}" dt="2023-07-28T09:18:22.543" v="182" actId="962"/>
          <ac:spMkLst>
            <pc:docMk/>
            <pc:sldMk cId="1767767614" sldId="256"/>
            <ac:spMk id="33" creationId="{65536100-CA4D-75FB-4E79-36F3236061D4}"/>
          </ac:spMkLst>
        </pc:spChg>
        <pc:spChg chg="mod">
          <ac:chgData name="Andrew Hubbard" userId="efcfa07183130be2" providerId="LiveId" clId="{BD549498-3C09-4EB4-B4FE-2C5D88A772BF}" dt="2023-07-28T09:16:22.579" v="175" actId="962"/>
          <ac:spMkLst>
            <pc:docMk/>
            <pc:sldMk cId="1767767614" sldId="256"/>
            <ac:spMk id="34" creationId="{FCD43CFD-DC01-C617-51DA-D908F7D2D61B}"/>
          </ac:spMkLst>
        </pc:spChg>
        <pc:spChg chg="mod">
          <ac:chgData name="Andrew Hubbard" userId="efcfa07183130be2" providerId="LiveId" clId="{BD549498-3C09-4EB4-B4FE-2C5D88A772BF}" dt="2023-07-28T09:16:11.913" v="174" actId="962"/>
          <ac:spMkLst>
            <pc:docMk/>
            <pc:sldMk cId="1767767614" sldId="256"/>
            <ac:spMk id="35" creationId="{A2DCAF9E-70F0-69C2-3B03-5B7391C30374}"/>
          </ac:spMkLst>
        </pc:spChg>
        <pc:spChg chg="mod">
          <ac:chgData name="Andrew Hubbard" userId="efcfa07183130be2" providerId="LiveId" clId="{BD549498-3C09-4EB4-B4FE-2C5D88A772BF}" dt="2023-07-28T09:16:01.347" v="173" actId="962"/>
          <ac:spMkLst>
            <pc:docMk/>
            <pc:sldMk cId="1767767614" sldId="256"/>
            <ac:spMk id="36" creationId="{125F922C-7925-92FC-8D9D-9FBCD1E762F4}"/>
          </ac:spMkLst>
        </pc:spChg>
        <pc:spChg chg="mod">
          <ac:chgData name="Andrew Hubbard" userId="efcfa07183130be2" providerId="LiveId" clId="{BD549498-3C09-4EB4-B4FE-2C5D88A772BF}" dt="2023-07-28T09:15:50.960" v="172" actId="962"/>
          <ac:spMkLst>
            <pc:docMk/>
            <pc:sldMk cId="1767767614" sldId="256"/>
            <ac:spMk id="37" creationId="{A76EAB3C-E955-0C68-E28D-3C41C3C2CCE1}"/>
          </ac:spMkLst>
        </pc:spChg>
        <pc:spChg chg="mod">
          <ac:chgData name="Andrew Hubbard" userId="efcfa07183130be2" providerId="LiveId" clId="{BD549498-3C09-4EB4-B4FE-2C5D88A772BF}" dt="2023-07-28T09:15:38.386" v="171" actId="962"/>
          <ac:spMkLst>
            <pc:docMk/>
            <pc:sldMk cId="1767767614" sldId="256"/>
            <ac:spMk id="38" creationId="{61A3848A-620A-D002-234B-9D67FCF05F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239" y="987783"/>
            <a:ext cx="8047435" cy="2101309"/>
          </a:xfrm>
        </p:spPr>
        <p:txBody>
          <a:bodyPr anchor="b"/>
          <a:lstStyle>
            <a:lvl1pPr algn="ctr">
              <a:defRPr sz="52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239" y="3170127"/>
            <a:ext cx="8047435" cy="1457224"/>
          </a:xfrm>
        </p:spPr>
        <p:txBody>
          <a:bodyPr/>
          <a:lstStyle>
            <a:lvl1pPr marL="0" indent="0" algn="ctr">
              <a:buNone/>
              <a:defRPr sz="2112"/>
            </a:lvl1pPr>
            <a:lvl2pPr marL="402382" indent="0" algn="ctr">
              <a:buNone/>
              <a:defRPr sz="1760"/>
            </a:lvl2pPr>
            <a:lvl3pPr marL="804763" indent="0" algn="ctr">
              <a:buNone/>
              <a:defRPr sz="1584"/>
            </a:lvl3pPr>
            <a:lvl4pPr marL="1207145" indent="0" algn="ctr">
              <a:buNone/>
              <a:defRPr sz="1408"/>
            </a:lvl4pPr>
            <a:lvl5pPr marL="1609527" indent="0" algn="ctr">
              <a:buNone/>
              <a:defRPr sz="1408"/>
            </a:lvl5pPr>
            <a:lvl6pPr marL="2011909" indent="0" algn="ctr">
              <a:buNone/>
              <a:defRPr sz="1408"/>
            </a:lvl6pPr>
            <a:lvl7pPr marL="2414290" indent="0" algn="ctr">
              <a:buNone/>
              <a:defRPr sz="1408"/>
            </a:lvl7pPr>
            <a:lvl8pPr marL="2816672" indent="0" algn="ctr">
              <a:buNone/>
              <a:defRPr sz="1408"/>
            </a:lvl8pPr>
            <a:lvl9pPr marL="3219054" indent="0" algn="ctr">
              <a:buNone/>
              <a:defRPr sz="14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78594" y="321344"/>
            <a:ext cx="2313637" cy="511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7681" y="321344"/>
            <a:ext cx="6806789" cy="511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093" y="1504728"/>
            <a:ext cx="9254550" cy="2510673"/>
          </a:xfrm>
        </p:spPr>
        <p:txBody>
          <a:bodyPr anchor="b"/>
          <a:lstStyle>
            <a:lvl1pPr>
              <a:defRPr sz="52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093" y="4039153"/>
            <a:ext cx="9254550" cy="1320303"/>
          </a:xfrm>
        </p:spPr>
        <p:txBody>
          <a:bodyPr/>
          <a:lstStyle>
            <a:lvl1pPr marL="0" indent="0">
              <a:buNone/>
              <a:defRPr sz="2112">
                <a:solidFill>
                  <a:schemeClr val="tx1">
                    <a:tint val="75000"/>
                  </a:schemeClr>
                </a:solidFill>
              </a:defRPr>
            </a:lvl1pPr>
            <a:lvl2pPr marL="402382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04763" indent="0">
              <a:buNone/>
              <a:defRPr sz="1584">
                <a:solidFill>
                  <a:schemeClr val="tx1">
                    <a:tint val="75000"/>
                  </a:schemeClr>
                </a:solidFill>
              </a:defRPr>
            </a:lvl3pPr>
            <a:lvl4pPr marL="1207145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4pPr>
            <a:lvl5pPr marL="1609527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5pPr>
            <a:lvl6pPr marL="2011909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6pPr>
            <a:lvl7pPr marL="2414290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7pPr>
            <a:lvl8pPr marL="2816672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8pPr>
            <a:lvl9pPr marL="3219054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6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7682" y="1606719"/>
            <a:ext cx="4560213" cy="3829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2018" y="1606719"/>
            <a:ext cx="4560213" cy="3829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4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79" y="321344"/>
            <a:ext cx="9254550" cy="1166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079" y="1479579"/>
            <a:ext cx="4539256" cy="725119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82" indent="0">
              <a:buNone/>
              <a:defRPr sz="1760" b="1"/>
            </a:lvl2pPr>
            <a:lvl3pPr marL="804763" indent="0">
              <a:buNone/>
              <a:defRPr sz="1584" b="1"/>
            </a:lvl3pPr>
            <a:lvl4pPr marL="1207145" indent="0">
              <a:buNone/>
              <a:defRPr sz="1408" b="1"/>
            </a:lvl4pPr>
            <a:lvl5pPr marL="1609527" indent="0">
              <a:buNone/>
              <a:defRPr sz="1408" b="1"/>
            </a:lvl5pPr>
            <a:lvl6pPr marL="2011909" indent="0">
              <a:buNone/>
              <a:defRPr sz="1408" b="1"/>
            </a:lvl6pPr>
            <a:lvl7pPr marL="2414290" indent="0">
              <a:buNone/>
              <a:defRPr sz="1408" b="1"/>
            </a:lvl7pPr>
            <a:lvl8pPr marL="2816672" indent="0">
              <a:buNone/>
              <a:defRPr sz="1408" b="1"/>
            </a:lvl8pPr>
            <a:lvl9pPr marL="3219054" indent="0">
              <a:buNone/>
              <a:defRPr sz="14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079" y="2204698"/>
            <a:ext cx="4539256" cy="3242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18" y="1479579"/>
            <a:ext cx="4561611" cy="725119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82" indent="0">
              <a:buNone/>
              <a:defRPr sz="1760" b="1"/>
            </a:lvl2pPr>
            <a:lvl3pPr marL="804763" indent="0">
              <a:buNone/>
              <a:defRPr sz="1584" b="1"/>
            </a:lvl3pPr>
            <a:lvl4pPr marL="1207145" indent="0">
              <a:buNone/>
              <a:defRPr sz="1408" b="1"/>
            </a:lvl4pPr>
            <a:lvl5pPr marL="1609527" indent="0">
              <a:buNone/>
              <a:defRPr sz="1408" b="1"/>
            </a:lvl5pPr>
            <a:lvl6pPr marL="2011909" indent="0">
              <a:buNone/>
              <a:defRPr sz="1408" b="1"/>
            </a:lvl6pPr>
            <a:lvl7pPr marL="2414290" indent="0">
              <a:buNone/>
              <a:defRPr sz="1408" b="1"/>
            </a:lvl7pPr>
            <a:lvl8pPr marL="2816672" indent="0">
              <a:buNone/>
              <a:defRPr sz="1408" b="1"/>
            </a:lvl8pPr>
            <a:lvl9pPr marL="3219054" indent="0">
              <a:buNone/>
              <a:defRPr sz="14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18" y="2204698"/>
            <a:ext cx="4561611" cy="3242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9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2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79" y="402378"/>
            <a:ext cx="3460676" cy="1408324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611" y="869026"/>
            <a:ext cx="5432018" cy="4289241"/>
          </a:xfrm>
        </p:spPr>
        <p:txBody>
          <a:bodyPr/>
          <a:lstStyle>
            <a:lvl1pPr>
              <a:defRPr sz="2816"/>
            </a:lvl1pPr>
            <a:lvl2pPr>
              <a:defRPr sz="2464"/>
            </a:lvl2pPr>
            <a:lvl3pPr>
              <a:defRPr sz="2112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9079" y="1810703"/>
            <a:ext cx="3460676" cy="3354550"/>
          </a:xfrm>
        </p:spPr>
        <p:txBody>
          <a:bodyPr/>
          <a:lstStyle>
            <a:lvl1pPr marL="0" indent="0">
              <a:buNone/>
              <a:defRPr sz="1408"/>
            </a:lvl1pPr>
            <a:lvl2pPr marL="402382" indent="0">
              <a:buNone/>
              <a:defRPr sz="1232"/>
            </a:lvl2pPr>
            <a:lvl3pPr marL="804763" indent="0">
              <a:buNone/>
              <a:defRPr sz="1056"/>
            </a:lvl3pPr>
            <a:lvl4pPr marL="1207145" indent="0">
              <a:buNone/>
              <a:defRPr sz="880"/>
            </a:lvl4pPr>
            <a:lvl5pPr marL="1609527" indent="0">
              <a:buNone/>
              <a:defRPr sz="880"/>
            </a:lvl5pPr>
            <a:lvl6pPr marL="2011909" indent="0">
              <a:buNone/>
              <a:defRPr sz="880"/>
            </a:lvl6pPr>
            <a:lvl7pPr marL="2414290" indent="0">
              <a:buNone/>
              <a:defRPr sz="880"/>
            </a:lvl7pPr>
            <a:lvl8pPr marL="2816672" indent="0">
              <a:buNone/>
              <a:defRPr sz="880"/>
            </a:lvl8pPr>
            <a:lvl9pPr marL="3219054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1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79" y="402378"/>
            <a:ext cx="3460676" cy="1408324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61611" y="869026"/>
            <a:ext cx="5432018" cy="4289241"/>
          </a:xfrm>
        </p:spPr>
        <p:txBody>
          <a:bodyPr anchor="t"/>
          <a:lstStyle>
            <a:lvl1pPr marL="0" indent="0">
              <a:buNone/>
              <a:defRPr sz="2816"/>
            </a:lvl1pPr>
            <a:lvl2pPr marL="402382" indent="0">
              <a:buNone/>
              <a:defRPr sz="2464"/>
            </a:lvl2pPr>
            <a:lvl3pPr marL="804763" indent="0">
              <a:buNone/>
              <a:defRPr sz="2112"/>
            </a:lvl3pPr>
            <a:lvl4pPr marL="1207145" indent="0">
              <a:buNone/>
              <a:defRPr sz="1760"/>
            </a:lvl4pPr>
            <a:lvl5pPr marL="1609527" indent="0">
              <a:buNone/>
              <a:defRPr sz="1760"/>
            </a:lvl5pPr>
            <a:lvl6pPr marL="2011909" indent="0">
              <a:buNone/>
              <a:defRPr sz="1760"/>
            </a:lvl6pPr>
            <a:lvl7pPr marL="2414290" indent="0">
              <a:buNone/>
              <a:defRPr sz="1760"/>
            </a:lvl7pPr>
            <a:lvl8pPr marL="2816672" indent="0">
              <a:buNone/>
              <a:defRPr sz="1760"/>
            </a:lvl8pPr>
            <a:lvl9pPr marL="3219054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9079" y="1810703"/>
            <a:ext cx="3460676" cy="3354550"/>
          </a:xfrm>
        </p:spPr>
        <p:txBody>
          <a:bodyPr/>
          <a:lstStyle>
            <a:lvl1pPr marL="0" indent="0">
              <a:buNone/>
              <a:defRPr sz="1408"/>
            </a:lvl1pPr>
            <a:lvl2pPr marL="402382" indent="0">
              <a:buNone/>
              <a:defRPr sz="1232"/>
            </a:lvl2pPr>
            <a:lvl3pPr marL="804763" indent="0">
              <a:buNone/>
              <a:defRPr sz="1056"/>
            </a:lvl3pPr>
            <a:lvl4pPr marL="1207145" indent="0">
              <a:buNone/>
              <a:defRPr sz="880"/>
            </a:lvl4pPr>
            <a:lvl5pPr marL="1609527" indent="0">
              <a:buNone/>
              <a:defRPr sz="880"/>
            </a:lvl5pPr>
            <a:lvl6pPr marL="2011909" indent="0">
              <a:buNone/>
              <a:defRPr sz="880"/>
            </a:lvl6pPr>
            <a:lvl7pPr marL="2414290" indent="0">
              <a:buNone/>
              <a:defRPr sz="880"/>
            </a:lvl7pPr>
            <a:lvl8pPr marL="2816672" indent="0">
              <a:buNone/>
              <a:defRPr sz="880"/>
            </a:lvl8pPr>
            <a:lvl9pPr marL="3219054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7682" y="321344"/>
            <a:ext cx="9254550" cy="1166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682" y="1606719"/>
            <a:ext cx="9254550" cy="382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7682" y="5594177"/>
            <a:ext cx="241423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6F218-39A0-41C7-9739-6124B1EB9EB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54284" y="5594177"/>
            <a:ext cx="3621346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78001" y="5594177"/>
            <a:ext cx="241423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04763" rtl="0" eaLnBrk="1" latinLnBrk="0" hangingPunct="1">
        <a:lnSpc>
          <a:spcPct val="90000"/>
        </a:lnSpc>
        <a:spcBef>
          <a:spcPct val="0"/>
        </a:spcBef>
        <a:buNone/>
        <a:defRPr sz="38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191" indent="-201191" algn="l" defTabSz="804763" rtl="0" eaLnBrk="1" latinLnBrk="0" hangingPunct="1">
        <a:lnSpc>
          <a:spcPct val="90000"/>
        </a:lnSpc>
        <a:spcBef>
          <a:spcPts val="880"/>
        </a:spcBef>
        <a:buFont typeface="Arial" panose="020B0604020202020204" pitchFamily="34" charset="0"/>
        <a:buChar char="•"/>
        <a:defRPr sz="2464" kern="1200">
          <a:solidFill>
            <a:schemeClr val="tx1"/>
          </a:solidFill>
          <a:latin typeface="+mn-lt"/>
          <a:ea typeface="+mn-ea"/>
          <a:cs typeface="+mn-cs"/>
        </a:defRPr>
      </a:lvl1pPr>
      <a:lvl2pPr marL="603573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2pPr>
      <a:lvl3pPr marL="1005954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408336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810718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213099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615481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3017863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420245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382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763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145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527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1909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290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672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054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cer Panel Background">
            <a:extLst>
              <a:ext uri="{FF2B5EF4-FFF2-40B4-BE49-F238E27FC236}">
                <a16:creationId xmlns:a16="http://schemas.microsoft.com/office/drawing/2014/main" id="{65536100-CA4D-75FB-4E79-36F3236061D4}"/>
              </a:ext>
            </a:extLst>
          </p:cNvPr>
          <p:cNvSpPr/>
          <p:nvPr/>
        </p:nvSpPr>
        <p:spPr>
          <a:xfrm>
            <a:off x="996853" y="559789"/>
            <a:ext cx="9622700" cy="5388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Bar">
            <a:extLst>
              <a:ext uri="{FF2B5EF4-FFF2-40B4-BE49-F238E27FC236}">
                <a16:creationId xmlns:a16="http://schemas.microsoft.com/office/drawing/2014/main" id="{DF52F5A7-FD76-D141-0BA2-536B5B2088BB}"/>
              </a:ext>
            </a:extLst>
          </p:cNvPr>
          <p:cNvSpPr/>
          <p:nvPr/>
        </p:nvSpPr>
        <p:spPr>
          <a:xfrm>
            <a:off x="245844" y="89340"/>
            <a:ext cx="10238225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ashboard Title Left Accent">
            <a:extLst>
              <a:ext uri="{FF2B5EF4-FFF2-40B4-BE49-F238E27FC236}">
                <a16:creationId xmlns:a16="http://schemas.microsoft.com/office/drawing/2014/main" id="{C9A546F3-70CF-FA10-5E2F-E92985A80D82}"/>
              </a:ext>
            </a:extLst>
          </p:cNvPr>
          <p:cNvSpPr/>
          <p:nvPr/>
        </p:nvSpPr>
        <p:spPr>
          <a:xfrm>
            <a:off x="110359" y="89340"/>
            <a:ext cx="135485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ashboard Title Bar Right Accent">
            <a:extLst>
              <a:ext uri="{FF2B5EF4-FFF2-40B4-BE49-F238E27FC236}">
                <a16:creationId xmlns:a16="http://schemas.microsoft.com/office/drawing/2014/main" id="{583456BB-E255-CD32-1B89-33C9864B5F33}"/>
              </a:ext>
            </a:extLst>
          </p:cNvPr>
          <p:cNvSpPr/>
          <p:nvPr/>
        </p:nvSpPr>
        <p:spPr>
          <a:xfrm>
            <a:off x="10484069" y="89340"/>
            <a:ext cx="135485" cy="365760"/>
          </a:xfrm>
          <a:prstGeom prst="rect">
            <a:avLst/>
          </a:prstGeom>
          <a:solidFill>
            <a:srgbClr val="E01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avigation Panel Left Side">
            <a:extLst>
              <a:ext uri="{FF2B5EF4-FFF2-40B4-BE49-F238E27FC236}">
                <a16:creationId xmlns:a16="http://schemas.microsoft.com/office/drawing/2014/main" id="{FF42E2FC-A9C7-CA34-5EA0-AB6F50F2B446}"/>
              </a:ext>
            </a:extLst>
          </p:cNvPr>
          <p:cNvSpPr/>
          <p:nvPr/>
        </p:nvSpPr>
        <p:spPr>
          <a:xfrm>
            <a:off x="44814" y="559788"/>
            <a:ext cx="1458166" cy="5297212"/>
          </a:xfrm>
          <a:prstGeom prst="roundRect">
            <a:avLst>
              <a:gd name="adj" fmla="val 83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avigation Panel Right Side">
            <a:extLst>
              <a:ext uri="{FF2B5EF4-FFF2-40B4-BE49-F238E27FC236}">
                <a16:creationId xmlns:a16="http://schemas.microsoft.com/office/drawing/2014/main" id="{0499EFA2-8BA3-E5AA-AA89-FEB09FBA66CE}"/>
              </a:ext>
            </a:extLst>
          </p:cNvPr>
          <p:cNvSpPr/>
          <p:nvPr/>
        </p:nvSpPr>
        <p:spPr>
          <a:xfrm>
            <a:off x="966952" y="559788"/>
            <a:ext cx="572262" cy="52972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otal Card">
            <a:extLst>
              <a:ext uri="{FF2B5EF4-FFF2-40B4-BE49-F238E27FC236}">
                <a16:creationId xmlns:a16="http://schemas.microsoft.com/office/drawing/2014/main" id="{FCD43CFD-DC01-C617-51DA-D908F7D2D61B}"/>
              </a:ext>
            </a:extLst>
          </p:cNvPr>
          <p:cNvSpPr/>
          <p:nvPr/>
        </p:nvSpPr>
        <p:spPr>
          <a:xfrm>
            <a:off x="1703496" y="1246255"/>
            <a:ext cx="2291255" cy="1097280"/>
          </a:xfrm>
          <a:prstGeom prst="roundRect">
            <a:avLst>
              <a:gd name="adj" fmla="val 10000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rovince Card">
            <a:extLst>
              <a:ext uri="{FF2B5EF4-FFF2-40B4-BE49-F238E27FC236}">
                <a16:creationId xmlns:a16="http://schemas.microsoft.com/office/drawing/2014/main" id="{A2DCAF9E-70F0-69C2-3B03-5B7391C30374}"/>
              </a:ext>
            </a:extLst>
          </p:cNvPr>
          <p:cNvSpPr/>
          <p:nvPr/>
        </p:nvSpPr>
        <p:spPr>
          <a:xfrm>
            <a:off x="1671145" y="2438401"/>
            <a:ext cx="2291255" cy="1387364"/>
          </a:xfrm>
          <a:prstGeom prst="roundRect">
            <a:avLst>
              <a:gd name="adj" fmla="val 12535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ostcode Card">
            <a:extLst>
              <a:ext uri="{FF2B5EF4-FFF2-40B4-BE49-F238E27FC236}">
                <a16:creationId xmlns:a16="http://schemas.microsoft.com/office/drawing/2014/main" id="{125F922C-7925-92FC-8D9D-9FBCD1E762F4}"/>
              </a:ext>
            </a:extLst>
          </p:cNvPr>
          <p:cNvSpPr/>
          <p:nvPr/>
        </p:nvSpPr>
        <p:spPr>
          <a:xfrm>
            <a:off x="1671144" y="3983418"/>
            <a:ext cx="8988447" cy="1873582"/>
          </a:xfrm>
          <a:prstGeom prst="roundRect">
            <a:avLst>
              <a:gd name="adj" fmla="val 8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strict Card">
            <a:extLst>
              <a:ext uri="{FF2B5EF4-FFF2-40B4-BE49-F238E27FC236}">
                <a16:creationId xmlns:a16="http://schemas.microsoft.com/office/drawing/2014/main" id="{A76EAB3C-E955-0C68-E28D-3C41C3C2CCE1}"/>
              </a:ext>
            </a:extLst>
          </p:cNvPr>
          <p:cNvSpPr/>
          <p:nvPr/>
        </p:nvSpPr>
        <p:spPr>
          <a:xfrm>
            <a:off x="4126459" y="1246255"/>
            <a:ext cx="3200400" cy="2620499"/>
          </a:xfrm>
          <a:prstGeom prst="roundRect">
            <a:avLst>
              <a:gd name="adj" fmla="val 1253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 District Card">
            <a:extLst>
              <a:ext uri="{FF2B5EF4-FFF2-40B4-BE49-F238E27FC236}">
                <a16:creationId xmlns:a16="http://schemas.microsoft.com/office/drawing/2014/main" id="{61A3848A-620A-D002-234B-9D67FCF05F5A}"/>
              </a:ext>
            </a:extLst>
          </p:cNvPr>
          <p:cNvSpPr/>
          <p:nvPr/>
        </p:nvSpPr>
        <p:spPr>
          <a:xfrm>
            <a:off x="7458568" y="1246255"/>
            <a:ext cx="3200400" cy="2620499"/>
          </a:xfrm>
          <a:prstGeom prst="roundRect">
            <a:avLst>
              <a:gd name="adj" fmla="val 1253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6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Hubbard</dc:creator>
  <cp:lastModifiedBy>Andrew Hubbard</cp:lastModifiedBy>
  <cp:revision>1</cp:revision>
  <dcterms:created xsi:type="dcterms:W3CDTF">2023-07-26T01:06:14Z</dcterms:created>
  <dcterms:modified xsi:type="dcterms:W3CDTF">2023-07-28T09:18:43Z</dcterms:modified>
</cp:coreProperties>
</file>