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0729913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8B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9498-3C09-4EB4-B4FE-2C5D88A772BF}" v="53" dt="2023-08-04T03:16:3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BD549498-3C09-4EB4-B4FE-2C5D88A772BF}"/>
    <pc:docChg chg="undo custSel addSld modSld sldOrd">
      <pc:chgData name="Andrew Hubbard" userId="efcfa07183130be2" providerId="LiveId" clId="{BD549498-3C09-4EB4-B4FE-2C5D88A772BF}" dt="2023-08-04T03:17:19.223" v="452" actId="555"/>
      <pc:docMkLst>
        <pc:docMk/>
      </pc:docMkLst>
      <pc:sldChg chg="addSp delSp modSp mod setBg">
        <pc:chgData name="Andrew Hubbard" userId="efcfa07183130be2" providerId="LiveId" clId="{BD549498-3C09-4EB4-B4FE-2C5D88A772BF}" dt="2023-08-01T10:53:00.182" v="248" actId="14100"/>
        <pc:sldMkLst>
          <pc:docMk/>
          <pc:sldMk cId="1767767614" sldId="256"/>
        </pc:sldMkLst>
        <pc:spChg chg="add del mod ord">
          <ac:chgData name="Andrew Hubbard" userId="efcfa07183130be2" providerId="LiveId" clId="{BD549498-3C09-4EB4-B4FE-2C5D88A772BF}" dt="2023-07-28T09:18:35.120" v="184" actId="478"/>
          <ac:spMkLst>
            <pc:docMk/>
            <pc:sldMk cId="1767767614" sldId="256"/>
            <ac:spMk id="2" creationId="{47543A3D-EDEE-C85C-357D-62A727267337}"/>
          </ac:spMkLst>
        </pc:spChg>
        <pc:spChg chg="add mod">
          <ac:chgData name="Andrew Hubbard" userId="efcfa07183130be2" providerId="LiveId" clId="{BD549498-3C09-4EB4-B4FE-2C5D88A772BF}" dt="2023-08-01T10:52:20.911" v="243" actId="553"/>
          <ac:spMkLst>
            <pc:docMk/>
            <pc:sldMk cId="1767767614" sldId="256"/>
            <ac:spMk id="2" creationId="{5DD857F2-0BBC-4007-2509-B3035B1ADB09}"/>
          </ac:spMkLst>
        </pc:spChg>
        <pc:spChg chg="mod">
          <ac:chgData name="Andrew Hubbard" userId="efcfa07183130be2" providerId="LiveId" clId="{BD549498-3C09-4EB4-B4FE-2C5D88A772BF}" dt="2023-08-01T10:53:00.182" v="248" actId="14100"/>
          <ac:spMkLst>
            <pc:docMk/>
            <pc:sldMk cId="1767767614" sldId="256"/>
            <ac:spMk id="28" creationId="{DF52F5A7-FD76-D141-0BA2-536B5B2088BB}"/>
          </ac:spMkLst>
        </pc:spChg>
        <pc:spChg chg="mod">
          <ac:chgData name="Andrew Hubbard" userId="efcfa07183130be2" providerId="LiveId" clId="{BD549498-3C09-4EB4-B4FE-2C5D88A772BF}" dt="2023-08-01T10:52:44.714" v="246" actId="552"/>
          <ac:spMkLst>
            <pc:docMk/>
            <pc:sldMk cId="1767767614" sldId="256"/>
            <ac:spMk id="29" creationId="{C9A546F3-70CF-FA10-5E2F-E92985A80D82}"/>
          </ac:spMkLst>
        </pc:spChg>
        <pc:spChg chg="mod">
          <ac:chgData name="Andrew Hubbard" userId="efcfa07183130be2" providerId="LiveId" clId="{BD549498-3C09-4EB4-B4FE-2C5D88A772BF}" dt="2023-08-01T10:52:30.423" v="244" actId="553"/>
          <ac:spMkLst>
            <pc:docMk/>
            <pc:sldMk cId="1767767614" sldId="256"/>
            <ac:spMk id="30" creationId="{583456BB-E255-CD32-1B89-33C9864B5F33}"/>
          </ac:spMkLst>
        </pc:spChg>
        <pc:spChg chg="mod">
          <ac:chgData name="Andrew Hubbard" userId="efcfa07183130be2" providerId="LiveId" clId="{BD549498-3C09-4EB4-B4FE-2C5D88A772BF}" dt="2023-08-01T10:52:44.714" v="246" actId="552"/>
          <ac:spMkLst>
            <pc:docMk/>
            <pc:sldMk cId="1767767614" sldId="256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7-28T09:16:42.113" v="176" actId="962"/>
          <ac:spMkLst>
            <pc:docMk/>
            <pc:sldMk cId="1767767614" sldId="256"/>
            <ac:spMk id="32" creationId="{0499EFA2-8BA3-E5AA-AA89-FEB09FBA66CE}"/>
          </ac:spMkLst>
        </pc:spChg>
        <pc:spChg chg="mod ord">
          <ac:chgData name="Andrew Hubbard" userId="efcfa07183130be2" providerId="LiveId" clId="{BD549498-3C09-4EB4-B4FE-2C5D88A772BF}" dt="2023-08-01T10:52:30.423" v="244" actId="553"/>
          <ac:spMkLst>
            <pc:docMk/>
            <pc:sldMk cId="1767767614" sldId="256"/>
            <ac:spMk id="33" creationId="{65536100-CA4D-75FB-4E79-36F3236061D4}"/>
          </ac:spMkLst>
        </pc:spChg>
        <pc:spChg chg="mod">
          <ac:chgData name="Andrew Hubbard" userId="efcfa07183130be2" providerId="LiveId" clId="{BD549498-3C09-4EB4-B4FE-2C5D88A772BF}" dt="2023-07-31T02:59:17.532" v="234" actId="207"/>
          <ac:spMkLst>
            <pc:docMk/>
            <pc:sldMk cId="1767767614" sldId="256"/>
            <ac:spMk id="34" creationId="{FCD43CFD-DC01-C617-51DA-D908F7D2D61B}"/>
          </ac:spMkLst>
        </pc:spChg>
        <pc:spChg chg="mod">
          <ac:chgData name="Andrew Hubbard" userId="efcfa07183130be2" providerId="LiveId" clId="{BD549498-3C09-4EB4-B4FE-2C5D88A772BF}" dt="2023-07-31T02:58:59.157" v="233" actId="555"/>
          <ac:spMkLst>
            <pc:docMk/>
            <pc:sldMk cId="1767767614" sldId="256"/>
            <ac:spMk id="35" creationId="{A2DCAF9E-70F0-69C2-3B03-5B7391C30374}"/>
          </ac:spMkLst>
        </pc:spChg>
        <pc:spChg chg="mod">
          <ac:chgData name="Andrew Hubbard" userId="efcfa07183130be2" providerId="LiveId" clId="{BD549498-3C09-4EB4-B4FE-2C5D88A772BF}" dt="2023-07-29T03:37:14.065" v="210" actId="553"/>
          <ac:spMkLst>
            <pc:docMk/>
            <pc:sldMk cId="1767767614" sldId="256"/>
            <ac:spMk id="36" creationId="{125F922C-7925-92FC-8D9D-9FBCD1E762F4}"/>
          </ac:spMkLst>
        </pc:spChg>
        <pc:spChg chg="mod">
          <ac:chgData name="Andrew Hubbard" userId="efcfa07183130be2" providerId="LiveId" clId="{BD549498-3C09-4EB4-B4FE-2C5D88A772BF}" dt="2023-07-31T02:58:59.157" v="233" actId="555"/>
          <ac:spMkLst>
            <pc:docMk/>
            <pc:sldMk cId="1767767614" sldId="256"/>
            <ac:spMk id="37" creationId="{A76EAB3C-E955-0C68-E28D-3C41C3C2CCE1}"/>
          </ac:spMkLst>
        </pc:spChg>
        <pc:spChg chg="del mod">
          <ac:chgData name="Andrew Hubbard" userId="efcfa07183130be2" providerId="LiveId" clId="{BD549498-3C09-4EB4-B4FE-2C5D88A772BF}" dt="2023-07-29T03:36:48.869" v="206" actId="478"/>
          <ac:spMkLst>
            <pc:docMk/>
            <pc:sldMk cId="1767767614" sldId="256"/>
            <ac:spMk id="38" creationId="{61A3848A-620A-D002-234B-9D67FCF05F5A}"/>
          </ac:spMkLst>
        </pc:spChg>
      </pc:sldChg>
      <pc:sldChg chg="addSp modSp add mod">
        <pc:chgData name="Andrew Hubbard" userId="efcfa07183130be2" providerId="LiveId" clId="{BD549498-3C09-4EB4-B4FE-2C5D88A772BF}" dt="2023-08-01T10:55:19.350" v="255" actId="552"/>
        <pc:sldMkLst>
          <pc:docMk/>
          <pc:sldMk cId="4033107535" sldId="257"/>
        </pc:sldMkLst>
        <pc:spChg chg="mod">
          <ac:chgData name="Andrew Hubbard" userId="efcfa07183130be2" providerId="LiveId" clId="{BD549498-3C09-4EB4-B4FE-2C5D88A772BF}" dt="2023-08-01T10:55:03.755" v="254" actId="553"/>
          <ac:spMkLst>
            <pc:docMk/>
            <pc:sldMk cId="4033107535" sldId="257"/>
            <ac:spMk id="2" creationId="{5DD857F2-0BBC-4007-2509-B3035B1ADB09}"/>
          </ac:spMkLst>
        </pc:spChg>
        <pc:spChg chg="add mod">
          <ac:chgData name="Andrew Hubbard" userId="efcfa07183130be2" providerId="LiveId" clId="{BD549498-3C09-4EB4-B4FE-2C5D88A772BF}" dt="2023-08-01T10:55:03.755" v="254" actId="553"/>
          <ac:spMkLst>
            <pc:docMk/>
            <pc:sldMk cId="4033107535" sldId="257"/>
            <ac:spMk id="3" creationId="{159EF9D3-463A-FB4C-565B-AA61C7B99300}"/>
          </ac:spMkLst>
        </pc:spChg>
        <pc:spChg chg="mod">
          <ac:chgData name="Andrew Hubbard" userId="efcfa07183130be2" providerId="LiveId" clId="{BD549498-3C09-4EB4-B4FE-2C5D88A772BF}" dt="2023-08-01T10:53:40.099" v="252" actId="14100"/>
          <ac:spMkLst>
            <pc:docMk/>
            <pc:sldMk cId="4033107535" sldId="257"/>
            <ac:spMk id="28" creationId="{DF52F5A7-FD76-D141-0BA2-536B5B2088BB}"/>
          </ac:spMkLst>
        </pc:spChg>
        <pc:spChg chg="mod">
          <ac:chgData name="Andrew Hubbard" userId="efcfa07183130be2" providerId="LiveId" clId="{BD549498-3C09-4EB4-B4FE-2C5D88A772BF}" dt="2023-08-01T10:55:19.350" v="255" actId="552"/>
          <ac:spMkLst>
            <pc:docMk/>
            <pc:sldMk cId="4033107535" sldId="257"/>
            <ac:spMk id="29" creationId="{C9A546F3-70CF-FA10-5E2F-E92985A80D82}"/>
          </ac:spMkLst>
        </pc:spChg>
        <pc:spChg chg="mod">
          <ac:chgData name="Andrew Hubbard" userId="efcfa07183130be2" providerId="LiveId" clId="{BD549498-3C09-4EB4-B4FE-2C5D88A772BF}" dt="2023-08-01T10:53:35.521" v="251" actId="553"/>
          <ac:spMkLst>
            <pc:docMk/>
            <pc:sldMk cId="4033107535" sldId="257"/>
            <ac:spMk id="30" creationId="{583456BB-E255-CD32-1B89-33C9864B5F33}"/>
          </ac:spMkLst>
        </pc:spChg>
        <pc:spChg chg="mod">
          <ac:chgData name="Andrew Hubbard" userId="efcfa07183130be2" providerId="LiveId" clId="{BD549498-3C09-4EB4-B4FE-2C5D88A772BF}" dt="2023-08-01T10:55:19.350" v="255" actId="552"/>
          <ac:spMkLst>
            <pc:docMk/>
            <pc:sldMk cId="4033107535" sldId="257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8-01T10:55:03.755" v="254" actId="553"/>
          <ac:spMkLst>
            <pc:docMk/>
            <pc:sldMk cId="4033107535" sldId="257"/>
            <ac:spMk id="33" creationId="{65536100-CA4D-75FB-4E79-36F3236061D4}"/>
          </ac:spMkLst>
        </pc:spChg>
        <pc:spChg chg="mod">
          <ac:chgData name="Andrew Hubbard" userId="efcfa07183130be2" providerId="LiveId" clId="{BD549498-3C09-4EB4-B4FE-2C5D88A772BF}" dt="2023-08-01T02:17:46.993" v="236" actId="14100"/>
          <ac:spMkLst>
            <pc:docMk/>
            <pc:sldMk cId="4033107535" sldId="257"/>
            <ac:spMk id="36" creationId="{125F922C-7925-92FC-8D9D-9FBCD1E762F4}"/>
          </ac:spMkLst>
        </pc:spChg>
      </pc:sldChg>
      <pc:sldChg chg="addSp delSp modSp add mod ord">
        <pc:chgData name="Andrew Hubbard" userId="efcfa07183130be2" providerId="LiveId" clId="{BD549498-3C09-4EB4-B4FE-2C5D88A772BF}" dt="2023-08-02T09:33:10.518" v="321" actId="555"/>
        <pc:sldMkLst>
          <pc:docMk/>
          <pc:sldMk cId="3211582888" sldId="258"/>
        </pc:sldMkLst>
        <pc:spChg chg="mod">
          <ac:chgData name="Andrew Hubbard" userId="efcfa07183130be2" providerId="LiveId" clId="{BD549498-3C09-4EB4-B4FE-2C5D88A772BF}" dt="2023-08-02T09:33:10.518" v="321" actId="555"/>
          <ac:spMkLst>
            <pc:docMk/>
            <pc:sldMk cId="3211582888" sldId="258"/>
            <ac:spMk id="2" creationId="{5DD857F2-0BBC-4007-2509-B3035B1ADB09}"/>
          </ac:spMkLst>
        </pc:spChg>
        <pc:spChg chg="add mod">
          <ac:chgData name="Andrew Hubbard" userId="efcfa07183130be2" providerId="LiveId" clId="{BD549498-3C09-4EB4-B4FE-2C5D88A772BF}" dt="2023-08-02T09:33:04.133" v="320" actId="552"/>
          <ac:spMkLst>
            <pc:docMk/>
            <pc:sldMk cId="3211582888" sldId="258"/>
            <ac:spMk id="3" creationId="{CC39EFDA-EAD5-8822-7AB2-5689E4DF52D1}"/>
          </ac:spMkLst>
        </pc:spChg>
        <pc:spChg chg="add del mod">
          <ac:chgData name="Andrew Hubbard" userId="efcfa07183130be2" providerId="LiveId" clId="{BD549498-3C09-4EB4-B4FE-2C5D88A772BF}" dt="2023-08-02T09:31:49.931" v="313" actId="478"/>
          <ac:spMkLst>
            <pc:docMk/>
            <pc:sldMk cId="3211582888" sldId="258"/>
            <ac:spMk id="4" creationId="{A3C73E89-9089-F55E-3075-90891D889B1B}"/>
          </ac:spMkLst>
        </pc:spChg>
        <pc:spChg chg="add mod">
          <ac:chgData name="Andrew Hubbard" userId="efcfa07183130be2" providerId="LiveId" clId="{BD549498-3C09-4EB4-B4FE-2C5D88A772BF}" dt="2023-08-02T09:33:10.518" v="321" actId="555"/>
          <ac:spMkLst>
            <pc:docMk/>
            <pc:sldMk cId="3211582888" sldId="258"/>
            <ac:spMk id="5" creationId="{B1DF29EB-26D3-E2B6-DFE0-2AB8B622FEE6}"/>
          </ac:spMkLst>
        </pc:spChg>
        <pc:spChg chg="del">
          <ac:chgData name="Andrew Hubbard" userId="efcfa07183130be2" providerId="LiveId" clId="{BD549498-3C09-4EB4-B4FE-2C5D88A772BF}" dt="2023-08-01T10:56:20.313" v="261" actId="478"/>
          <ac:spMkLst>
            <pc:docMk/>
            <pc:sldMk cId="3211582888" sldId="258"/>
            <ac:spMk id="34" creationId="{FCD43CFD-DC01-C617-51DA-D908F7D2D61B}"/>
          </ac:spMkLst>
        </pc:spChg>
        <pc:spChg chg="del">
          <ac:chgData name="Andrew Hubbard" userId="efcfa07183130be2" providerId="LiveId" clId="{BD549498-3C09-4EB4-B4FE-2C5D88A772BF}" dt="2023-08-01T10:56:19.666" v="260" actId="478"/>
          <ac:spMkLst>
            <pc:docMk/>
            <pc:sldMk cId="3211582888" sldId="258"/>
            <ac:spMk id="35" creationId="{A2DCAF9E-70F0-69C2-3B03-5B7391C30374}"/>
          </ac:spMkLst>
        </pc:spChg>
        <pc:spChg chg="del mod">
          <ac:chgData name="Andrew Hubbard" userId="efcfa07183130be2" providerId="LiveId" clId="{BD549498-3C09-4EB4-B4FE-2C5D88A772BF}" dt="2023-08-02T09:32:43.308" v="317" actId="478"/>
          <ac:spMkLst>
            <pc:docMk/>
            <pc:sldMk cId="3211582888" sldId="258"/>
            <ac:spMk id="36" creationId="{125F922C-7925-92FC-8D9D-9FBCD1E762F4}"/>
          </ac:spMkLst>
        </pc:spChg>
        <pc:spChg chg="del">
          <ac:chgData name="Andrew Hubbard" userId="efcfa07183130be2" providerId="LiveId" clId="{BD549498-3C09-4EB4-B4FE-2C5D88A772BF}" dt="2023-08-01T10:56:18.696" v="259" actId="478"/>
          <ac:spMkLst>
            <pc:docMk/>
            <pc:sldMk cId="3211582888" sldId="258"/>
            <ac:spMk id="37" creationId="{A76EAB3C-E955-0C68-E28D-3C41C3C2CCE1}"/>
          </ac:spMkLst>
        </pc:spChg>
      </pc:sldChg>
      <pc:sldChg chg="delSp modSp add mod">
        <pc:chgData name="Andrew Hubbard" userId="efcfa07183130be2" providerId="LiveId" clId="{BD549498-3C09-4EB4-B4FE-2C5D88A772BF}" dt="2023-08-02T09:31:57.385" v="314" actId="14100"/>
        <pc:sldMkLst>
          <pc:docMk/>
          <pc:sldMk cId="3995899697" sldId="259"/>
        </pc:sldMkLst>
        <pc:spChg chg="del">
          <ac:chgData name="Andrew Hubbard" userId="efcfa07183130be2" providerId="LiveId" clId="{BD549498-3C09-4EB4-B4FE-2C5D88A772BF}" dt="2023-08-02T09:30:39.355" v="309" actId="478"/>
          <ac:spMkLst>
            <pc:docMk/>
            <pc:sldMk cId="3995899697" sldId="259"/>
            <ac:spMk id="2" creationId="{5DD857F2-0BBC-4007-2509-B3035B1ADB09}"/>
          </ac:spMkLst>
        </pc:spChg>
        <pc:spChg chg="del">
          <ac:chgData name="Andrew Hubbard" userId="efcfa07183130be2" providerId="LiveId" clId="{BD549498-3C09-4EB4-B4FE-2C5D88A772BF}" dt="2023-08-02T09:29:47.936" v="305" actId="478"/>
          <ac:spMkLst>
            <pc:docMk/>
            <pc:sldMk cId="3995899697" sldId="259"/>
            <ac:spMk id="3" creationId="{CC39EFDA-EAD5-8822-7AB2-5689E4DF52D1}"/>
          </ac:spMkLst>
        </pc:spChg>
        <pc:spChg chg="mod">
          <ac:chgData name="Andrew Hubbard" userId="efcfa07183130be2" providerId="LiveId" clId="{BD549498-3C09-4EB4-B4FE-2C5D88A772BF}" dt="2023-08-02T09:31:57.385" v="314" actId="14100"/>
          <ac:spMkLst>
            <pc:docMk/>
            <pc:sldMk cId="3995899697" sldId="259"/>
            <ac:spMk id="36" creationId="{125F922C-7925-92FC-8D9D-9FBCD1E762F4}"/>
          </ac:spMkLst>
        </pc:spChg>
      </pc:sldChg>
      <pc:sldChg chg="addSp delSp modSp add mod">
        <pc:chgData name="Andrew Hubbard" userId="efcfa07183130be2" providerId="LiveId" clId="{BD549498-3C09-4EB4-B4FE-2C5D88A772BF}" dt="2023-08-04T03:17:19.223" v="452" actId="555"/>
        <pc:sldMkLst>
          <pc:docMk/>
          <pc:sldMk cId="58485854" sldId="260"/>
        </pc:sldMkLst>
        <pc:spChg chg="add mod">
          <ac:chgData name="Andrew Hubbard" userId="efcfa07183130be2" providerId="LiveId" clId="{BD549498-3C09-4EB4-B4FE-2C5D88A772BF}" dt="2023-08-03T05:05:12.842" v="419" actId="14100"/>
          <ac:spMkLst>
            <pc:docMk/>
            <pc:sldMk cId="58485854" sldId="260"/>
            <ac:spMk id="2" creationId="{9AEC1336-5D1D-A787-B94A-C5EA527E8DE5}"/>
          </ac:spMkLst>
        </pc:spChg>
        <pc:spChg chg="add mod">
          <ac:chgData name="Andrew Hubbard" userId="efcfa07183130be2" providerId="LiveId" clId="{BD549498-3C09-4EB4-B4FE-2C5D88A772BF}" dt="2023-08-04T03:17:19.223" v="452" actId="555"/>
          <ac:spMkLst>
            <pc:docMk/>
            <pc:sldMk cId="58485854" sldId="260"/>
            <ac:spMk id="3" creationId="{D3417DCE-D727-9D17-ADD2-86D5973B6065}"/>
          </ac:spMkLst>
        </pc:spChg>
        <pc:spChg chg="add del mod">
          <ac:chgData name="Andrew Hubbard" userId="efcfa07183130be2" providerId="LiveId" clId="{BD549498-3C09-4EB4-B4FE-2C5D88A772BF}" dt="2023-08-03T01:30:27.170" v="342" actId="478"/>
          <ac:spMkLst>
            <pc:docMk/>
            <pc:sldMk cId="58485854" sldId="260"/>
            <ac:spMk id="4" creationId="{396B9CCF-6EDC-6AC0-1293-8A5808512C00}"/>
          </ac:spMkLst>
        </pc:spChg>
        <pc:spChg chg="add del mod">
          <ac:chgData name="Andrew Hubbard" userId="efcfa07183130be2" providerId="LiveId" clId="{BD549498-3C09-4EB4-B4FE-2C5D88A772BF}" dt="2023-08-03T01:30:27.841" v="343" actId="478"/>
          <ac:spMkLst>
            <pc:docMk/>
            <pc:sldMk cId="58485854" sldId="260"/>
            <ac:spMk id="5" creationId="{2F64DF3A-BF54-0FC3-0789-B75AF8F00C4B}"/>
          </ac:spMkLst>
        </pc:spChg>
        <pc:spChg chg="add del mod">
          <ac:chgData name="Andrew Hubbard" userId="efcfa07183130be2" providerId="LiveId" clId="{BD549498-3C09-4EB4-B4FE-2C5D88A772BF}" dt="2023-08-03T01:30:28.656" v="344" actId="478"/>
          <ac:spMkLst>
            <pc:docMk/>
            <pc:sldMk cId="58485854" sldId="260"/>
            <ac:spMk id="6" creationId="{A8BA92B8-FD5B-DD21-4236-A9C64669F688}"/>
          </ac:spMkLst>
        </pc:spChg>
        <pc:spChg chg="add del mod">
          <ac:chgData name="Andrew Hubbard" userId="efcfa07183130be2" providerId="LiveId" clId="{BD549498-3C09-4EB4-B4FE-2C5D88A772BF}" dt="2023-08-03T01:31:19.338" v="357" actId="478"/>
          <ac:spMkLst>
            <pc:docMk/>
            <pc:sldMk cId="58485854" sldId="260"/>
            <ac:spMk id="7" creationId="{79C6CCFE-E496-FA54-7807-380DEA32302D}"/>
          </ac:spMkLst>
        </pc:spChg>
        <pc:spChg chg="add del mod">
          <ac:chgData name="Andrew Hubbard" userId="efcfa07183130be2" providerId="LiveId" clId="{BD549498-3C09-4EB4-B4FE-2C5D88A772BF}" dt="2023-08-03T01:31:20.111" v="358" actId="478"/>
          <ac:spMkLst>
            <pc:docMk/>
            <pc:sldMk cId="58485854" sldId="260"/>
            <ac:spMk id="8" creationId="{64D60E6F-64A5-3106-05FA-E5E48114EA5A}"/>
          </ac:spMkLst>
        </pc:spChg>
        <pc:spChg chg="add del mod">
          <ac:chgData name="Andrew Hubbard" userId="efcfa07183130be2" providerId="LiveId" clId="{BD549498-3C09-4EB4-B4FE-2C5D88A772BF}" dt="2023-08-03T01:31:20.731" v="359" actId="478"/>
          <ac:spMkLst>
            <pc:docMk/>
            <pc:sldMk cId="58485854" sldId="260"/>
            <ac:spMk id="9" creationId="{5A1B9CC2-7A6A-EF29-0FCD-0C1B370BCAFD}"/>
          </ac:spMkLst>
        </pc:spChg>
        <pc:spChg chg="add del mod">
          <ac:chgData name="Andrew Hubbard" userId="efcfa07183130be2" providerId="LiveId" clId="{BD549498-3C09-4EB4-B4FE-2C5D88A772BF}" dt="2023-08-03T01:31:21.399" v="360" actId="478"/>
          <ac:spMkLst>
            <pc:docMk/>
            <pc:sldMk cId="58485854" sldId="260"/>
            <ac:spMk id="10" creationId="{98640079-AECB-A8D4-D231-DD07697A650E}"/>
          </ac:spMkLst>
        </pc:spChg>
        <pc:spChg chg="add del mod">
          <ac:chgData name="Andrew Hubbard" userId="efcfa07183130be2" providerId="LiveId" clId="{BD549498-3C09-4EB4-B4FE-2C5D88A772BF}" dt="2023-08-03T01:32:08.196" v="373" actId="478"/>
          <ac:spMkLst>
            <pc:docMk/>
            <pc:sldMk cId="58485854" sldId="260"/>
            <ac:spMk id="11" creationId="{14F4CB5D-059E-F129-715A-218CB20D436F}"/>
          </ac:spMkLst>
        </pc:spChg>
        <pc:spChg chg="add del mod">
          <ac:chgData name="Andrew Hubbard" userId="efcfa07183130be2" providerId="LiveId" clId="{BD549498-3C09-4EB4-B4FE-2C5D88A772BF}" dt="2023-08-04T03:16:13.685" v="433" actId="478"/>
          <ac:spMkLst>
            <pc:docMk/>
            <pc:sldMk cId="58485854" sldId="260"/>
            <ac:spMk id="12" creationId="{D5271E4D-221E-5929-3976-9FD4CA2E523C}"/>
          </ac:spMkLst>
        </pc:spChg>
        <pc:spChg chg="add del mod">
          <ac:chgData name="Andrew Hubbard" userId="efcfa07183130be2" providerId="LiveId" clId="{BD549498-3C09-4EB4-B4FE-2C5D88A772BF}" dt="2023-08-04T03:16:14.400" v="434" actId="478"/>
          <ac:spMkLst>
            <pc:docMk/>
            <pc:sldMk cId="58485854" sldId="260"/>
            <ac:spMk id="13" creationId="{532FEE9E-52FB-BE07-2982-6AC6B55B2EF1}"/>
          </ac:spMkLst>
        </pc:spChg>
        <pc:spChg chg="add del mod">
          <ac:chgData name="Andrew Hubbard" userId="efcfa07183130be2" providerId="LiveId" clId="{BD549498-3C09-4EB4-B4FE-2C5D88A772BF}" dt="2023-08-04T03:16:15.043" v="435" actId="478"/>
          <ac:spMkLst>
            <pc:docMk/>
            <pc:sldMk cId="58485854" sldId="260"/>
            <ac:spMk id="14" creationId="{EC9EAAB0-6B25-B852-563A-3C375361547E}"/>
          </ac:spMkLst>
        </pc:spChg>
        <pc:spChg chg="add del mod">
          <ac:chgData name="Andrew Hubbard" userId="efcfa07183130be2" providerId="LiveId" clId="{BD549498-3C09-4EB4-B4FE-2C5D88A772BF}" dt="2023-08-04T03:16:15.671" v="436" actId="478"/>
          <ac:spMkLst>
            <pc:docMk/>
            <pc:sldMk cId="58485854" sldId="260"/>
            <ac:spMk id="15" creationId="{717E7997-8711-9DD0-6B19-84FDF2CF7A68}"/>
          </ac:spMkLst>
        </pc:spChg>
        <pc:spChg chg="add del mod">
          <ac:chgData name="Andrew Hubbard" userId="efcfa07183130be2" providerId="LiveId" clId="{BD549498-3C09-4EB4-B4FE-2C5D88A772BF}" dt="2023-08-04T03:16:16.493" v="437" actId="478"/>
          <ac:spMkLst>
            <pc:docMk/>
            <pc:sldMk cId="58485854" sldId="260"/>
            <ac:spMk id="16" creationId="{55B08E20-B43E-7403-55A1-8E1590488699}"/>
          </ac:spMkLst>
        </pc:spChg>
        <pc:spChg chg="add del mod">
          <ac:chgData name="Andrew Hubbard" userId="efcfa07183130be2" providerId="LiveId" clId="{BD549498-3C09-4EB4-B4FE-2C5D88A772BF}" dt="2023-08-03T04:20:14.211" v="383"/>
          <ac:spMkLst>
            <pc:docMk/>
            <pc:sldMk cId="58485854" sldId="260"/>
            <ac:spMk id="17" creationId="{AC9F5966-460D-38D6-5D60-7DB655E64141}"/>
          </ac:spMkLst>
        </pc:spChg>
        <pc:spChg chg="mod">
          <ac:chgData name="Andrew Hubbard" userId="efcfa07183130be2" providerId="LiveId" clId="{BD549498-3C09-4EB4-B4FE-2C5D88A772BF}" dt="2023-08-04T03:17:19.223" v="452" actId="555"/>
          <ac:spMkLst>
            <pc:docMk/>
            <pc:sldMk cId="58485854" sldId="260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8-04T03:17:10.410" v="450" actId="14100"/>
          <ac:spMkLst>
            <pc:docMk/>
            <pc:sldMk cId="58485854" sldId="260"/>
            <ac:spMk id="36" creationId="{125F922C-7925-92FC-8D9D-9FBCD1E762F4}"/>
          </ac:spMkLst>
        </pc:spChg>
        <pc:picChg chg="add del mod">
          <ac:chgData name="Andrew Hubbard" userId="efcfa07183130be2" providerId="LiveId" clId="{BD549498-3C09-4EB4-B4FE-2C5D88A772BF}" dt="2023-08-03T01:27:58.670" v="330" actId="478"/>
          <ac:picMkLst>
            <pc:docMk/>
            <pc:sldMk cId="58485854" sldId="260"/>
            <ac:picMk id="3" creationId="{35E481C6-31D6-571E-8852-20619A6322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239" y="987783"/>
            <a:ext cx="8047435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239" y="3170127"/>
            <a:ext cx="8047435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8594" y="321344"/>
            <a:ext cx="2313637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681" y="321344"/>
            <a:ext cx="6806789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93" y="1504728"/>
            <a:ext cx="925455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093" y="4039153"/>
            <a:ext cx="925455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682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018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321344"/>
            <a:ext cx="925455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079" y="1479579"/>
            <a:ext cx="4539256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079" y="2204698"/>
            <a:ext cx="4539256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18" y="1479579"/>
            <a:ext cx="456161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18" y="2204698"/>
            <a:ext cx="456161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11" y="869026"/>
            <a:ext cx="5432018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1611" y="869026"/>
            <a:ext cx="5432018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682" y="321344"/>
            <a:ext cx="925455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82" y="1606719"/>
            <a:ext cx="925455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682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F218-39A0-41C7-9739-6124B1EB9EB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284" y="5594177"/>
            <a:ext cx="3621346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8001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036891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44814" y="89340"/>
            <a:ext cx="1061477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44814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524106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otal Card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703496" y="1246255"/>
            <a:ext cx="2291255" cy="109728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vince Card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703496" y="2479390"/>
            <a:ext cx="2291255" cy="1387364"/>
          </a:xfrm>
          <a:prstGeom prst="roundRect">
            <a:avLst>
              <a:gd name="adj" fmla="val 83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ostcode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4" y="3983418"/>
            <a:ext cx="8988447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strict Card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42224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strict Card">
            <a:extLst>
              <a:ext uri="{FF2B5EF4-FFF2-40B4-BE49-F238E27FC236}">
                <a16:creationId xmlns:a16="http://schemas.microsoft.com/office/drawing/2014/main" id="{5DD857F2-0BBC-4007-2509-B3035B1ADB09}"/>
              </a:ext>
            </a:extLst>
          </p:cNvPr>
          <p:cNvSpPr/>
          <p:nvPr/>
        </p:nvSpPr>
        <p:spPr>
          <a:xfrm>
            <a:off x="7459191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036891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44814" y="89340"/>
            <a:ext cx="10614777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44814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524106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otal Card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703496" y="1246255"/>
            <a:ext cx="2291255" cy="109728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vince Card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703496" y="2479390"/>
            <a:ext cx="2291255" cy="1387364"/>
          </a:xfrm>
          <a:prstGeom prst="roundRect">
            <a:avLst>
              <a:gd name="adj" fmla="val 83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ostcode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4" y="3983418"/>
            <a:ext cx="6803136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strict Card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42224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strict Card">
            <a:extLst>
              <a:ext uri="{FF2B5EF4-FFF2-40B4-BE49-F238E27FC236}">
                <a16:creationId xmlns:a16="http://schemas.microsoft.com/office/drawing/2014/main" id="{5DD857F2-0BBC-4007-2509-B3035B1ADB09}"/>
              </a:ext>
            </a:extLst>
          </p:cNvPr>
          <p:cNvSpPr/>
          <p:nvPr/>
        </p:nvSpPr>
        <p:spPr>
          <a:xfrm>
            <a:off x="7459191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stcode Card">
            <a:extLst>
              <a:ext uri="{FF2B5EF4-FFF2-40B4-BE49-F238E27FC236}">
                <a16:creationId xmlns:a16="http://schemas.microsoft.com/office/drawing/2014/main" id="{159EF9D3-463A-FB4C-565B-AA61C7B99300}"/>
              </a:ext>
            </a:extLst>
          </p:cNvPr>
          <p:cNvSpPr/>
          <p:nvPr/>
        </p:nvSpPr>
        <p:spPr>
          <a:xfrm>
            <a:off x="8606210" y="3983418"/>
            <a:ext cx="2053381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036891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44814" y="89340"/>
            <a:ext cx="1061477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44814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524106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 Category Card">
            <a:extLst>
              <a:ext uri="{FF2B5EF4-FFF2-40B4-BE49-F238E27FC236}">
                <a16:creationId xmlns:a16="http://schemas.microsoft.com/office/drawing/2014/main" id="{5DD857F2-0BBC-4007-2509-B3035B1ADB09}"/>
              </a:ext>
            </a:extLst>
          </p:cNvPr>
          <p:cNvSpPr/>
          <p:nvPr/>
        </p:nvSpPr>
        <p:spPr>
          <a:xfrm>
            <a:off x="6821214" y="1246255"/>
            <a:ext cx="3838377" cy="4610745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dustry Group Card">
            <a:extLst>
              <a:ext uri="{FF2B5EF4-FFF2-40B4-BE49-F238E27FC236}">
                <a16:creationId xmlns:a16="http://schemas.microsoft.com/office/drawing/2014/main" id="{CC39EFDA-EAD5-8822-7AB2-5689E4DF52D1}"/>
              </a:ext>
            </a:extLst>
          </p:cNvPr>
          <p:cNvSpPr/>
          <p:nvPr/>
        </p:nvSpPr>
        <p:spPr>
          <a:xfrm>
            <a:off x="1671144" y="1246255"/>
            <a:ext cx="5029200" cy="2240280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dustry Group Card">
            <a:extLst>
              <a:ext uri="{FF2B5EF4-FFF2-40B4-BE49-F238E27FC236}">
                <a16:creationId xmlns:a16="http://schemas.microsoft.com/office/drawing/2014/main" id="{B1DF29EB-26D3-E2B6-DFE0-2AB8B622FEE6}"/>
              </a:ext>
            </a:extLst>
          </p:cNvPr>
          <p:cNvSpPr/>
          <p:nvPr/>
        </p:nvSpPr>
        <p:spPr>
          <a:xfrm>
            <a:off x="1671144" y="3616720"/>
            <a:ext cx="5029200" cy="2240280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036891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44814" y="89340"/>
            <a:ext cx="1061477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44814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524106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ddress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3" y="1246255"/>
            <a:ext cx="8988447" cy="4610745"/>
          </a:xfrm>
          <a:prstGeom prst="roundRect">
            <a:avLst>
              <a:gd name="adj" fmla="val 4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036891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44814" y="89340"/>
            <a:ext cx="1061477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44814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524106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ddress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3216166" y="1203295"/>
            <a:ext cx="7443424" cy="2217822"/>
          </a:xfrm>
          <a:prstGeom prst="roundRect">
            <a:avLst>
              <a:gd name="adj" fmla="val 4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EC1336-5D1D-A787-B94A-C5EA527E8DE5}"/>
              </a:ext>
            </a:extLst>
          </p:cNvPr>
          <p:cNvSpPr/>
          <p:nvPr/>
        </p:nvSpPr>
        <p:spPr>
          <a:xfrm>
            <a:off x="1671142" y="1272005"/>
            <a:ext cx="1417320" cy="822960"/>
          </a:xfrm>
          <a:prstGeom prst="roundRect">
            <a:avLst>
              <a:gd name="adj" fmla="val 1227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ddress Card">
            <a:extLst>
              <a:ext uri="{FF2B5EF4-FFF2-40B4-BE49-F238E27FC236}">
                <a16:creationId xmlns:a16="http://schemas.microsoft.com/office/drawing/2014/main" id="{D3417DCE-D727-9D17-ADD2-86D5973B6065}"/>
              </a:ext>
            </a:extLst>
          </p:cNvPr>
          <p:cNvSpPr/>
          <p:nvPr/>
        </p:nvSpPr>
        <p:spPr>
          <a:xfrm>
            <a:off x="3241675" y="3578771"/>
            <a:ext cx="7443424" cy="2278229"/>
          </a:xfrm>
          <a:prstGeom prst="roundRect">
            <a:avLst>
              <a:gd name="adj" fmla="val 4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2023-07-26T01:06:14Z</dcterms:created>
  <dcterms:modified xsi:type="dcterms:W3CDTF">2023-08-04T03:17:19Z</dcterms:modified>
</cp:coreProperties>
</file>