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70" r:id="rId3"/>
    <p:sldId id="271" r:id="rId4"/>
    <p:sldId id="260" r:id="rId5"/>
    <p:sldId id="269" r:id="rId6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5CC"/>
    <a:srgbClr val="BFC1C5"/>
    <a:srgbClr val="96B1CA"/>
    <a:srgbClr val="BACCDC"/>
    <a:srgbClr val="C7D6E3"/>
    <a:srgbClr val="DCE5ED"/>
    <a:srgbClr val="E6E6E6"/>
    <a:srgbClr val="152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EF7C00-CEA6-417E-9225-931A981C833B}" v="70" dt="2025-04-18T10:09:59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752" y="91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" userId="36c5b73e-58a9-45e0-b191-7481baa14d1c" providerId="ADAL" clId="{73EF7C00-CEA6-417E-9225-931A981C833B}"/>
    <pc:docChg chg="undo custSel addSld delSld modSld">
      <pc:chgData name="Andrew" userId="36c5b73e-58a9-45e0-b191-7481baa14d1c" providerId="ADAL" clId="{73EF7C00-CEA6-417E-9225-931A981C833B}" dt="2025-04-18T10:11:10.150" v="465" actId="14100"/>
      <pc:docMkLst>
        <pc:docMk/>
      </pc:docMkLst>
      <pc:sldChg chg="addSp delSp modSp mod setBg">
        <pc:chgData name="Andrew" userId="36c5b73e-58a9-45e0-b191-7481baa14d1c" providerId="ADAL" clId="{73EF7C00-CEA6-417E-9225-931A981C833B}" dt="2025-04-13T06:58:57.158" v="396"/>
        <pc:sldMkLst>
          <pc:docMk/>
          <pc:sldMk cId="3915621456" sldId="256"/>
        </pc:sldMkLst>
        <pc:spChg chg="add mod">
          <ac:chgData name="Andrew" userId="36c5b73e-58a9-45e0-b191-7481baa14d1c" providerId="ADAL" clId="{73EF7C00-CEA6-417E-9225-931A981C833B}" dt="2025-04-12T08:12:42.934" v="390" actId="408"/>
          <ac:spMkLst>
            <pc:docMk/>
            <pc:sldMk cId="3915621456" sldId="256"/>
            <ac:spMk id="4" creationId="{9BC9176F-4013-EA92-26E3-D5A0CB170B6D}"/>
          </ac:spMkLst>
        </pc:spChg>
        <pc:spChg chg="mod">
          <ac:chgData name="Andrew" userId="36c5b73e-58a9-45e0-b191-7481baa14d1c" providerId="ADAL" clId="{73EF7C00-CEA6-417E-9225-931A981C833B}" dt="2025-04-12T08:12:27.265" v="389" actId="14100"/>
          <ac:spMkLst>
            <pc:docMk/>
            <pc:sldMk cId="3915621456" sldId="256"/>
            <ac:spMk id="6" creationId="{FA73749B-981F-FF20-7305-3D9C9B574609}"/>
          </ac:spMkLst>
        </pc:spChg>
        <pc:spChg chg="mod">
          <ac:chgData name="Andrew" userId="36c5b73e-58a9-45e0-b191-7481baa14d1c" providerId="ADAL" clId="{73EF7C00-CEA6-417E-9225-931A981C833B}" dt="2025-04-12T08:11:13.349" v="378" actId="554"/>
          <ac:spMkLst>
            <pc:docMk/>
            <pc:sldMk cId="3915621456" sldId="256"/>
            <ac:spMk id="9" creationId="{B8D1EDE0-909D-9927-6573-EABA3729ABC5}"/>
          </ac:spMkLst>
        </pc:spChg>
        <pc:spChg chg="mod">
          <ac:chgData name="Andrew" userId="36c5b73e-58a9-45e0-b191-7481baa14d1c" providerId="ADAL" clId="{73EF7C00-CEA6-417E-9225-931A981C833B}" dt="2025-04-12T08:12:16.710" v="387" actId="14100"/>
          <ac:spMkLst>
            <pc:docMk/>
            <pc:sldMk cId="3915621456" sldId="256"/>
            <ac:spMk id="10" creationId="{C1A8628F-F918-FB84-5BB8-D6E8E973C1FA}"/>
          </ac:spMkLst>
        </pc:spChg>
        <pc:spChg chg="add mod">
          <ac:chgData name="Andrew" userId="36c5b73e-58a9-45e0-b191-7481baa14d1c" providerId="ADAL" clId="{73EF7C00-CEA6-417E-9225-931A981C833B}" dt="2025-04-12T08:12:06.853" v="385" actId="1076"/>
          <ac:spMkLst>
            <pc:docMk/>
            <pc:sldMk cId="3915621456" sldId="256"/>
            <ac:spMk id="11" creationId="{510F9B7E-45A7-11B7-E51D-4E234D1D52C8}"/>
          </ac:spMkLst>
        </pc:spChg>
        <pc:spChg chg="mod">
          <ac:chgData name="Andrew" userId="36c5b73e-58a9-45e0-b191-7481baa14d1c" providerId="ADAL" clId="{73EF7C00-CEA6-417E-9225-931A981C833B}" dt="2025-04-06T12:51:33.811" v="128" actId="207"/>
          <ac:spMkLst>
            <pc:docMk/>
            <pc:sldMk cId="3915621456" sldId="256"/>
            <ac:spMk id="13" creationId="{EF39C95F-09A7-C0DD-0483-31BB0B666B89}"/>
          </ac:spMkLst>
        </pc:spChg>
        <pc:spChg chg="mod">
          <ac:chgData name="Andrew" userId="36c5b73e-58a9-45e0-b191-7481baa14d1c" providerId="ADAL" clId="{73EF7C00-CEA6-417E-9225-931A981C833B}" dt="2025-04-06T12:52:35.411" v="148" actId="1036"/>
          <ac:spMkLst>
            <pc:docMk/>
            <pc:sldMk cId="3915621456" sldId="256"/>
            <ac:spMk id="14" creationId="{C0FE559C-36B1-EFAC-FC5B-CEA81C27BDD7}"/>
          </ac:spMkLst>
        </pc:spChg>
        <pc:spChg chg="mod topLvl">
          <ac:chgData name="Andrew" userId="36c5b73e-58a9-45e0-b191-7481baa14d1c" providerId="ADAL" clId="{73EF7C00-CEA6-417E-9225-931A981C833B}" dt="2025-04-06T12:52:02.628" v="142" actId="207"/>
          <ac:spMkLst>
            <pc:docMk/>
            <pc:sldMk cId="3915621456" sldId="256"/>
            <ac:spMk id="16" creationId="{908496E2-72C3-206E-953B-ACA11BFDA1DD}"/>
          </ac:spMkLst>
        </pc:spChg>
        <pc:spChg chg="add mod ord">
          <ac:chgData name="Andrew" userId="36c5b73e-58a9-45e0-b191-7481baa14d1c" providerId="ADAL" clId="{73EF7C00-CEA6-417E-9225-931A981C833B}" dt="2025-04-06T14:30:56.454" v="236" actId="166"/>
          <ac:spMkLst>
            <pc:docMk/>
            <pc:sldMk cId="3915621456" sldId="256"/>
            <ac:spMk id="19" creationId="{9C1A80F7-212F-19EC-081F-F48733F959BA}"/>
          </ac:spMkLst>
        </pc:spChg>
        <pc:spChg chg="mod">
          <ac:chgData name="Andrew" userId="36c5b73e-58a9-45e0-b191-7481baa14d1c" providerId="ADAL" clId="{73EF7C00-CEA6-417E-9225-931A981C833B}" dt="2025-04-06T14:52:37.668" v="266" actId="108"/>
          <ac:spMkLst>
            <pc:docMk/>
            <pc:sldMk cId="3915621456" sldId="256"/>
            <ac:spMk id="29" creationId="{61224574-5443-0CE3-01FA-850D0BE0E15F}"/>
          </ac:spMkLst>
        </pc:spChg>
        <pc:spChg chg="mod">
          <ac:chgData name="Andrew" userId="36c5b73e-58a9-45e0-b191-7481baa14d1c" providerId="ADAL" clId="{73EF7C00-CEA6-417E-9225-931A981C833B}" dt="2025-04-06T14:52:37.668" v="266" actId="108"/>
          <ac:spMkLst>
            <pc:docMk/>
            <pc:sldMk cId="3915621456" sldId="256"/>
            <ac:spMk id="30" creationId="{D5A1B6FB-F55F-85F7-7A68-33B246336A70}"/>
          </ac:spMkLst>
        </pc:spChg>
        <pc:grpChg chg="mod">
          <ac:chgData name="Andrew" userId="36c5b73e-58a9-45e0-b191-7481baa14d1c" providerId="ADAL" clId="{73EF7C00-CEA6-417E-9225-931A981C833B}" dt="2025-04-06T12:53:00.871" v="149" actId="14100"/>
          <ac:grpSpMkLst>
            <pc:docMk/>
            <pc:sldMk cId="3915621456" sldId="256"/>
            <ac:grpSpMk id="12" creationId="{C0B253B6-3FA2-FCC5-DB08-D6391AC86B65}"/>
          </ac:grpSpMkLst>
        </pc:grpChg>
        <pc:grpChg chg="add mod">
          <ac:chgData name="Andrew" userId="36c5b73e-58a9-45e0-b191-7481baa14d1c" providerId="ADAL" clId="{73EF7C00-CEA6-417E-9225-931A981C833B}" dt="2025-04-12T08:06:27.557" v="329" actId="554"/>
          <ac:grpSpMkLst>
            <pc:docMk/>
            <pc:sldMk cId="3915621456" sldId="256"/>
            <ac:grpSpMk id="28" creationId="{D19F47BF-8BB0-3AD3-8C18-D8CBEFA21631}"/>
          </ac:grpSpMkLst>
        </pc:grpChg>
        <pc:picChg chg="mod modVis">
          <ac:chgData name="Andrew" userId="36c5b73e-58a9-45e0-b191-7481baa14d1c" providerId="ADAL" clId="{73EF7C00-CEA6-417E-9225-931A981C833B}" dt="2025-04-06T12:56:43.205" v="159" actId="14430"/>
          <ac:picMkLst>
            <pc:docMk/>
            <pc:sldMk cId="3915621456" sldId="256"/>
            <ac:picMk id="5" creationId="{7985FA9C-6422-2502-12EF-9FDD2B913BBE}"/>
          </ac:picMkLst>
        </pc:picChg>
        <pc:picChg chg="add mod">
          <ac:chgData name="Andrew" userId="36c5b73e-58a9-45e0-b191-7481baa14d1c" providerId="ADAL" clId="{73EF7C00-CEA6-417E-9225-931A981C833B}" dt="2025-04-06T16:12:59.721" v="319" actId="1038"/>
          <ac:picMkLst>
            <pc:docMk/>
            <pc:sldMk cId="3915621456" sldId="256"/>
            <ac:picMk id="27" creationId="{700322EF-7C35-42AA-2DE1-9E339C20A5B9}"/>
          </ac:picMkLst>
        </pc:picChg>
      </pc:sldChg>
      <pc:sldChg chg="addSp delSp modSp add mod setBg">
        <pc:chgData name="Andrew" userId="36c5b73e-58a9-45e0-b191-7481baa14d1c" providerId="ADAL" clId="{73EF7C00-CEA6-417E-9225-931A981C833B}" dt="2025-04-06T15:21:32.952" v="309" actId="1076"/>
        <pc:sldMkLst>
          <pc:docMk/>
          <pc:sldMk cId="802474073" sldId="269"/>
        </pc:sldMkLst>
        <pc:picChg chg="add mod">
          <ac:chgData name="Andrew" userId="36c5b73e-58a9-45e0-b191-7481baa14d1c" providerId="ADAL" clId="{73EF7C00-CEA6-417E-9225-931A981C833B}" dt="2025-04-06T15:14:04.392" v="306" actId="207"/>
          <ac:picMkLst>
            <pc:docMk/>
            <pc:sldMk cId="802474073" sldId="269"/>
            <ac:picMk id="14" creationId="{5270A918-E27C-6809-4579-60193575ABD3}"/>
          </ac:picMkLst>
        </pc:picChg>
        <pc:picChg chg="add mod">
          <ac:chgData name="Andrew" userId="36c5b73e-58a9-45e0-b191-7481baa14d1c" providerId="ADAL" clId="{73EF7C00-CEA6-417E-9225-931A981C833B}" dt="2025-04-06T15:01:36.396" v="283" actId="1076"/>
          <ac:picMkLst>
            <pc:docMk/>
            <pc:sldMk cId="802474073" sldId="269"/>
            <ac:picMk id="16" creationId="{514E1A14-C293-A7AC-155C-B525755BB7DE}"/>
          </ac:picMkLst>
        </pc:picChg>
        <pc:picChg chg="add mod">
          <ac:chgData name="Andrew" userId="36c5b73e-58a9-45e0-b191-7481baa14d1c" providerId="ADAL" clId="{73EF7C00-CEA6-417E-9225-931A981C833B}" dt="2025-04-06T15:05:02.749" v="299" actId="1076"/>
          <ac:picMkLst>
            <pc:docMk/>
            <pc:sldMk cId="802474073" sldId="269"/>
            <ac:picMk id="20" creationId="{3CC55A1B-372A-F1A7-7124-E71930105A1C}"/>
          </ac:picMkLst>
        </pc:picChg>
        <pc:picChg chg="add mod">
          <ac:chgData name="Andrew" userId="36c5b73e-58a9-45e0-b191-7481baa14d1c" providerId="ADAL" clId="{73EF7C00-CEA6-417E-9225-931A981C833B}" dt="2025-04-06T15:14:04.392" v="306" actId="207"/>
          <ac:picMkLst>
            <pc:docMk/>
            <pc:sldMk cId="802474073" sldId="269"/>
            <ac:picMk id="21" creationId="{CEBBE3A5-98B0-A677-A02C-635633CE2249}"/>
          </ac:picMkLst>
        </pc:picChg>
        <pc:picChg chg="mod">
          <ac:chgData name="Andrew" userId="36c5b73e-58a9-45e0-b191-7481baa14d1c" providerId="ADAL" clId="{73EF7C00-CEA6-417E-9225-931A981C833B}" dt="2025-04-06T14:55:31.525" v="268" actId="207"/>
          <ac:picMkLst>
            <pc:docMk/>
            <pc:sldMk cId="802474073" sldId="269"/>
            <ac:picMk id="22" creationId="{5111BCE5-68C3-19EE-380D-D205200C44E5}"/>
          </ac:picMkLst>
        </pc:picChg>
        <pc:picChg chg="mod">
          <ac:chgData name="Andrew" userId="36c5b73e-58a9-45e0-b191-7481baa14d1c" providerId="ADAL" clId="{73EF7C00-CEA6-417E-9225-931A981C833B}" dt="2025-04-06T15:21:32.952" v="309" actId="1076"/>
          <ac:picMkLst>
            <pc:docMk/>
            <pc:sldMk cId="802474073" sldId="269"/>
            <ac:picMk id="23" creationId="{D293623B-04BD-6AC8-1CE0-44907F2572A1}"/>
          </ac:picMkLst>
        </pc:picChg>
        <pc:picChg chg="mod">
          <ac:chgData name="Andrew" userId="36c5b73e-58a9-45e0-b191-7481baa14d1c" providerId="ADAL" clId="{73EF7C00-CEA6-417E-9225-931A981C833B}" dt="2025-04-06T15:15:37.723" v="307" actId="207"/>
          <ac:picMkLst>
            <pc:docMk/>
            <pc:sldMk cId="802474073" sldId="269"/>
            <ac:picMk id="29" creationId="{5DA02E96-9505-1062-EA16-2BD807175A9A}"/>
          </ac:picMkLst>
        </pc:picChg>
        <pc:picChg chg="mod">
          <ac:chgData name="Andrew" userId="36c5b73e-58a9-45e0-b191-7481baa14d1c" providerId="ADAL" clId="{73EF7C00-CEA6-417E-9225-931A981C833B}" dt="2025-04-06T15:14:04.392" v="306" actId="207"/>
          <ac:picMkLst>
            <pc:docMk/>
            <pc:sldMk cId="802474073" sldId="269"/>
            <ac:picMk id="30" creationId="{D2FBE698-2497-6688-9E0F-8381B3B84497}"/>
          </ac:picMkLst>
        </pc:picChg>
      </pc:sldChg>
      <pc:sldChg chg="add del">
        <pc:chgData name="Andrew" userId="36c5b73e-58a9-45e0-b191-7481baa14d1c" providerId="ADAL" clId="{73EF7C00-CEA6-417E-9225-931A981C833B}" dt="2025-04-13T07:00:20.261" v="398" actId="47"/>
        <pc:sldMkLst>
          <pc:docMk/>
          <pc:sldMk cId="495032596" sldId="270"/>
        </pc:sldMkLst>
      </pc:sldChg>
      <pc:sldChg chg="add del setBg">
        <pc:chgData name="Andrew" userId="36c5b73e-58a9-45e0-b191-7481baa14d1c" providerId="ADAL" clId="{73EF7C00-CEA6-417E-9225-931A981C833B}" dt="2025-04-13T07:00:31.059" v="400" actId="47"/>
        <pc:sldMkLst>
          <pc:docMk/>
          <pc:sldMk cId="520420066" sldId="270"/>
        </pc:sldMkLst>
      </pc:sldChg>
      <pc:sldChg chg="addSp delSp modSp add mod">
        <pc:chgData name="Andrew" userId="36c5b73e-58a9-45e0-b191-7481baa14d1c" providerId="ADAL" clId="{73EF7C00-CEA6-417E-9225-931A981C833B}" dt="2025-04-18T10:11:10.150" v="465" actId="14100"/>
        <pc:sldMkLst>
          <pc:docMk/>
          <pc:sldMk cId="4289022660" sldId="270"/>
        </pc:sldMkLst>
        <pc:spChg chg="add mod">
          <ac:chgData name="Andrew" userId="36c5b73e-58a9-45e0-b191-7481baa14d1c" providerId="ADAL" clId="{73EF7C00-CEA6-417E-9225-931A981C833B}" dt="2025-04-18T10:09:27.357" v="452" actId="552"/>
          <ac:spMkLst>
            <pc:docMk/>
            <pc:sldMk cId="4289022660" sldId="270"/>
            <ac:spMk id="4" creationId="{ADFAE6C5-4C38-B199-4C3C-43770762B83D}"/>
          </ac:spMkLst>
        </pc:spChg>
        <pc:spChg chg="add mod">
          <ac:chgData name="Andrew" userId="36c5b73e-58a9-45e0-b191-7481baa14d1c" providerId="ADAL" clId="{73EF7C00-CEA6-417E-9225-931A981C833B}" dt="2025-04-18T10:06:51.296" v="434" actId="14100"/>
          <ac:spMkLst>
            <pc:docMk/>
            <pc:sldMk cId="4289022660" sldId="270"/>
            <ac:spMk id="6" creationId="{781D28FD-C34D-7CFE-98E3-7DEB545EAAC4}"/>
          </ac:spMkLst>
        </pc:spChg>
        <pc:spChg chg="add mod">
          <ac:chgData name="Andrew" userId="36c5b73e-58a9-45e0-b191-7481baa14d1c" providerId="ADAL" clId="{73EF7C00-CEA6-417E-9225-931A981C833B}" dt="2025-04-18T10:06:23.670" v="432" actId="408"/>
          <ac:spMkLst>
            <pc:docMk/>
            <pc:sldMk cId="4289022660" sldId="270"/>
            <ac:spMk id="7" creationId="{5E54119E-9B24-157B-C528-894AE18C3B19}"/>
          </ac:spMkLst>
        </pc:spChg>
        <pc:spChg chg="add mod">
          <ac:chgData name="Andrew" userId="36c5b73e-58a9-45e0-b191-7481baa14d1c" providerId="ADAL" clId="{73EF7C00-CEA6-417E-9225-931A981C833B}" dt="2025-04-18T10:09:17.190" v="451" actId="553"/>
          <ac:spMkLst>
            <pc:docMk/>
            <pc:sldMk cId="4289022660" sldId="270"/>
            <ac:spMk id="8" creationId="{B3EF6442-BF16-9DFE-986E-2EE55B5683BB}"/>
          </ac:spMkLst>
        </pc:spChg>
        <pc:spChg chg="add mod">
          <ac:chgData name="Andrew" userId="36c5b73e-58a9-45e0-b191-7481baa14d1c" providerId="ADAL" clId="{73EF7C00-CEA6-417E-9225-931A981C833B}" dt="2025-04-18T10:09:38.583" v="454" actId="408"/>
          <ac:spMkLst>
            <pc:docMk/>
            <pc:sldMk cId="4289022660" sldId="270"/>
            <ac:spMk id="9" creationId="{7540F57C-B207-8355-3B1B-5A7AF6E186E7}"/>
          </ac:spMkLst>
        </pc:spChg>
        <pc:spChg chg="add mod">
          <ac:chgData name="Andrew" userId="36c5b73e-58a9-45e0-b191-7481baa14d1c" providerId="ADAL" clId="{73EF7C00-CEA6-417E-9225-931A981C833B}" dt="2025-04-18T10:09:46.008" v="455" actId="408"/>
          <ac:spMkLst>
            <pc:docMk/>
            <pc:sldMk cId="4289022660" sldId="270"/>
            <ac:spMk id="10" creationId="{7D01CB58-28A4-85AC-774E-9BDF32DD0DF0}"/>
          </ac:spMkLst>
        </pc:spChg>
        <pc:spChg chg="add mod">
          <ac:chgData name="Andrew" userId="36c5b73e-58a9-45e0-b191-7481baa14d1c" providerId="ADAL" clId="{73EF7C00-CEA6-417E-9225-931A981C833B}" dt="2025-04-18T10:09:17.190" v="451" actId="553"/>
          <ac:spMkLst>
            <pc:docMk/>
            <pc:sldMk cId="4289022660" sldId="270"/>
            <ac:spMk id="11" creationId="{E3187489-A794-EB9F-3C90-AF595DC2571D}"/>
          </ac:spMkLst>
        </pc:spChg>
        <pc:spChg chg="add mod">
          <ac:chgData name="Andrew" userId="36c5b73e-58a9-45e0-b191-7481baa14d1c" providerId="ADAL" clId="{73EF7C00-CEA6-417E-9225-931A981C833B}" dt="2025-04-18T10:09:50.712" v="456"/>
          <ac:spMkLst>
            <pc:docMk/>
            <pc:sldMk cId="4289022660" sldId="270"/>
            <ac:spMk id="15" creationId="{FDDFA7D4-150E-41F7-8931-80105FD0BF35}"/>
          </ac:spMkLst>
        </pc:spChg>
        <pc:spChg chg="add mod">
          <ac:chgData name="Andrew" userId="36c5b73e-58a9-45e0-b191-7481baa14d1c" providerId="ADAL" clId="{73EF7C00-CEA6-417E-9225-931A981C833B}" dt="2025-04-18T10:09:50.712" v="456"/>
          <ac:spMkLst>
            <pc:docMk/>
            <pc:sldMk cId="4289022660" sldId="270"/>
            <ac:spMk id="17" creationId="{782DE32E-334C-DD9D-3149-EDAEF26C3D99}"/>
          </ac:spMkLst>
        </pc:spChg>
        <pc:spChg chg="add mod">
          <ac:chgData name="Andrew" userId="36c5b73e-58a9-45e0-b191-7481baa14d1c" providerId="ADAL" clId="{73EF7C00-CEA6-417E-9225-931A981C833B}" dt="2025-04-18T10:09:50.712" v="456"/>
          <ac:spMkLst>
            <pc:docMk/>
            <pc:sldMk cId="4289022660" sldId="270"/>
            <ac:spMk id="18" creationId="{916F379F-0F81-A948-C420-BBA45E24B239}"/>
          </ac:spMkLst>
        </pc:spChg>
        <pc:spChg chg="add mod">
          <ac:chgData name="Andrew" userId="36c5b73e-58a9-45e0-b191-7481baa14d1c" providerId="ADAL" clId="{73EF7C00-CEA6-417E-9225-931A981C833B}" dt="2025-04-18T10:11:10.150" v="465" actId="14100"/>
          <ac:spMkLst>
            <pc:docMk/>
            <pc:sldMk cId="4289022660" sldId="270"/>
            <ac:spMk id="20" creationId="{DE1CE4F0-9ACF-C0A2-2F1D-473D3FCBD535}"/>
          </ac:spMkLst>
        </pc:spChg>
        <pc:picChg chg="add mod modVis">
          <ac:chgData name="Andrew" userId="36c5b73e-58a9-45e0-b191-7481baa14d1c" providerId="ADAL" clId="{73EF7C00-CEA6-417E-9225-931A981C833B}" dt="2025-04-18T10:10:32.917" v="463" actId="14430"/>
          <ac:picMkLst>
            <pc:docMk/>
            <pc:sldMk cId="4289022660" sldId="270"/>
            <ac:picMk id="3" creationId="{96B02265-D940-5CA2-041A-883F61421A2A}"/>
          </ac:picMkLst>
        </pc:picChg>
      </pc:sldChg>
      <pc:sldChg chg="add">
        <pc:chgData name="Andrew" userId="36c5b73e-58a9-45e0-b191-7481baa14d1c" providerId="ADAL" clId="{73EF7C00-CEA6-417E-9225-931A981C833B}" dt="2025-04-18T10:04:03.424" v="407" actId="2890"/>
        <pc:sldMkLst>
          <pc:docMk/>
          <pc:sldMk cId="2069518278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10B02-57E9-42D5-8D07-6EFA539A5EF5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0B6CD-3126-4638-AAB2-C888F006EC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31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0B6CD-3126-4638-AAB2-C888F006EC9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0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E617-0988-4F0C-938E-A811736645F6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88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E617-0988-4F0C-938E-A811736645F6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97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E617-0988-4F0C-938E-A811736645F6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35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E617-0988-4F0C-938E-A811736645F6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04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E617-0988-4F0C-938E-A811736645F6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1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E617-0988-4F0C-938E-A811736645F6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1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E617-0988-4F0C-938E-A811736645F6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27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E617-0988-4F0C-938E-A811736645F6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19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E617-0988-4F0C-938E-A811736645F6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06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E617-0988-4F0C-938E-A811736645F6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0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E617-0988-4F0C-938E-A811736645F6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4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ECE617-0988-4F0C-938E-A811736645F6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16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C5CC">
            <a:alpha val="4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" hidden="1">
            <a:extLst>
              <a:ext uri="{FF2B5EF4-FFF2-40B4-BE49-F238E27FC236}">
                <a16:creationId xmlns:a16="http://schemas.microsoft.com/office/drawing/2014/main" id="{7985FA9C-6422-2502-12EF-9FDD2B913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7"/>
            <a:ext cx="14630400" cy="819896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73749B-981F-FF20-7305-3D9C9B574609}"/>
              </a:ext>
            </a:extLst>
          </p:cNvPr>
          <p:cNvSpPr/>
          <p:nvPr/>
        </p:nvSpPr>
        <p:spPr>
          <a:xfrm>
            <a:off x="1248382" y="633046"/>
            <a:ext cx="12971063" cy="1373794"/>
          </a:xfrm>
          <a:prstGeom prst="roundRect">
            <a:avLst>
              <a:gd name="adj" fmla="val 81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D1EDE0-909D-9927-6573-EABA3729ABC5}"/>
              </a:ext>
            </a:extLst>
          </p:cNvPr>
          <p:cNvSpPr/>
          <p:nvPr/>
        </p:nvSpPr>
        <p:spPr>
          <a:xfrm>
            <a:off x="1248383" y="2404415"/>
            <a:ext cx="4076540" cy="2588075"/>
          </a:xfrm>
          <a:prstGeom prst="roundRect">
            <a:avLst>
              <a:gd name="adj" fmla="val 40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A8628F-F918-FB84-5BB8-D6E8E973C1FA}"/>
              </a:ext>
            </a:extLst>
          </p:cNvPr>
          <p:cNvSpPr/>
          <p:nvPr/>
        </p:nvSpPr>
        <p:spPr>
          <a:xfrm>
            <a:off x="1248383" y="5353539"/>
            <a:ext cx="12971062" cy="2243015"/>
          </a:xfrm>
          <a:prstGeom prst="roundRect">
            <a:avLst>
              <a:gd name="adj" fmla="val 54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B253B6-3FA2-FCC5-DB08-D6391AC86B65}"/>
              </a:ext>
            </a:extLst>
          </p:cNvPr>
          <p:cNvGrpSpPr/>
          <p:nvPr/>
        </p:nvGrpSpPr>
        <p:grpSpPr>
          <a:xfrm>
            <a:off x="-60564" y="7776309"/>
            <a:ext cx="14816010" cy="609756"/>
            <a:chOff x="-56171" y="7768341"/>
            <a:chExt cx="14742739" cy="469097"/>
          </a:xfrm>
          <a:solidFill>
            <a:schemeClr val="bg1">
              <a:lumMod val="95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39C95F-09A7-C0DD-0483-31BB0B666B89}"/>
                </a:ext>
              </a:extLst>
            </p:cNvPr>
            <p:cNvSpPr/>
            <p:nvPr/>
          </p:nvSpPr>
          <p:spPr>
            <a:xfrm rot="10800000">
              <a:off x="-56171" y="7768341"/>
              <a:ext cx="14742739" cy="469097"/>
            </a:xfrm>
            <a:prstGeom prst="rect">
              <a:avLst/>
            </a:prstGeom>
            <a:grpFill/>
            <a:ln w="412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74000">
                    <a:schemeClr val="tx1">
                      <a:lumMod val="50000"/>
                      <a:lumOff val="50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E559C-36B1-EFAC-FC5B-CEA81C27BDD7}"/>
                </a:ext>
              </a:extLst>
            </p:cNvPr>
            <p:cNvSpPr txBox="1"/>
            <p:nvPr/>
          </p:nvSpPr>
          <p:spPr>
            <a:xfrm>
              <a:off x="0" y="7804414"/>
              <a:ext cx="3972562" cy="387798"/>
            </a:xfrm>
            <a:prstGeom prst="rect">
              <a:avLst/>
            </a:prstGeom>
            <a:grpFill/>
            <a:ln w="412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74000">
                        <a:schemeClr val="tx1">
                          <a:lumMod val="50000"/>
                          <a:lumOff val="50000"/>
                        </a:schemeClr>
                      </a:gs>
                      <a:gs pos="8300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0" scaled="1"/>
                    <a:tileRect/>
                  </a:gradFill>
                </a:rPr>
                <a:t>Tool Designed by Andrew Hubbard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08496E2-72C3-206E-953B-ACA11BFDA1DD}"/>
              </a:ext>
            </a:extLst>
          </p:cNvPr>
          <p:cNvSpPr/>
          <p:nvPr/>
        </p:nvSpPr>
        <p:spPr>
          <a:xfrm rot="10800000">
            <a:off x="-117232" y="-54863"/>
            <a:ext cx="14816011" cy="609756"/>
          </a:xfrm>
          <a:prstGeom prst="rect">
            <a:avLst/>
          </a:prstGeom>
          <a:solidFill>
            <a:schemeClr val="bg1">
              <a:lumMod val="95000"/>
            </a:schemeClr>
          </a:solidFill>
          <a:ln w="4127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74000">
                  <a:schemeClr val="tx1">
                    <a:lumMod val="50000"/>
                    <a:lumOff val="50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1A80F7-212F-19EC-081F-F48733F959BA}"/>
              </a:ext>
            </a:extLst>
          </p:cNvPr>
          <p:cNvSpPr txBox="1"/>
          <p:nvPr/>
        </p:nvSpPr>
        <p:spPr>
          <a:xfrm>
            <a:off x="-60566" y="-27340"/>
            <a:ext cx="14690965" cy="504079"/>
          </a:xfrm>
          <a:prstGeom prst="rect">
            <a:avLst/>
          </a:prstGeom>
          <a:solidFill>
            <a:schemeClr val="bg1">
              <a:lumMod val="95000"/>
            </a:schemeClr>
          </a:solidFill>
          <a:ln w="412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74000">
                      <a:schemeClr val="tx1">
                        <a:lumMod val="50000"/>
                        <a:lumOff val="50000"/>
                      </a:schemeClr>
                    </a:gs>
                    <a:gs pos="83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</a:rPr>
              <a:t>Mainstreet Mercantile - Sales Analysis - 2024</a:t>
            </a:r>
          </a:p>
        </p:txBody>
      </p:sp>
      <p:pic>
        <p:nvPicPr>
          <p:cNvPr id="27" name="Picture 26" descr="A circular picture of a building&#10;&#10;AI-generated content may be incorrect.">
            <a:extLst>
              <a:ext uri="{FF2B5EF4-FFF2-40B4-BE49-F238E27FC236}">
                <a16:creationId xmlns:a16="http://schemas.microsoft.com/office/drawing/2014/main" id="{700322EF-7C35-42AA-2DE1-9E339C20A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93" y="-13716"/>
            <a:ext cx="518743" cy="518743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19F47BF-8BB0-3AD3-8C18-D8CBEFA21631}"/>
              </a:ext>
            </a:extLst>
          </p:cNvPr>
          <p:cNvGrpSpPr/>
          <p:nvPr/>
        </p:nvGrpSpPr>
        <p:grpSpPr>
          <a:xfrm>
            <a:off x="-4114" y="633046"/>
            <a:ext cx="823072" cy="6986956"/>
            <a:chOff x="-349" y="1094155"/>
            <a:chExt cx="764946" cy="6520147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1224574-5443-0CE3-01FA-850D0BE0E15F}"/>
                </a:ext>
              </a:extLst>
            </p:cNvPr>
            <p:cNvSpPr/>
            <p:nvPr/>
          </p:nvSpPr>
          <p:spPr>
            <a:xfrm>
              <a:off x="-349" y="1094155"/>
              <a:ext cx="764946" cy="6519828"/>
            </a:xfrm>
            <a:prstGeom prst="roundRect">
              <a:avLst>
                <a:gd name="adj" fmla="val 11559"/>
              </a:avLst>
            </a:prstGeom>
            <a:solidFill>
              <a:schemeClr val="bg1">
                <a:lumMod val="95000"/>
              </a:schemeClr>
            </a:solidFill>
            <a:ln w="412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74000">
                      <a:schemeClr val="tx1">
                        <a:lumMod val="50000"/>
                        <a:lumOff val="50000"/>
                      </a:schemeClr>
                    </a:gs>
                    <a:gs pos="83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5A1B6FB-F55F-85F7-7A68-33B246336A70}"/>
                </a:ext>
              </a:extLst>
            </p:cNvPr>
            <p:cNvSpPr/>
            <p:nvPr/>
          </p:nvSpPr>
          <p:spPr>
            <a:xfrm>
              <a:off x="-349" y="1094474"/>
              <a:ext cx="492718" cy="6519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412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74000">
                      <a:schemeClr val="tx1">
                        <a:lumMod val="50000"/>
                        <a:lumOff val="50000"/>
                      </a:schemeClr>
                    </a:gs>
                    <a:gs pos="83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</a:endParaRP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C9176F-4013-EA92-26E3-D5A0CB170B6D}"/>
              </a:ext>
            </a:extLst>
          </p:cNvPr>
          <p:cNvSpPr/>
          <p:nvPr/>
        </p:nvSpPr>
        <p:spPr>
          <a:xfrm>
            <a:off x="5682190" y="2404415"/>
            <a:ext cx="4076540" cy="2588075"/>
          </a:xfrm>
          <a:prstGeom prst="roundRect">
            <a:avLst>
              <a:gd name="adj" fmla="val 40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0F9B7E-45A7-11B7-E51D-4E234D1D52C8}"/>
              </a:ext>
            </a:extLst>
          </p:cNvPr>
          <p:cNvSpPr/>
          <p:nvPr/>
        </p:nvSpPr>
        <p:spPr>
          <a:xfrm>
            <a:off x="10115998" y="2386152"/>
            <a:ext cx="4076540" cy="2588075"/>
          </a:xfrm>
          <a:prstGeom prst="roundRect">
            <a:avLst>
              <a:gd name="adj" fmla="val 40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62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C5CC">
            <a:alpha val="49804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FA6259-FA4E-000C-BF0B-8C5B5CFC9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" hidden="1">
            <a:extLst>
              <a:ext uri="{FF2B5EF4-FFF2-40B4-BE49-F238E27FC236}">
                <a16:creationId xmlns:a16="http://schemas.microsoft.com/office/drawing/2014/main" id="{D6A9456A-41A8-2889-7E05-59A356D35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7"/>
            <a:ext cx="14630400" cy="819896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D817013-2CA6-561E-3BD1-BF9FD2AF5105}"/>
              </a:ext>
            </a:extLst>
          </p:cNvPr>
          <p:cNvGrpSpPr/>
          <p:nvPr/>
        </p:nvGrpSpPr>
        <p:grpSpPr>
          <a:xfrm>
            <a:off x="-60564" y="7776309"/>
            <a:ext cx="14816010" cy="609756"/>
            <a:chOff x="-56171" y="7768341"/>
            <a:chExt cx="14742739" cy="469097"/>
          </a:xfrm>
          <a:solidFill>
            <a:schemeClr val="bg1">
              <a:lumMod val="95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C5832E-4A7C-BC68-79D0-13BCC73A8C80}"/>
                </a:ext>
              </a:extLst>
            </p:cNvPr>
            <p:cNvSpPr/>
            <p:nvPr/>
          </p:nvSpPr>
          <p:spPr>
            <a:xfrm rot="10800000">
              <a:off x="-56171" y="7768341"/>
              <a:ext cx="14742739" cy="469097"/>
            </a:xfrm>
            <a:prstGeom prst="rect">
              <a:avLst/>
            </a:prstGeom>
            <a:grpFill/>
            <a:ln w="412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74000">
                    <a:schemeClr val="tx1">
                      <a:lumMod val="50000"/>
                      <a:lumOff val="50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D4CE15-66D6-F5AE-47AA-27DEE8FE8998}"/>
                </a:ext>
              </a:extLst>
            </p:cNvPr>
            <p:cNvSpPr txBox="1"/>
            <p:nvPr/>
          </p:nvSpPr>
          <p:spPr>
            <a:xfrm>
              <a:off x="0" y="7804414"/>
              <a:ext cx="3972562" cy="387798"/>
            </a:xfrm>
            <a:prstGeom prst="rect">
              <a:avLst/>
            </a:prstGeom>
            <a:grpFill/>
            <a:ln w="412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74000">
                        <a:schemeClr val="tx1">
                          <a:lumMod val="50000"/>
                          <a:lumOff val="50000"/>
                        </a:schemeClr>
                      </a:gs>
                      <a:gs pos="8300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0" scaled="1"/>
                    <a:tileRect/>
                  </a:gradFill>
                </a:rPr>
                <a:t>Tool Designed by Andrew Hubbard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253F666-D3E7-C2C0-C2A4-9147579CFE3B}"/>
              </a:ext>
            </a:extLst>
          </p:cNvPr>
          <p:cNvSpPr/>
          <p:nvPr/>
        </p:nvSpPr>
        <p:spPr>
          <a:xfrm rot="10800000">
            <a:off x="-117232" y="-54863"/>
            <a:ext cx="14816011" cy="609756"/>
          </a:xfrm>
          <a:prstGeom prst="rect">
            <a:avLst/>
          </a:prstGeom>
          <a:solidFill>
            <a:schemeClr val="bg1">
              <a:lumMod val="95000"/>
            </a:schemeClr>
          </a:solidFill>
          <a:ln w="4127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74000">
                  <a:schemeClr val="tx1">
                    <a:lumMod val="50000"/>
                    <a:lumOff val="50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648D06-6CC6-D014-9AFE-11BB0F809EA4}"/>
              </a:ext>
            </a:extLst>
          </p:cNvPr>
          <p:cNvSpPr txBox="1"/>
          <p:nvPr/>
        </p:nvSpPr>
        <p:spPr>
          <a:xfrm>
            <a:off x="-60566" y="-27340"/>
            <a:ext cx="14690965" cy="504079"/>
          </a:xfrm>
          <a:prstGeom prst="rect">
            <a:avLst/>
          </a:prstGeom>
          <a:solidFill>
            <a:schemeClr val="bg1">
              <a:lumMod val="95000"/>
            </a:schemeClr>
          </a:solidFill>
          <a:ln w="412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74000">
                      <a:schemeClr val="tx1">
                        <a:lumMod val="50000"/>
                        <a:lumOff val="50000"/>
                      </a:schemeClr>
                    </a:gs>
                    <a:gs pos="83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</a:rPr>
              <a:t>Mainstreet Mercantile - Sales Analysis - 2024</a:t>
            </a:r>
          </a:p>
        </p:txBody>
      </p:sp>
      <p:pic>
        <p:nvPicPr>
          <p:cNvPr id="27" name="Picture 26" descr="A circular picture of a building&#10;&#10;AI-generated content may be incorrect.">
            <a:extLst>
              <a:ext uri="{FF2B5EF4-FFF2-40B4-BE49-F238E27FC236}">
                <a16:creationId xmlns:a16="http://schemas.microsoft.com/office/drawing/2014/main" id="{6F26DB23-E9B5-7FF8-FF28-95B73A4B3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93" y="-13716"/>
            <a:ext cx="518743" cy="518743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CA5B84F-610C-D9B2-0546-77FADCC5A4B0}"/>
              </a:ext>
            </a:extLst>
          </p:cNvPr>
          <p:cNvGrpSpPr/>
          <p:nvPr/>
        </p:nvGrpSpPr>
        <p:grpSpPr>
          <a:xfrm>
            <a:off x="-4114" y="633046"/>
            <a:ext cx="823072" cy="6986956"/>
            <a:chOff x="-349" y="1094155"/>
            <a:chExt cx="764946" cy="6520147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E58199A-CAEE-38FC-02EF-DE5A048D6E3B}"/>
                </a:ext>
              </a:extLst>
            </p:cNvPr>
            <p:cNvSpPr/>
            <p:nvPr/>
          </p:nvSpPr>
          <p:spPr>
            <a:xfrm>
              <a:off x="-349" y="1094155"/>
              <a:ext cx="764946" cy="6519828"/>
            </a:xfrm>
            <a:prstGeom prst="roundRect">
              <a:avLst>
                <a:gd name="adj" fmla="val 11559"/>
              </a:avLst>
            </a:prstGeom>
            <a:solidFill>
              <a:schemeClr val="bg1">
                <a:lumMod val="95000"/>
              </a:schemeClr>
            </a:solidFill>
            <a:ln w="412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74000">
                      <a:schemeClr val="tx1">
                        <a:lumMod val="50000"/>
                        <a:lumOff val="50000"/>
                      </a:schemeClr>
                    </a:gs>
                    <a:gs pos="83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76A2E2A-96E5-1D63-DDD7-670D401315DA}"/>
                </a:ext>
              </a:extLst>
            </p:cNvPr>
            <p:cNvSpPr/>
            <p:nvPr/>
          </p:nvSpPr>
          <p:spPr>
            <a:xfrm>
              <a:off x="-349" y="1094474"/>
              <a:ext cx="492718" cy="6519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412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74000">
                      <a:schemeClr val="tx1">
                        <a:lumMod val="50000"/>
                        <a:lumOff val="50000"/>
                      </a:schemeClr>
                    </a:gs>
                    <a:gs pos="83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</a:endParaRPr>
            </a:p>
          </p:txBody>
        </p:sp>
      </p:grpSp>
      <p:pic>
        <p:nvPicPr>
          <p:cNvPr id="3" name="Picture 2" descr="A screenshot of a computer&#10;&#10;AI-generated content may be incorrect." hidden="1">
            <a:extLst>
              <a:ext uri="{FF2B5EF4-FFF2-40B4-BE49-F238E27FC236}">
                <a16:creationId xmlns:a16="http://schemas.microsoft.com/office/drawing/2014/main" id="{96B02265-D940-5CA2-041A-883F61421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70"/>
            <a:ext cx="14630400" cy="821445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FAE6C5-4C38-B199-4C3C-43770762B83D}"/>
              </a:ext>
            </a:extLst>
          </p:cNvPr>
          <p:cNvSpPr/>
          <p:nvPr/>
        </p:nvSpPr>
        <p:spPr>
          <a:xfrm>
            <a:off x="1040576" y="914400"/>
            <a:ext cx="3284540" cy="2633783"/>
          </a:xfrm>
          <a:prstGeom prst="roundRect">
            <a:avLst>
              <a:gd name="adj" fmla="val 40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1D28FD-C34D-7CFE-98E3-7DEB545EAAC4}"/>
              </a:ext>
            </a:extLst>
          </p:cNvPr>
          <p:cNvSpPr/>
          <p:nvPr/>
        </p:nvSpPr>
        <p:spPr>
          <a:xfrm>
            <a:off x="4738910" y="914400"/>
            <a:ext cx="3284539" cy="2633783"/>
          </a:xfrm>
          <a:prstGeom prst="roundRect">
            <a:avLst>
              <a:gd name="adj" fmla="val 40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54119E-9B24-157B-C528-894AE18C3B19}"/>
              </a:ext>
            </a:extLst>
          </p:cNvPr>
          <p:cNvSpPr/>
          <p:nvPr/>
        </p:nvSpPr>
        <p:spPr>
          <a:xfrm>
            <a:off x="8245067" y="914399"/>
            <a:ext cx="2984686" cy="2633785"/>
          </a:xfrm>
          <a:prstGeom prst="roundRect">
            <a:avLst>
              <a:gd name="adj" fmla="val 40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EF6442-BF16-9DFE-986E-2EE55B5683BB}"/>
              </a:ext>
            </a:extLst>
          </p:cNvPr>
          <p:cNvSpPr/>
          <p:nvPr/>
        </p:nvSpPr>
        <p:spPr>
          <a:xfrm>
            <a:off x="11451371" y="914398"/>
            <a:ext cx="2984686" cy="2633785"/>
          </a:xfrm>
          <a:prstGeom prst="roundRect">
            <a:avLst>
              <a:gd name="adj" fmla="val 40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40F57C-B207-8355-3B1B-5A7AF6E186E7}"/>
              </a:ext>
            </a:extLst>
          </p:cNvPr>
          <p:cNvSpPr/>
          <p:nvPr/>
        </p:nvSpPr>
        <p:spPr>
          <a:xfrm>
            <a:off x="1040576" y="3907688"/>
            <a:ext cx="4176405" cy="3157419"/>
          </a:xfrm>
          <a:prstGeom prst="roundRect">
            <a:avLst>
              <a:gd name="adj" fmla="val 40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01CB58-28A4-85AC-774E-9BDF32DD0DF0}"/>
              </a:ext>
            </a:extLst>
          </p:cNvPr>
          <p:cNvSpPr/>
          <p:nvPr/>
        </p:nvSpPr>
        <p:spPr>
          <a:xfrm>
            <a:off x="5644036" y="3907687"/>
            <a:ext cx="4095262" cy="3157419"/>
          </a:xfrm>
          <a:prstGeom prst="roundRect">
            <a:avLst>
              <a:gd name="adj" fmla="val 40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3187489-A794-EB9F-3C90-AF595DC2571D}"/>
              </a:ext>
            </a:extLst>
          </p:cNvPr>
          <p:cNvSpPr/>
          <p:nvPr/>
        </p:nvSpPr>
        <p:spPr>
          <a:xfrm>
            <a:off x="10166353" y="3907686"/>
            <a:ext cx="4269704" cy="3157419"/>
          </a:xfrm>
          <a:prstGeom prst="roundRect">
            <a:avLst>
              <a:gd name="adj" fmla="val 40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E1CE4F0-9ACF-C0A2-2F1D-473D3FCBD535}"/>
              </a:ext>
            </a:extLst>
          </p:cNvPr>
          <p:cNvSpPr/>
          <p:nvPr/>
        </p:nvSpPr>
        <p:spPr>
          <a:xfrm>
            <a:off x="1037464" y="7127541"/>
            <a:ext cx="13398593" cy="570613"/>
          </a:xfrm>
          <a:prstGeom prst="roundRect">
            <a:avLst>
              <a:gd name="adj" fmla="val 19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02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C5CC">
            <a:alpha val="49804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6EECA9-2A80-0337-C17E-692ECC6C3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" hidden="1">
            <a:extLst>
              <a:ext uri="{FF2B5EF4-FFF2-40B4-BE49-F238E27FC236}">
                <a16:creationId xmlns:a16="http://schemas.microsoft.com/office/drawing/2014/main" id="{5496BE8B-E6EF-D767-0475-0C553F939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7"/>
            <a:ext cx="14630400" cy="819896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A2A38F3-5988-4D86-A6E3-EC8512D9FD60}"/>
              </a:ext>
            </a:extLst>
          </p:cNvPr>
          <p:cNvGrpSpPr/>
          <p:nvPr/>
        </p:nvGrpSpPr>
        <p:grpSpPr>
          <a:xfrm>
            <a:off x="-60564" y="7776309"/>
            <a:ext cx="14816010" cy="609756"/>
            <a:chOff x="-56171" y="7768341"/>
            <a:chExt cx="14742739" cy="469097"/>
          </a:xfrm>
          <a:solidFill>
            <a:schemeClr val="bg1">
              <a:lumMod val="95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193121-FB33-FFED-EFC3-49836DCCD4A7}"/>
                </a:ext>
              </a:extLst>
            </p:cNvPr>
            <p:cNvSpPr/>
            <p:nvPr/>
          </p:nvSpPr>
          <p:spPr>
            <a:xfrm rot="10800000">
              <a:off x="-56171" y="7768341"/>
              <a:ext cx="14742739" cy="469097"/>
            </a:xfrm>
            <a:prstGeom prst="rect">
              <a:avLst/>
            </a:prstGeom>
            <a:grpFill/>
            <a:ln w="412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74000">
                    <a:schemeClr val="tx1">
                      <a:lumMod val="50000"/>
                      <a:lumOff val="50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DD3F4E-1772-4AD4-D9DD-BCCD513966A0}"/>
                </a:ext>
              </a:extLst>
            </p:cNvPr>
            <p:cNvSpPr txBox="1"/>
            <p:nvPr/>
          </p:nvSpPr>
          <p:spPr>
            <a:xfrm>
              <a:off x="0" y="7804414"/>
              <a:ext cx="3972562" cy="387798"/>
            </a:xfrm>
            <a:prstGeom prst="rect">
              <a:avLst/>
            </a:prstGeom>
            <a:grpFill/>
            <a:ln w="412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74000">
                        <a:schemeClr val="tx1">
                          <a:lumMod val="50000"/>
                          <a:lumOff val="50000"/>
                        </a:schemeClr>
                      </a:gs>
                      <a:gs pos="8300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0" scaled="1"/>
                    <a:tileRect/>
                  </a:gradFill>
                </a:rPr>
                <a:t>Tool Designed by Andrew Hubbard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59D437E-7211-4011-E839-86324B767B89}"/>
              </a:ext>
            </a:extLst>
          </p:cNvPr>
          <p:cNvSpPr/>
          <p:nvPr/>
        </p:nvSpPr>
        <p:spPr>
          <a:xfrm rot="10800000">
            <a:off x="-117232" y="-54863"/>
            <a:ext cx="14816011" cy="609756"/>
          </a:xfrm>
          <a:prstGeom prst="rect">
            <a:avLst/>
          </a:prstGeom>
          <a:solidFill>
            <a:schemeClr val="bg1">
              <a:lumMod val="95000"/>
            </a:schemeClr>
          </a:solidFill>
          <a:ln w="4127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74000">
                  <a:schemeClr val="tx1">
                    <a:lumMod val="50000"/>
                    <a:lumOff val="50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5B37D9-CC5D-54EC-1217-809B5DCD0483}"/>
              </a:ext>
            </a:extLst>
          </p:cNvPr>
          <p:cNvSpPr txBox="1"/>
          <p:nvPr/>
        </p:nvSpPr>
        <p:spPr>
          <a:xfrm>
            <a:off x="-60566" y="-27340"/>
            <a:ext cx="14690965" cy="504079"/>
          </a:xfrm>
          <a:prstGeom prst="rect">
            <a:avLst/>
          </a:prstGeom>
          <a:solidFill>
            <a:schemeClr val="bg1">
              <a:lumMod val="95000"/>
            </a:schemeClr>
          </a:solidFill>
          <a:ln w="412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74000">
                      <a:schemeClr val="tx1">
                        <a:lumMod val="50000"/>
                        <a:lumOff val="50000"/>
                      </a:schemeClr>
                    </a:gs>
                    <a:gs pos="83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</a:rPr>
              <a:t>Mainstreet Mercantile - Sales Analysis - 2024</a:t>
            </a:r>
          </a:p>
        </p:txBody>
      </p:sp>
      <p:pic>
        <p:nvPicPr>
          <p:cNvPr id="27" name="Picture 26" descr="A circular picture of a building&#10;&#10;AI-generated content may be incorrect.">
            <a:extLst>
              <a:ext uri="{FF2B5EF4-FFF2-40B4-BE49-F238E27FC236}">
                <a16:creationId xmlns:a16="http://schemas.microsoft.com/office/drawing/2014/main" id="{3591EA3F-F31B-B7C3-4155-6CA3BCEBE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93" y="-13716"/>
            <a:ext cx="518743" cy="518743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306E60F-9B59-E20A-5D2A-DE6665E9ED12}"/>
              </a:ext>
            </a:extLst>
          </p:cNvPr>
          <p:cNvGrpSpPr/>
          <p:nvPr/>
        </p:nvGrpSpPr>
        <p:grpSpPr>
          <a:xfrm>
            <a:off x="-4114" y="633046"/>
            <a:ext cx="823072" cy="6986956"/>
            <a:chOff x="-349" y="1094155"/>
            <a:chExt cx="764946" cy="6520147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1B4F12D-3E6A-9BBA-0C83-FE62505C70A5}"/>
                </a:ext>
              </a:extLst>
            </p:cNvPr>
            <p:cNvSpPr/>
            <p:nvPr/>
          </p:nvSpPr>
          <p:spPr>
            <a:xfrm>
              <a:off x="-349" y="1094155"/>
              <a:ext cx="764946" cy="6519828"/>
            </a:xfrm>
            <a:prstGeom prst="roundRect">
              <a:avLst>
                <a:gd name="adj" fmla="val 11559"/>
              </a:avLst>
            </a:prstGeom>
            <a:solidFill>
              <a:schemeClr val="bg1">
                <a:lumMod val="95000"/>
              </a:schemeClr>
            </a:solidFill>
            <a:ln w="412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74000">
                      <a:schemeClr val="tx1">
                        <a:lumMod val="50000"/>
                        <a:lumOff val="50000"/>
                      </a:schemeClr>
                    </a:gs>
                    <a:gs pos="83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B1977F4-FFE3-3ABF-3E50-ED0E897399D8}"/>
                </a:ext>
              </a:extLst>
            </p:cNvPr>
            <p:cNvSpPr/>
            <p:nvPr/>
          </p:nvSpPr>
          <p:spPr>
            <a:xfrm>
              <a:off x="-349" y="1094474"/>
              <a:ext cx="492718" cy="6519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412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74000">
                      <a:schemeClr val="tx1">
                        <a:lumMod val="50000"/>
                        <a:lumOff val="50000"/>
                      </a:schemeClr>
                    </a:gs>
                    <a:gs pos="83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951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AB132-4440-372F-5C6C-7D2EBF3A5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33E63F-3307-6602-F2FD-0A26C876C11D}"/>
              </a:ext>
            </a:extLst>
          </p:cNvPr>
          <p:cNvSpPr/>
          <p:nvPr/>
        </p:nvSpPr>
        <p:spPr>
          <a:xfrm>
            <a:off x="-54862" y="-54864"/>
            <a:ext cx="14741432" cy="964039"/>
          </a:xfrm>
          <a:custGeom>
            <a:avLst/>
            <a:gdLst>
              <a:gd name="connsiteX0" fmla="*/ 0 w 12191998"/>
              <a:gd name="connsiteY0" fmla="*/ 0 h 659846"/>
              <a:gd name="connsiteX1" fmla="*/ 8641079 w 12191998"/>
              <a:gd name="connsiteY1" fmla="*/ 0 h 659846"/>
              <a:gd name="connsiteX2" fmla="*/ 9444446 w 12191998"/>
              <a:gd name="connsiteY2" fmla="*/ 0 h 659846"/>
              <a:gd name="connsiteX3" fmla="*/ 12191998 w 12191998"/>
              <a:gd name="connsiteY3" fmla="*/ 0 h 659846"/>
              <a:gd name="connsiteX4" fmla="*/ 12191998 w 12191998"/>
              <a:gd name="connsiteY4" fmla="*/ 659846 h 659846"/>
              <a:gd name="connsiteX5" fmla="*/ 8971002 w 12191998"/>
              <a:gd name="connsiteY5" fmla="*/ 659846 h 659846"/>
              <a:gd name="connsiteX6" fmla="*/ 8661352 w 12191998"/>
              <a:gd name="connsiteY6" fmla="*/ 350196 h 659846"/>
              <a:gd name="connsiteX7" fmla="*/ 0 w 12191998"/>
              <a:gd name="connsiteY7" fmla="*/ 350196 h 65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659846">
                <a:moveTo>
                  <a:pt x="0" y="0"/>
                </a:moveTo>
                <a:lnTo>
                  <a:pt x="8641079" y="0"/>
                </a:lnTo>
                <a:lnTo>
                  <a:pt x="9444446" y="0"/>
                </a:lnTo>
                <a:lnTo>
                  <a:pt x="12191998" y="0"/>
                </a:lnTo>
                <a:lnTo>
                  <a:pt x="12191998" y="659846"/>
                </a:lnTo>
                <a:lnTo>
                  <a:pt x="8971002" y="659846"/>
                </a:lnTo>
                <a:lnTo>
                  <a:pt x="8661352" y="350196"/>
                </a:lnTo>
                <a:lnTo>
                  <a:pt x="0" y="350196"/>
                </a:lnTo>
                <a:close/>
              </a:path>
            </a:pathLst>
          </a:custGeom>
          <a:ln>
            <a:gradFill>
              <a:gsLst>
                <a:gs pos="29000">
                  <a:schemeClr val="bg2">
                    <a:lumMod val="20000"/>
                    <a:lumOff val="8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592"/>
          </a:p>
        </p:txBody>
      </p:sp>
      <p:pic>
        <p:nvPicPr>
          <p:cNvPr id="16" name="Picture 15" descr="A yellow letter and a dot&#10;&#10;AI-generated content may be incorrect.">
            <a:extLst>
              <a:ext uri="{FF2B5EF4-FFF2-40B4-BE49-F238E27FC236}">
                <a16:creationId xmlns:a16="http://schemas.microsoft.com/office/drawing/2014/main" id="{4B51A642-C279-36EA-06DD-339BC99D7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043" y="148506"/>
            <a:ext cx="3085338" cy="5893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F1A76E-78B2-964B-5AB9-8D05DFAA5027}"/>
              </a:ext>
            </a:extLst>
          </p:cNvPr>
          <p:cNvSpPr txBox="1"/>
          <p:nvPr/>
        </p:nvSpPr>
        <p:spPr>
          <a:xfrm>
            <a:off x="3048024" y="-54864"/>
            <a:ext cx="7746502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92" dirty="0">
                <a:latin typeface="Roboto" panose="02000000000000000000" pitchFamily="2" charset="0"/>
                <a:ea typeface="Roboto" panose="02000000000000000000" pitchFamily="2" charset="0"/>
              </a:rPr>
              <a:t>The Pixar Odyssey: 30 Years of Animation Magic</a:t>
            </a:r>
            <a:endParaRPr lang="en-GB" sz="2592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3F99E9-B35E-64B4-BE82-44B9FA11F999}"/>
              </a:ext>
            </a:extLst>
          </p:cNvPr>
          <p:cNvSpPr txBox="1"/>
          <p:nvPr/>
        </p:nvSpPr>
        <p:spPr>
          <a:xfrm>
            <a:off x="4255396" y="555065"/>
            <a:ext cx="6119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Interesting Facts About the Movie</a:t>
            </a:r>
            <a:endParaRPr lang="en-GB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00F747-95DD-E138-50B9-5F537DD8762E}"/>
              </a:ext>
            </a:extLst>
          </p:cNvPr>
          <p:cNvGrpSpPr/>
          <p:nvPr/>
        </p:nvGrpSpPr>
        <p:grpSpPr>
          <a:xfrm>
            <a:off x="-56171" y="7768341"/>
            <a:ext cx="14742739" cy="469097"/>
            <a:chOff x="-56171" y="7768341"/>
            <a:chExt cx="14742739" cy="46909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0295485-12FB-86DD-D5DA-55AEE6EAC670}"/>
                </a:ext>
              </a:extLst>
            </p:cNvPr>
            <p:cNvSpPr/>
            <p:nvPr/>
          </p:nvSpPr>
          <p:spPr>
            <a:xfrm rot="10800000">
              <a:off x="-56171" y="7768341"/>
              <a:ext cx="14742739" cy="469097"/>
            </a:xfrm>
            <a:custGeom>
              <a:avLst/>
              <a:gdLst>
                <a:gd name="connsiteX0" fmla="*/ 0 w 12191998"/>
                <a:gd name="connsiteY0" fmla="*/ 0 h 659846"/>
                <a:gd name="connsiteX1" fmla="*/ 8641079 w 12191998"/>
                <a:gd name="connsiteY1" fmla="*/ 0 h 659846"/>
                <a:gd name="connsiteX2" fmla="*/ 9444446 w 12191998"/>
                <a:gd name="connsiteY2" fmla="*/ 0 h 659846"/>
                <a:gd name="connsiteX3" fmla="*/ 12191998 w 12191998"/>
                <a:gd name="connsiteY3" fmla="*/ 0 h 659846"/>
                <a:gd name="connsiteX4" fmla="*/ 12191998 w 12191998"/>
                <a:gd name="connsiteY4" fmla="*/ 659846 h 659846"/>
                <a:gd name="connsiteX5" fmla="*/ 8971002 w 12191998"/>
                <a:gd name="connsiteY5" fmla="*/ 659846 h 659846"/>
                <a:gd name="connsiteX6" fmla="*/ 8661352 w 12191998"/>
                <a:gd name="connsiteY6" fmla="*/ 350196 h 659846"/>
                <a:gd name="connsiteX7" fmla="*/ 0 w 12191998"/>
                <a:gd name="connsiteY7" fmla="*/ 350196 h 65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1998" h="659846">
                  <a:moveTo>
                    <a:pt x="0" y="0"/>
                  </a:moveTo>
                  <a:lnTo>
                    <a:pt x="8641079" y="0"/>
                  </a:lnTo>
                  <a:lnTo>
                    <a:pt x="9444446" y="0"/>
                  </a:lnTo>
                  <a:lnTo>
                    <a:pt x="12191998" y="0"/>
                  </a:lnTo>
                  <a:lnTo>
                    <a:pt x="12191998" y="659846"/>
                  </a:lnTo>
                  <a:lnTo>
                    <a:pt x="8971002" y="659846"/>
                  </a:lnTo>
                  <a:lnTo>
                    <a:pt x="8661352" y="350196"/>
                  </a:lnTo>
                  <a:lnTo>
                    <a:pt x="0" y="350196"/>
                  </a:lnTo>
                  <a:close/>
                </a:path>
              </a:pathLst>
            </a:custGeom>
            <a:ln>
              <a:gradFill>
                <a:gsLst>
                  <a:gs pos="29000">
                    <a:schemeClr val="bg2">
                      <a:lumMod val="20000"/>
                      <a:lumOff val="80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sz="2592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69848C9-362A-6F7C-A681-986FF6DAC619}"/>
                </a:ext>
              </a:extLst>
            </p:cNvPr>
            <p:cNvSpPr txBox="1"/>
            <p:nvPr/>
          </p:nvSpPr>
          <p:spPr>
            <a:xfrm>
              <a:off x="0" y="7768342"/>
              <a:ext cx="3972562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920" dirty="0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chemeClr val="accent1">
                          <a:lumMod val="45000"/>
                          <a:lumOff val="55000"/>
                        </a:schemeClr>
                      </a:gs>
                    </a:gsLst>
                    <a:lin ang="0" scaled="1"/>
                    <a:tileRect/>
                  </a:gradFill>
                  <a:latin typeface="Roboto" panose="02000000000000000000" pitchFamily="2" charset="0"/>
                  <a:ea typeface="Roboto" panose="02000000000000000000" pitchFamily="2" charset="0"/>
                </a:rPr>
                <a:t>Tool Designed by Andrew Hubbard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CA58AE-834F-77C5-E4E5-020A584052C2}"/>
              </a:ext>
            </a:extLst>
          </p:cNvPr>
          <p:cNvSpPr/>
          <p:nvPr/>
        </p:nvSpPr>
        <p:spPr>
          <a:xfrm>
            <a:off x="3243411" y="3167931"/>
            <a:ext cx="6369512" cy="4127596"/>
          </a:xfrm>
          <a:prstGeom prst="roundRect">
            <a:avLst>
              <a:gd name="adj" fmla="val 3747"/>
            </a:avLst>
          </a:prstGeom>
          <a:solidFill>
            <a:srgbClr val="041B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79BFDEC-C43A-573A-A756-78BCF2063335}"/>
              </a:ext>
            </a:extLst>
          </p:cNvPr>
          <p:cNvSpPr/>
          <p:nvPr/>
        </p:nvSpPr>
        <p:spPr>
          <a:xfrm>
            <a:off x="9884903" y="3167931"/>
            <a:ext cx="4557928" cy="2037115"/>
          </a:xfrm>
          <a:prstGeom prst="roundRect">
            <a:avLst>
              <a:gd name="adj" fmla="val 6487"/>
            </a:avLst>
          </a:prstGeom>
          <a:solidFill>
            <a:srgbClr val="041B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A5CE02-9DBF-46FA-1DF9-EE15BBC4C280}"/>
              </a:ext>
            </a:extLst>
          </p:cNvPr>
          <p:cNvSpPr/>
          <p:nvPr/>
        </p:nvSpPr>
        <p:spPr>
          <a:xfrm>
            <a:off x="9884903" y="5384800"/>
            <a:ext cx="4557928" cy="1910727"/>
          </a:xfrm>
          <a:prstGeom prst="roundRect">
            <a:avLst>
              <a:gd name="adj" fmla="val 6487"/>
            </a:avLst>
          </a:prstGeom>
          <a:solidFill>
            <a:srgbClr val="041B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9A1AB79-E465-85D5-0717-A2B5CB5EC834}"/>
              </a:ext>
            </a:extLst>
          </p:cNvPr>
          <p:cNvSpPr/>
          <p:nvPr/>
        </p:nvSpPr>
        <p:spPr>
          <a:xfrm>
            <a:off x="201542" y="1439744"/>
            <a:ext cx="14241289" cy="1305169"/>
          </a:xfrm>
          <a:prstGeom prst="roundRect">
            <a:avLst>
              <a:gd name="adj" fmla="val 6487"/>
            </a:avLst>
          </a:prstGeom>
          <a:solidFill>
            <a:srgbClr val="041B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15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 descr="Money with solid fill">
            <a:extLst>
              <a:ext uri="{FF2B5EF4-FFF2-40B4-BE49-F238E27FC236}">
                <a16:creationId xmlns:a16="http://schemas.microsoft.com/office/drawing/2014/main" id="{5111BCE5-68C3-19EE-380D-D205200C4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7476" y="2395416"/>
            <a:ext cx="1152000" cy="1152000"/>
          </a:xfrm>
          <a:prstGeom prst="rect">
            <a:avLst/>
          </a:prstGeom>
        </p:spPr>
      </p:pic>
      <p:pic>
        <p:nvPicPr>
          <p:cNvPr id="23" name="Graphic 22" descr="Research with solid fill">
            <a:extLst>
              <a:ext uri="{FF2B5EF4-FFF2-40B4-BE49-F238E27FC236}">
                <a16:creationId xmlns:a16="http://schemas.microsoft.com/office/drawing/2014/main" id="{D293623B-04BD-6AC8-1CE0-44907F257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44802" y="2436827"/>
            <a:ext cx="1152000" cy="1152000"/>
          </a:xfrm>
          <a:prstGeom prst="rect">
            <a:avLst/>
          </a:prstGeom>
        </p:spPr>
      </p:pic>
      <p:pic>
        <p:nvPicPr>
          <p:cNvPr id="29" name="Graphic 28" descr="Money with solid fill">
            <a:extLst>
              <a:ext uri="{FF2B5EF4-FFF2-40B4-BE49-F238E27FC236}">
                <a16:creationId xmlns:a16="http://schemas.microsoft.com/office/drawing/2014/main" id="{5DA02E96-9505-1062-EA16-2BD807175A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07476" y="3759202"/>
            <a:ext cx="1152000" cy="1152000"/>
          </a:xfrm>
          <a:prstGeom prst="rect">
            <a:avLst/>
          </a:prstGeom>
        </p:spPr>
      </p:pic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D2FBE698-2497-6688-9E0F-8381B3B844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44802" y="3821725"/>
            <a:ext cx="1152000" cy="1152000"/>
          </a:xfrm>
          <a:prstGeom prst="rect">
            <a:avLst/>
          </a:prstGeom>
        </p:spPr>
      </p:pic>
      <p:pic>
        <p:nvPicPr>
          <p:cNvPr id="14" name="Graphic 13" descr="Search Inventory with solid fill">
            <a:extLst>
              <a:ext uri="{FF2B5EF4-FFF2-40B4-BE49-F238E27FC236}">
                <a16:creationId xmlns:a16="http://schemas.microsoft.com/office/drawing/2014/main" id="{5270A918-E27C-6809-4579-60193575AB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82128" y="3803758"/>
            <a:ext cx="1152000" cy="1152000"/>
          </a:xfrm>
          <a:prstGeom prst="rect">
            <a:avLst/>
          </a:prstGeom>
        </p:spPr>
      </p:pic>
      <p:pic>
        <p:nvPicPr>
          <p:cNvPr id="16" name="Graphic 15" descr="Search Inventory with solid fill">
            <a:extLst>
              <a:ext uri="{FF2B5EF4-FFF2-40B4-BE49-F238E27FC236}">
                <a16:creationId xmlns:a16="http://schemas.microsoft.com/office/drawing/2014/main" id="{514E1A14-C293-A7AC-155C-B525755BB7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58678" y="2436827"/>
            <a:ext cx="1152000" cy="1152000"/>
          </a:xfrm>
          <a:prstGeom prst="rect">
            <a:avLst/>
          </a:prstGeom>
        </p:spPr>
      </p:pic>
      <p:pic>
        <p:nvPicPr>
          <p:cNvPr id="20" name="Graphic 19" descr="Eraser with solid fill">
            <a:extLst>
              <a:ext uri="{FF2B5EF4-FFF2-40B4-BE49-F238E27FC236}">
                <a16:creationId xmlns:a16="http://schemas.microsoft.com/office/drawing/2014/main" id="{3CC55A1B-372A-F1A7-7124-E71930105A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84279" y="2438397"/>
            <a:ext cx="1152000" cy="1152000"/>
          </a:xfrm>
          <a:prstGeom prst="rect">
            <a:avLst/>
          </a:prstGeom>
        </p:spPr>
      </p:pic>
      <p:pic>
        <p:nvPicPr>
          <p:cNvPr id="21" name="Graphic 20" descr="Eraser with solid fill">
            <a:extLst>
              <a:ext uri="{FF2B5EF4-FFF2-40B4-BE49-F238E27FC236}">
                <a16:creationId xmlns:a16="http://schemas.microsoft.com/office/drawing/2014/main" id="{CEBBE3A5-98B0-A677-A02C-635633CE224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084279" y="3825629"/>
            <a:ext cx="1152000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7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</TotalTime>
  <Words>56</Words>
  <Application>Microsoft Office PowerPoint</Application>
  <PresentationFormat>Custom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</dc:creator>
  <cp:lastModifiedBy>Andrew</cp:lastModifiedBy>
  <cp:revision>1</cp:revision>
  <dcterms:created xsi:type="dcterms:W3CDTF">2025-04-06T10:43:37Z</dcterms:created>
  <dcterms:modified xsi:type="dcterms:W3CDTF">2025-04-18T10:11:11Z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2025-04-06T12:41:04Z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5bf6057b-fe78-410d-885a-a04ac55f2923</vt:lpwstr>
  </property>
  <property fmtid="{D5CDD505-2E9C-101B-9397-08002B2CF9AE}" pid="7" name="MSIP_Label_defa4170-0d19-0005-0004-bc88714345d2_ActionId">
    <vt:lpwstr>d7aac7b6-5c03-437a-b95e-afe1772388cc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