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0" r:id="rId3"/>
    <p:sldId id="260" r:id="rId4"/>
    <p:sldId id="26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5CC"/>
    <a:srgbClr val="BFC1C5"/>
    <a:srgbClr val="96B1CA"/>
    <a:srgbClr val="BACCDC"/>
    <a:srgbClr val="C7D6E3"/>
    <a:srgbClr val="DCE5ED"/>
    <a:srgbClr val="E6E6E6"/>
    <a:srgbClr val="15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F7C00-CEA6-417E-9225-931A981C833B}" v="59" dt="2025-04-13T07:01:3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560" y="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36c5b73e-58a9-45e0-b191-7481baa14d1c" providerId="ADAL" clId="{73EF7C00-CEA6-417E-9225-931A981C833B}"/>
    <pc:docChg chg="undo custSel addSld delSld modSld">
      <pc:chgData name="Andrew" userId="36c5b73e-58a9-45e0-b191-7481baa14d1c" providerId="ADAL" clId="{73EF7C00-CEA6-417E-9225-931A981C833B}" dt="2025-04-13T07:00:43.289" v="406" actId="478"/>
      <pc:docMkLst>
        <pc:docMk/>
      </pc:docMkLst>
      <pc:sldChg chg="addSp delSp modSp mod setBg">
        <pc:chgData name="Andrew" userId="36c5b73e-58a9-45e0-b191-7481baa14d1c" providerId="ADAL" clId="{73EF7C00-CEA6-417E-9225-931A981C833B}" dt="2025-04-13T06:58:57.158" v="396"/>
        <pc:sldMkLst>
          <pc:docMk/>
          <pc:sldMk cId="3915621456" sldId="256"/>
        </pc:sldMkLst>
        <pc:spChg chg="add del mod">
          <ac:chgData name="Andrew" userId="36c5b73e-58a9-45e0-b191-7481baa14d1c" providerId="ADAL" clId="{73EF7C00-CEA6-417E-9225-931A981C833B}" dt="2025-04-12T08:09:16.860" v="358" actId="478"/>
          <ac:spMkLst>
            <pc:docMk/>
            <pc:sldMk cId="3915621456" sldId="256"/>
            <ac:spMk id="2" creationId="{2386C1B1-419C-27E0-1DED-D41823642EBE}"/>
          </ac:spMkLst>
        </pc:spChg>
        <pc:spChg chg="add del mod">
          <ac:chgData name="Andrew" userId="36c5b73e-58a9-45e0-b191-7481baa14d1c" providerId="ADAL" clId="{73EF7C00-CEA6-417E-9225-931A981C833B}" dt="2025-04-12T08:12:18.407" v="388" actId="478"/>
          <ac:spMkLst>
            <pc:docMk/>
            <pc:sldMk cId="3915621456" sldId="256"/>
            <ac:spMk id="3" creationId="{1E5B55D1-9FC1-438B-BAF7-907F32C4A423}"/>
          </ac:spMkLst>
        </pc:spChg>
        <pc:spChg chg="add mod">
          <ac:chgData name="Andrew" userId="36c5b73e-58a9-45e0-b191-7481baa14d1c" providerId="ADAL" clId="{73EF7C00-CEA6-417E-9225-931A981C833B}" dt="2025-04-12T08:12:42.934" v="390" actId="408"/>
          <ac:spMkLst>
            <pc:docMk/>
            <pc:sldMk cId="3915621456" sldId="256"/>
            <ac:spMk id="4" creationId="{9BC9176F-4013-EA92-26E3-D5A0CB170B6D}"/>
          </ac:spMkLst>
        </pc:spChg>
        <pc:spChg chg="mod">
          <ac:chgData name="Andrew" userId="36c5b73e-58a9-45e0-b191-7481baa14d1c" providerId="ADAL" clId="{73EF7C00-CEA6-417E-9225-931A981C833B}" dt="2025-04-12T08:12:27.265" v="389" actId="14100"/>
          <ac:spMkLst>
            <pc:docMk/>
            <pc:sldMk cId="3915621456" sldId="256"/>
            <ac:spMk id="6" creationId="{FA73749B-981F-FF20-7305-3D9C9B574609}"/>
          </ac:spMkLst>
        </pc:spChg>
        <pc:spChg chg="del mod">
          <ac:chgData name="Andrew" userId="36c5b73e-58a9-45e0-b191-7481baa14d1c" providerId="ADAL" clId="{73EF7C00-CEA6-417E-9225-931A981C833B}" dt="2025-04-12T08:11:01.442" v="375" actId="478"/>
          <ac:spMkLst>
            <pc:docMk/>
            <pc:sldMk cId="3915621456" sldId="256"/>
            <ac:spMk id="7" creationId="{39F3ADE7-7377-91F5-ACF2-381BEDFADBFE}"/>
          </ac:spMkLst>
        </pc:spChg>
        <pc:spChg chg="del mod">
          <ac:chgData name="Andrew" userId="36c5b73e-58a9-45e0-b191-7481baa14d1c" providerId="ADAL" clId="{73EF7C00-CEA6-417E-9225-931A981C833B}" dt="2025-04-12T08:10:52.467" v="373" actId="478"/>
          <ac:spMkLst>
            <pc:docMk/>
            <pc:sldMk cId="3915621456" sldId="256"/>
            <ac:spMk id="8" creationId="{23047E59-E47E-DC29-CA7C-F86657A7CA2F}"/>
          </ac:spMkLst>
        </pc:spChg>
        <pc:spChg chg="mod">
          <ac:chgData name="Andrew" userId="36c5b73e-58a9-45e0-b191-7481baa14d1c" providerId="ADAL" clId="{73EF7C00-CEA6-417E-9225-931A981C833B}" dt="2025-04-12T08:11:13.349" v="378" actId="554"/>
          <ac:spMkLst>
            <pc:docMk/>
            <pc:sldMk cId="3915621456" sldId="256"/>
            <ac:spMk id="9" creationId="{B8D1EDE0-909D-9927-6573-EABA3729ABC5}"/>
          </ac:spMkLst>
        </pc:spChg>
        <pc:spChg chg="mod">
          <ac:chgData name="Andrew" userId="36c5b73e-58a9-45e0-b191-7481baa14d1c" providerId="ADAL" clId="{73EF7C00-CEA6-417E-9225-931A981C833B}" dt="2025-04-12T08:12:16.710" v="387" actId="14100"/>
          <ac:spMkLst>
            <pc:docMk/>
            <pc:sldMk cId="3915621456" sldId="256"/>
            <ac:spMk id="10" creationId="{C1A8628F-F918-FB84-5BB8-D6E8E973C1FA}"/>
          </ac:spMkLst>
        </pc:spChg>
        <pc:spChg chg="add mod">
          <ac:chgData name="Andrew" userId="36c5b73e-58a9-45e0-b191-7481baa14d1c" providerId="ADAL" clId="{73EF7C00-CEA6-417E-9225-931A981C833B}" dt="2025-04-12T08:12:06.853" v="385" actId="1076"/>
          <ac:spMkLst>
            <pc:docMk/>
            <pc:sldMk cId="3915621456" sldId="256"/>
            <ac:spMk id="11" creationId="{510F9B7E-45A7-11B7-E51D-4E234D1D52C8}"/>
          </ac:spMkLst>
        </pc:spChg>
        <pc:spChg chg="mod">
          <ac:chgData name="Andrew" userId="36c5b73e-58a9-45e0-b191-7481baa14d1c" providerId="ADAL" clId="{73EF7C00-CEA6-417E-9225-931A981C833B}" dt="2025-04-06T12:51:33.811" v="128" actId="207"/>
          <ac:spMkLst>
            <pc:docMk/>
            <pc:sldMk cId="3915621456" sldId="256"/>
            <ac:spMk id="13" creationId="{EF39C95F-09A7-C0DD-0483-31BB0B666B89}"/>
          </ac:spMkLst>
        </pc:spChg>
        <pc:spChg chg="mod">
          <ac:chgData name="Andrew" userId="36c5b73e-58a9-45e0-b191-7481baa14d1c" providerId="ADAL" clId="{73EF7C00-CEA6-417E-9225-931A981C833B}" dt="2025-04-06T12:52:35.411" v="148" actId="1036"/>
          <ac:spMkLst>
            <pc:docMk/>
            <pc:sldMk cId="3915621456" sldId="256"/>
            <ac:spMk id="14" creationId="{C0FE559C-36B1-EFAC-FC5B-CEA81C27BDD7}"/>
          </ac:spMkLst>
        </pc:spChg>
        <pc:spChg chg="mod topLvl">
          <ac:chgData name="Andrew" userId="36c5b73e-58a9-45e0-b191-7481baa14d1c" providerId="ADAL" clId="{73EF7C00-CEA6-417E-9225-931A981C833B}" dt="2025-04-06T12:52:02.628" v="142" actId="207"/>
          <ac:spMkLst>
            <pc:docMk/>
            <pc:sldMk cId="3915621456" sldId="256"/>
            <ac:spMk id="16" creationId="{908496E2-72C3-206E-953B-ACA11BFDA1DD}"/>
          </ac:spMkLst>
        </pc:spChg>
        <pc:spChg chg="add del mod">
          <ac:chgData name="Andrew" userId="36c5b73e-58a9-45e0-b191-7481baa14d1c" providerId="ADAL" clId="{73EF7C00-CEA6-417E-9225-931A981C833B}" dt="2025-04-12T07:59:00.762" v="321" actId="478"/>
          <ac:spMkLst>
            <pc:docMk/>
            <pc:sldMk cId="3915621456" sldId="256"/>
            <ac:spMk id="18" creationId="{412908FA-8F92-9085-0A14-BC5E765F0BC0}"/>
          </ac:spMkLst>
        </pc:spChg>
        <pc:spChg chg="add mod ord">
          <ac:chgData name="Andrew" userId="36c5b73e-58a9-45e0-b191-7481baa14d1c" providerId="ADAL" clId="{73EF7C00-CEA6-417E-9225-931A981C833B}" dt="2025-04-06T14:30:56.454" v="236" actId="166"/>
          <ac:spMkLst>
            <pc:docMk/>
            <pc:sldMk cId="3915621456" sldId="256"/>
            <ac:spMk id="19" creationId="{9C1A80F7-212F-19EC-081F-F48733F959BA}"/>
          </ac:spMkLst>
        </pc:spChg>
        <pc:spChg chg="mod">
          <ac:chgData name="Andrew" userId="36c5b73e-58a9-45e0-b191-7481baa14d1c" providerId="ADAL" clId="{73EF7C00-CEA6-417E-9225-931A981C833B}" dt="2025-04-06T14:52:37.668" v="266" actId="108"/>
          <ac:spMkLst>
            <pc:docMk/>
            <pc:sldMk cId="3915621456" sldId="256"/>
            <ac:spMk id="29" creationId="{61224574-5443-0CE3-01FA-850D0BE0E15F}"/>
          </ac:spMkLst>
        </pc:spChg>
        <pc:spChg chg="mod">
          <ac:chgData name="Andrew" userId="36c5b73e-58a9-45e0-b191-7481baa14d1c" providerId="ADAL" clId="{73EF7C00-CEA6-417E-9225-931A981C833B}" dt="2025-04-06T14:52:37.668" v="266" actId="108"/>
          <ac:spMkLst>
            <pc:docMk/>
            <pc:sldMk cId="3915621456" sldId="256"/>
            <ac:spMk id="30" creationId="{D5A1B6FB-F55F-85F7-7A68-33B246336A70}"/>
          </ac:spMkLst>
        </pc:spChg>
        <pc:grpChg chg="mod">
          <ac:chgData name="Andrew" userId="36c5b73e-58a9-45e0-b191-7481baa14d1c" providerId="ADAL" clId="{73EF7C00-CEA6-417E-9225-931A981C833B}" dt="2025-04-06T12:53:00.871" v="149" actId="14100"/>
          <ac:grpSpMkLst>
            <pc:docMk/>
            <pc:sldMk cId="3915621456" sldId="256"/>
            <ac:grpSpMk id="12" creationId="{C0B253B6-3FA2-FCC5-DB08-D6391AC86B65}"/>
          </ac:grpSpMkLst>
        </pc:grpChg>
        <pc:grpChg chg="add mod">
          <ac:chgData name="Andrew" userId="36c5b73e-58a9-45e0-b191-7481baa14d1c" providerId="ADAL" clId="{73EF7C00-CEA6-417E-9225-931A981C833B}" dt="2025-04-12T08:06:27.557" v="329" actId="554"/>
          <ac:grpSpMkLst>
            <pc:docMk/>
            <pc:sldMk cId="3915621456" sldId="256"/>
            <ac:grpSpMk id="28" creationId="{D19F47BF-8BB0-3AD3-8C18-D8CBEFA21631}"/>
          </ac:grpSpMkLst>
        </pc:grpChg>
        <pc:picChg chg="mod modVis">
          <ac:chgData name="Andrew" userId="36c5b73e-58a9-45e0-b191-7481baa14d1c" providerId="ADAL" clId="{73EF7C00-CEA6-417E-9225-931A981C833B}" dt="2025-04-06T12:56:43.205" v="159" actId="14430"/>
          <ac:picMkLst>
            <pc:docMk/>
            <pc:sldMk cId="3915621456" sldId="256"/>
            <ac:picMk id="5" creationId="{7985FA9C-6422-2502-12EF-9FDD2B913BBE}"/>
          </ac:picMkLst>
        </pc:picChg>
        <pc:picChg chg="add mod">
          <ac:chgData name="Andrew" userId="36c5b73e-58a9-45e0-b191-7481baa14d1c" providerId="ADAL" clId="{73EF7C00-CEA6-417E-9225-931A981C833B}" dt="2025-04-06T16:12:59.721" v="319" actId="1038"/>
          <ac:picMkLst>
            <pc:docMk/>
            <pc:sldMk cId="3915621456" sldId="256"/>
            <ac:picMk id="27" creationId="{700322EF-7C35-42AA-2DE1-9E339C20A5B9}"/>
          </ac:picMkLst>
        </pc:picChg>
      </pc:sldChg>
      <pc:sldChg chg="addSp delSp modSp add mod setBg">
        <pc:chgData name="Andrew" userId="36c5b73e-58a9-45e0-b191-7481baa14d1c" providerId="ADAL" clId="{73EF7C00-CEA6-417E-9225-931A981C833B}" dt="2025-04-06T15:21:32.952" v="309" actId="1076"/>
        <pc:sldMkLst>
          <pc:docMk/>
          <pc:sldMk cId="802474073" sldId="269"/>
        </pc:sldMkLst>
        <pc:picChg chg="add 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14" creationId="{5270A918-E27C-6809-4579-60193575ABD3}"/>
          </ac:picMkLst>
        </pc:picChg>
        <pc:picChg chg="add mod">
          <ac:chgData name="Andrew" userId="36c5b73e-58a9-45e0-b191-7481baa14d1c" providerId="ADAL" clId="{73EF7C00-CEA6-417E-9225-931A981C833B}" dt="2025-04-06T15:01:36.396" v="283" actId="1076"/>
          <ac:picMkLst>
            <pc:docMk/>
            <pc:sldMk cId="802474073" sldId="269"/>
            <ac:picMk id="16" creationId="{514E1A14-C293-A7AC-155C-B525755BB7DE}"/>
          </ac:picMkLst>
        </pc:picChg>
        <pc:picChg chg="add mod">
          <ac:chgData name="Andrew" userId="36c5b73e-58a9-45e0-b191-7481baa14d1c" providerId="ADAL" clId="{73EF7C00-CEA6-417E-9225-931A981C833B}" dt="2025-04-06T15:05:02.749" v="299" actId="1076"/>
          <ac:picMkLst>
            <pc:docMk/>
            <pc:sldMk cId="802474073" sldId="269"/>
            <ac:picMk id="20" creationId="{3CC55A1B-372A-F1A7-7124-E71930105A1C}"/>
          </ac:picMkLst>
        </pc:picChg>
        <pc:picChg chg="add 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21" creationId="{CEBBE3A5-98B0-A677-A02C-635633CE2249}"/>
          </ac:picMkLst>
        </pc:picChg>
        <pc:picChg chg="mod">
          <ac:chgData name="Andrew" userId="36c5b73e-58a9-45e0-b191-7481baa14d1c" providerId="ADAL" clId="{73EF7C00-CEA6-417E-9225-931A981C833B}" dt="2025-04-06T14:55:31.525" v="268" actId="207"/>
          <ac:picMkLst>
            <pc:docMk/>
            <pc:sldMk cId="802474073" sldId="269"/>
            <ac:picMk id="22" creationId="{5111BCE5-68C3-19EE-380D-D205200C44E5}"/>
          </ac:picMkLst>
        </pc:picChg>
        <pc:picChg chg="mod">
          <ac:chgData name="Andrew" userId="36c5b73e-58a9-45e0-b191-7481baa14d1c" providerId="ADAL" clId="{73EF7C00-CEA6-417E-9225-931A981C833B}" dt="2025-04-06T15:21:32.952" v="309" actId="1076"/>
          <ac:picMkLst>
            <pc:docMk/>
            <pc:sldMk cId="802474073" sldId="269"/>
            <ac:picMk id="23" creationId="{D293623B-04BD-6AC8-1CE0-44907F2572A1}"/>
          </ac:picMkLst>
        </pc:picChg>
        <pc:picChg chg="mod">
          <ac:chgData name="Andrew" userId="36c5b73e-58a9-45e0-b191-7481baa14d1c" providerId="ADAL" clId="{73EF7C00-CEA6-417E-9225-931A981C833B}" dt="2025-04-06T15:15:37.723" v="307" actId="207"/>
          <ac:picMkLst>
            <pc:docMk/>
            <pc:sldMk cId="802474073" sldId="269"/>
            <ac:picMk id="29" creationId="{5DA02E96-9505-1062-EA16-2BD807175A9A}"/>
          </ac:picMkLst>
        </pc:picChg>
        <pc:picChg chg="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30" creationId="{D2FBE698-2497-6688-9E0F-8381B3B84497}"/>
          </ac:picMkLst>
        </pc:picChg>
      </pc:sldChg>
      <pc:sldChg chg="add del">
        <pc:chgData name="Andrew" userId="36c5b73e-58a9-45e0-b191-7481baa14d1c" providerId="ADAL" clId="{73EF7C00-CEA6-417E-9225-931A981C833B}" dt="2025-04-13T07:00:20.261" v="398" actId="47"/>
        <pc:sldMkLst>
          <pc:docMk/>
          <pc:sldMk cId="495032596" sldId="270"/>
        </pc:sldMkLst>
      </pc:sldChg>
      <pc:sldChg chg="add del setBg">
        <pc:chgData name="Andrew" userId="36c5b73e-58a9-45e0-b191-7481baa14d1c" providerId="ADAL" clId="{73EF7C00-CEA6-417E-9225-931A981C833B}" dt="2025-04-13T07:00:31.059" v="400" actId="47"/>
        <pc:sldMkLst>
          <pc:docMk/>
          <pc:sldMk cId="520420066" sldId="270"/>
        </pc:sldMkLst>
      </pc:sldChg>
      <pc:sldChg chg="delSp add mod">
        <pc:chgData name="Andrew" userId="36c5b73e-58a9-45e0-b191-7481baa14d1c" providerId="ADAL" clId="{73EF7C00-CEA6-417E-9225-931A981C833B}" dt="2025-04-13T07:00:43.289" v="406" actId="478"/>
        <pc:sldMkLst>
          <pc:docMk/>
          <pc:sldMk cId="4289022660" sldId="270"/>
        </pc:sldMkLst>
        <pc:spChg chg="del">
          <ac:chgData name="Andrew" userId="36c5b73e-58a9-45e0-b191-7481baa14d1c" providerId="ADAL" clId="{73EF7C00-CEA6-417E-9225-931A981C833B}" dt="2025-04-13T07:00:41.527" v="404" actId="478"/>
          <ac:spMkLst>
            <pc:docMk/>
            <pc:sldMk cId="4289022660" sldId="270"/>
            <ac:spMk id="4" creationId="{786DBC1C-A267-74B0-037A-C82A6CB0EA5E}"/>
          </ac:spMkLst>
        </pc:spChg>
        <pc:spChg chg="del">
          <ac:chgData name="Andrew" userId="36c5b73e-58a9-45e0-b191-7481baa14d1c" providerId="ADAL" clId="{73EF7C00-CEA6-417E-9225-931A981C833B}" dt="2025-04-13T07:00:39.805" v="402" actId="478"/>
          <ac:spMkLst>
            <pc:docMk/>
            <pc:sldMk cId="4289022660" sldId="270"/>
            <ac:spMk id="6" creationId="{07E74311-0901-DE2E-E67A-3BBB0317DCB1}"/>
          </ac:spMkLst>
        </pc:spChg>
        <pc:spChg chg="del">
          <ac:chgData name="Andrew" userId="36c5b73e-58a9-45e0-b191-7481baa14d1c" providerId="ADAL" clId="{73EF7C00-CEA6-417E-9225-931A981C833B}" dt="2025-04-13T07:00:40.745" v="403" actId="478"/>
          <ac:spMkLst>
            <pc:docMk/>
            <pc:sldMk cId="4289022660" sldId="270"/>
            <ac:spMk id="9" creationId="{D342E7EA-6C79-1BFA-CB3E-8CF5F1CD5244}"/>
          </ac:spMkLst>
        </pc:spChg>
        <pc:spChg chg="del">
          <ac:chgData name="Andrew" userId="36c5b73e-58a9-45e0-b191-7481baa14d1c" providerId="ADAL" clId="{73EF7C00-CEA6-417E-9225-931A981C833B}" dt="2025-04-13T07:00:43.289" v="406" actId="478"/>
          <ac:spMkLst>
            <pc:docMk/>
            <pc:sldMk cId="4289022660" sldId="270"/>
            <ac:spMk id="10" creationId="{9FBBAC05-CF76-433F-C08B-6D24268CA189}"/>
          </ac:spMkLst>
        </pc:spChg>
        <pc:spChg chg="del">
          <ac:chgData name="Andrew" userId="36c5b73e-58a9-45e0-b191-7481baa14d1c" providerId="ADAL" clId="{73EF7C00-CEA6-417E-9225-931A981C833B}" dt="2025-04-13T07:00:42.232" v="405" actId="478"/>
          <ac:spMkLst>
            <pc:docMk/>
            <pc:sldMk cId="4289022660" sldId="270"/>
            <ac:spMk id="11" creationId="{7A89D8F4-E238-53C7-A228-CD9B676515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0B02-57E9-42D5-8D07-6EFA539A5EF5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0B6CD-3126-4638-AAB2-C888F006E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B6CD-3126-4638-AAB2-C888F006EC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5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1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7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CE617-0988-4F0C-938E-A811736645F6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5CC">
            <a:alpha val="4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 hidden="1">
            <a:extLst>
              <a:ext uri="{FF2B5EF4-FFF2-40B4-BE49-F238E27FC236}">
                <a16:creationId xmlns:a16="http://schemas.microsoft.com/office/drawing/2014/main" id="{7985FA9C-6422-2502-12EF-9FDD2B91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7"/>
            <a:ext cx="14630400" cy="81989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3749B-981F-FF20-7305-3D9C9B574609}"/>
              </a:ext>
            </a:extLst>
          </p:cNvPr>
          <p:cNvSpPr/>
          <p:nvPr/>
        </p:nvSpPr>
        <p:spPr>
          <a:xfrm>
            <a:off x="1248382" y="633046"/>
            <a:ext cx="12971063" cy="1373794"/>
          </a:xfrm>
          <a:prstGeom prst="roundRect">
            <a:avLst>
              <a:gd name="adj" fmla="val 8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1EDE0-909D-9927-6573-EABA3729ABC5}"/>
              </a:ext>
            </a:extLst>
          </p:cNvPr>
          <p:cNvSpPr/>
          <p:nvPr/>
        </p:nvSpPr>
        <p:spPr>
          <a:xfrm>
            <a:off x="1248383" y="2404415"/>
            <a:ext cx="4076540" cy="258807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8628F-F918-FB84-5BB8-D6E8E973C1FA}"/>
              </a:ext>
            </a:extLst>
          </p:cNvPr>
          <p:cNvSpPr/>
          <p:nvPr/>
        </p:nvSpPr>
        <p:spPr>
          <a:xfrm>
            <a:off x="1248383" y="5353539"/>
            <a:ext cx="12971062" cy="2243015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B253B6-3FA2-FCC5-DB08-D6391AC86B65}"/>
              </a:ext>
            </a:extLst>
          </p:cNvPr>
          <p:cNvGrpSpPr/>
          <p:nvPr/>
        </p:nvGrpSpPr>
        <p:grpSpPr>
          <a:xfrm>
            <a:off x="-60564" y="7776309"/>
            <a:ext cx="14816010" cy="609756"/>
            <a:chOff x="-56171" y="7768341"/>
            <a:chExt cx="14742739" cy="469097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39C95F-09A7-C0DD-0483-31BB0B666B89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prstGeom prst="rect">
              <a:avLst/>
            </a:prstGeom>
            <a:grpFill/>
            <a:ln w="412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E559C-36B1-EFAC-FC5B-CEA81C27BDD7}"/>
                </a:ext>
              </a:extLst>
            </p:cNvPr>
            <p:cNvSpPr txBox="1"/>
            <p:nvPr/>
          </p:nvSpPr>
          <p:spPr>
            <a:xfrm>
              <a:off x="0" y="7804414"/>
              <a:ext cx="3972562" cy="387798"/>
            </a:xfrm>
            <a:prstGeom prst="rect">
              <a:avLst/>
            </a:prstGeom>
            <a:grpFill/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83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</a:rPr>
                <a:t>Tool Designed by Andrew Hubbard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496E2-72C3-206E-953B-ACA11BFDA1DD}"/>
              </a:ext>
            </a:extLst>
          </p:cNvPr>
          <p:cNvSpPr/>
          <p:nvPr/>
        </p:nvSpPr>
        <p:spPr>
          <a:xfrm rot="10800000">
            <a:off x="-117232" y="-54863"/>
            <a:ext cx="14816011" cy="609756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A80F7-212F-19EC-081F-F48733F959BA}"/>
              </a:ext>
            </a:extLst>
          </p:cNvPr>
          <p:cNvSpPr txBox="1"/>
          <p:nvPr/>
        </p:nvSpPr>
        <p:spPr>
          <a:xfrm>
            <a:off x="-60566" y="-27340"/>
            <a:ext cx="14690965" cy="504079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rPr>
              <a:t>Mainstreet Mercantile - Sales Analysis - 2024</a:t>
            </a:r>
          </a:p>
        </p:txBody>
      </p:sp>
      <p:pic>
        <p:nvPicPr>
          <p:cNvPr id="27" name="Picture 26" descr="A circular picture of a building&#10;&#10;AI-generated content may be incorrect.">
            <a:extLst>
              <a:ext uri="{FF2B5EF4-FFF2-40B4-BE49-F238E27FC236}">
                <a16:creationId xmlns:a16="http://schemas.microsoft.com/office/drawing/2014/main" id="{700322EF-7C35-42AA-2DE1-9E339C20A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3" y="-13716"/>
            <a:ext cx="518743" cy="51874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19F47BF-8BB0-3AD3-8C18-D8CBEFA21631}"/>
              </a:ext>
            </a:extLst>
          </p:cNvPr>
          <p:cNvGrpSpPr/>
          <p:nvPr/>
        </p:nvGrpSpPr>
        <p:grpSpPr>
          <a:xfrm>
            <a:off x="-4114" y="633046"/>
            <a:ext cx="823072" cy="6986956"/>
            <a:chOff x="-349" y="1094155"/>
            <a:chExt cx="764946" cy="65201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224574-5443-0CE3-01FA-850D0BE0E15F}"/>
                </a:ext>
              </a:extLst>
            </p:cNvPr>
            <p:cNvSpPr/>
            <p:nvPr/>
          </p:nvSpPr>
          <p:spPr>
            <a:xfrm>
              <a:off x="-349" y="1094155"/>
              <a:ext cx="764946" cy="6519828"/>
            </a:xfrm>
            <a:prstGeom prst="roundRect">
              <a:avLst>
                <a:gd name="adj" fmla="val 1155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A1B6FB-F55F-85F7-7A68-33B246336A70}"/>
                </a:ext>
              </a:extLst>
            </p:cNvPr>
            <p:cNvSpPr/>
            <p:nvPr/>
          </p:nvSpPr>
          <p:spPr>
            <a:xfrm>
              <a:off x="-349" y="1094474"/>
              <a:ext cx="492718" cy="6519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9176F-4013-EA92-26E3-D5A0CB170B6D}"/>
              </a:ext>
            </a:extLst>
          </p:cNvPr>
          <p:cNvSpPr/>
          <p:nvPr/>
        </p:nvSpPr>
        <p:spPr>
          <a:xfrm>
            <a:off x="5682190" y="2404415"/>
            <a:ext cx="4076540" cy="258807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F9B7E-45A7-11B7-E51D-4E234D1D52C8}"/>
              </a:ext>
            </a:extLst>
          </p:cNvPr>
          <p:cNvSpPr/>
          <p:nvPr/>
        </p:nvSpPr>
        <p:spPr>
          <a:xfrm>
            <a:off x="10115998" y="2386152"/>
            <a:ext cx="4076540" cy="2588075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5CC">
            <a:alpha val="4980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FA6259-FA4E-000C-BF0B-8C5B5CFC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 hidden="1">
            <a:extLst>
              <a:ext uri="{FF2B5EF4-FFF2-40B4-BE49-F238E27FC236}">
                <a16:creationId xmlns:a16="http://schemas.microsoft.com/office/drawing/2014/main" id="{D6A9456A-41A8-2889-7E05-59A356D3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7"/>
            <a:ext cx="14630400" cy="81989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D817013-2CA6-561E-3BD1-BF9FD2AF5105}"/>
              </a:ext>
            </a:extLst>
          </p:cNvPr>
          <p:cNvGrpSpPr/>
          <p:nvPr/>
        </p:nvGrpSpPr>
        <p:grpSpPr>
          <a:xfrm>
            <a:off x="-60564" y="7776309"/>
            <a:ext cx="14816010" cy="609756"/>
            <a:chOff x="-56171" y="7768341"/>
            <a:chExt cx="14742739" cy="469097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5832E-4A7C-BC68-79D0-13BCC73A8C80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prstGeom prst="rect">
              <a:avLst/>
            </a:prstGeom>
            <a:grpFill/>
            <a:ln w="412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D4CE15-66D6-F5AE-47AA-27DEE8FE8998}"/>
                </a:ext>
              </a:extLst>
            </p:cNvPr>
            <p:cNvSpPr txBox="1"/>
            <p:nvPr/>
          </p:nvSpPr>
          <p:spPr>
            <a:xfrm>
              <a:off x="0" y="7804414"/>
              <a:ext cx="3972562" cy="387798"/>
            </a:xfrm>
            <a:prstGeom prst="rect">
              <a:avLst/>
            </a:prstGeom>
            <a:grpFill/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83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</a:rPr>
                <a:t>Tool Designed by Andrew Hubbard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253F666-D3E7-C2C0-C2A4-9147579CFE3B}"/>
              </a:ext>
            </a:extLst>
          </p:cNvPr>
          <p:cNvSpPr/>
          <p:nvPr/>
        </p:nvSpPr>
        <p:spPr>
          <a:xfrm rot="10800000">
            <a:off x="-117232" y="-54863"/>
            <a:ext cx="14816011" cy="609756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48D06-6CC6-D014-9AFE-11BB0F809EA4}"/>
              </a:ext>
            </a:extLst>
          </p:cNvPr>
          <p:cNvSpPr txBox="1"/>
          <p:nvPr/>
        </p:nvSpPr>
        <p:spPr>
          <a:xfrm>
            <a:off x="-60566" y="-27340"/>
            <a:ext cx="14690965" cy="504079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rPr>
              <a:t>Mainstreet Mercantile - Sales Analysis - 2024</a:t>
            </a:r>
          </a:p>
        </p:txBody>
      </p:sp>
      <p:pic>
        <p:nvPicPr>
          <p:cNvPr id="27" name="Picture 26" descr="A circular picture of a building&#10;&#10;AI-generated content may be incorrect.">
            <a:extLst>
              <a:ext uri="{FF2B5EF4-FFF2-40B4-BE49-F238E27FC236}">
                <a16:creationId xmlns:a16="http://schemas.microsoft.com/office/drawing/2014/main" id="{6F26DB23-E9B5-7FF8-FF28-95B73A4B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3" y="-13716"/>
            <a:ext cx="518743" cy="51874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CA5B84F-610C-D9B2-0546-77FADCC5A4B0}"/>
              </a:ext>
            </a:extLst>
          </p:cNvPr>
          <p:cNvGrpSpPr/>
          <p:nvPr/>
        </p:nvGrpSpPr>
        <p:grpSpPr>
          <a:xfrm>
            <a:off x="-4114" y="633046"/>
            <a:ext cx="823072" cy="6986956"/>
            <a:chOff x="-349" y="1094155"/>
            <a:chExt cx="764946" cy="65201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E58199A-CAEE-38FC-02EF-DE5A048D6E3B}"/>
                </a:ext>
              </a:extLst>
            </p:cNvPr>
            <p:cNvSpPr/>
            <p:nvPr/>
          </p:nvSpPr>
          <p:spPr>
            <a:xfrm>
              <a:off x="-349" y="1094155"/>
              <a:ext cx="764946" cy="6519828"/>
            </a:xfrm>
            <a:prstGeom prst="roundRect">
              <a:avLst>
                <a:gd name="adj" fmla="val 1155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6A2E2A-96E5-1D63-DDD7-670D401315DA}"/>
                </a:ext>
              </a:extLst>
            </p:cNvPr>
            <p:cNvSpPr/>
            <p:nvPr/>
          </p:nvSpPr>
          <p:spPr>
            <a:xfrm>
              <a:off x="-349" y="1094474"/>
              <a:ext cx="492718" cy="6519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02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B132-4440-372F-5C6C-7D2EBF3A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33E63F-3307-6602-F2FD-0A26C876C11D}"/>
              </a:ext>
            </a:extLst>
          </p:cNvPr>
          <p:cNvSpPr/>
          <p:nvPr/>
        </p:nvSpPr>
        <p:spPr>
          <a:xfrm>
            <a:off x="-54862" y="-54864"/>
            <a:ext cx="14741432" cy="964039"/>
          </a:xfrm>
          <a:custGeom>
            <a:avLst/>
            <a:gdLst>
              <a:gd name="connsiteX0" fmla="*/ 0 w 12191998"/>
              <a:gd name="connsiteY0" fmla="*/ 0 h 659846"/>
              <a:gd name="connsiteX1" fmla="*/ 8641079 w 12191998"/>
              <a:gd name="connsiteY1" fmla="*/ 0 h 659846"/>
              <a:gd name="connsiteX2" fmla="*/ 9444446 w 12191998"/>
              <a:gd name="connsiteY2" fmla="*/ 0 h 659846"/>
              <a:gd name="connsiteX3" fmla="*/ 12191998 w 12191998"/>
              <a:gd name="connsiteY3" fmla="*/ 0 h 659846"/>
              <a:gd name="connsiteX4" fmla="*/ 12191998 w 12191998"/>
              <a:gd name="connsiteY4" fmla="*/ 659846 h 659846"/>
              <a:gd name="connsiteX5" fmla="*/ 8971002 w 12191998"/>
              <a:gd name="connsiteY5" fmla="*/ 659846 h 659846"/>
              <a:gd name="connsiteX6" fmla="*/ 8661352 w 12191998"/>
              <a:gd name="connsiteY6" fmla="*/ 350196 h 659846"/>
              <a:gd name="connsiteX7" fmla="*/ 0 w 12191998"/>
              <a:gd name="connsiteY7" fmla="*/ 350196 h 65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59846">
                <a:moveTo>
                  <a:pt x="0" y="0"/>
                </a:moveTo>
                <a:lnTo>
                  <a:pt x="8641079" y="0"/>
                </a:lnTo>
                <a:lnTo>
                  <a:pt x="9444446" y="0"/>
                </a:lnTo>
                <a:lnTo>
                  <a:pt x="12191998" y="0"/>
                </a:lnTo>
                <a:lnTo>
                  <a:pt x="12191998" y="659846"/>
                </a:lnTo>
                <a:lnTo>
                  <a:pt x="8971002" y="659846"/>
                </a:lnTo>
                <a:lnTo>
                  <a:pt x="8661352" y="350196"/>
                </a:lnTo>
                <a:lnTo>
                  <a:pt x="0" y="350196"/>
                </a:lnTo>
                <a:close/>
              </a:path>
            </a:pathLst>
          </a:custGeom>
          <a:ln>
            <a:gradFill>
              <a:gsLst>
                <a:gs pos="29000">
                  <a:schemeClr val="bg2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592"/>
          </a:p>
        </p:txBody>
      </p:sp>
      <p:pic>
        <p:nvPicPr>
          <p:cNvPr id="16" name="Picture 15" descr="A yellow letter and a dot&#10;&#10;AI-generated content may be incorrect.">
            <a:extLst>
              <a:ext uri="{FF2B5EF4-FFF2-40B4-BE49-F238E27FC236}">
                <a16:creationId xmlns:a16="http://schemas.microsoft.com/office/drawing/2014/main" id="{4B51A642-C279-36EA-06DD-339BC99D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43" y="148506"/>
            <a:ext cx="3085338" cy="589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F1A76E-78B2-964B-5AB9-8D05DFAA5027}"/>
              </a:ext>
            </a:extLst>
          </p:cNvPr>
          <p:cNvSpPr txBox="1"/>
          <p:nvPr/>
        </p:nvSpPr>
        <p:spPr>
          <a:xfrm>
            <a:off x="3048024" y="-54864"/>
            <a:ext cx="7746502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latin typeface="Roboto" panose="02000000000000000000" pitchFamily="2" charset="0"/>
                <a:ea typeface="Roboto" panose="02000000000000000000" pitchFamily="2" charset="0"/>
              </a:rPr>
              <a:t>The Pixar Odyssey: 30 Years of Animation Magic</a:t>
            </a:r>
            <a:endParaRPr lang="en-GB" sz="259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F99E9-B35E-64B4-BE82-44B9FA11F999}"/>
              </a:ext>
            </a:extLst>
          </p:cNvPr>
          <p:cNvSpPr txBox="1"/>
          <p:nvPr/>
        </p:nvSpPr>
        <p:spPr>
          <a:xfrm>
            <a:off x="4255396" y="555065"/>
            <a:ext cx="611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Interesting Facts About the Movie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0F747-95DD-E138-50B9-5F537DD8762E}"/>
              </a:ext>
            </a:extLst>
          </p:cNvPr>
          <p:cNvGrpSpPr/>
          <p:nvPr/>
        </p:nvGrpSpPr>
        <p:grpSpPr>
          <a:xfrm>
            <a:off x="-56171" y="7768341"/>
            <a:ext cx="14742739" cy="469097"/>
            <a:chOff x="-56171" y="7768341"/>
            <a:chExt cx="14742739" cy="4690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0295485-12FB-86DD-D5DA-55AEE6EAC670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custGeom>
              <a:avLst/>
              <a:gdLst>
                <a:gd name="connsiteX0" fmla="*/ 0 w 12191998"/>
                <a:gd name="connsiteY0" fmla="*/ 0 h 659846"/>
                <a:gd name="connsiteX1" fmla="*/ 8641079 w 12191998"/>
                <a:gd name="connsiteY1" fmla="*/ 0 h 659846"/>
                <a:gd name="connsiteX2" fmla="*/ 9444446 w 12191998"/>
                <a:gd name="connsiteY2" fmla="*/ 0 h 659846"/>
                <a:gd name="connsiteX3" fmla="*/ 12191998 w 12191998"/>
                <a:gd name="connsiteY3" fmla="*/ 0 h 659846"/>
                <a:gd name="connsiteX4" fmla="*/ 12191998 w 12191998"/>
                <a:gd name="connsiteY4" fmla="*/ 659846 h 659846"/>
                <a:gd name="connsiteX5" fmla="*/ 8971002 w 12191998"/>
                <a:gd name="connsiteY5" fmla="*/ 659846 h 659846"/>
                <a:gd name="connsiteX6" fmla="*/ 8661352 w 12191998"/>
                <a:gd name="connsiteY6" fmla="*/ 350196 h 659846"/>
                <a:gd name="connsiteX7" fmla="*/ 0 w 12191998"/>
                <a:gd name="connsiteY7" fmla="*/ 350196 h 65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1998" h="659846">
                  <a:moveTo>
                    <a:pt x="0" y="0"/>
                  </a:moveTo>
                  <a:lnTo>
                    <a:pt x="8641079" y="0"/>
                  </a:lnTo>
                  <a:lnTo>
                    <a:pt x="9444446" y="0"/>
                  </a:lnTo>
                  <a:lnTo>
                    <a:pt x="12191998" y="0"/>
                  </a:lnTo>
                  <a:lnTo>
                    <a:pt x="12191998" y="659846"/>
                  </a:lnTo>
                  <a:lnTo>
                    <a:pt x="8971002" y="659846"/>
                  </a:lnTo>
                  <a:lnTo>
                    <a:pt x="8661352" y="350196"/>
                  </a:lnTo>
                  <a:lnTo>
                    <a:pt x="0" y="350196"/>
                  </a:lnTo>
                  <a:close/>
                </a:path>
              </a:pathLst>
            </a:custGeom>
            <a:ln>
              <a:gradFill>
                <a:gsLst>
                  <a:gs pos="29000">
                    <a:schemeClr val="bg2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592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9848C9-362A-6F7C-A681-986FF6DAC619}"/>
                </a:ext>
              </a:extLst>
            </p:cNvPr>
            <p:cNvSpPr txBox="1"/>
            <p:nvPr/>
          </p:nvSpPr>
          <p:spPr>
            <a:xfrm>
              <a:off x="0" y="7768342"/>
              <a:ext cx="397256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92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0" scaled="1"/>
                    <a:tileRect/>
                  </a:gradFill>
                  <a:latin typeface="Roboto" panose="02000000000000000000" pitchFamily="2" charset="0"/>
                  <a:ea typeface="Roboto" panose="02000000000000000000" pitchFamily="2" charset="0"/>
                </a:rPr>
                <a:t>Tool Designed by Andrew Hubbard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CA58AE-834F-77C5-E4E5-020A584052C2}"/>
              </a:ext>
            </a:extLst>
          </p:cNvPr>
          <p:cNvSpPr/>
          <p:nvPr/>
        </p:nvSpPr>
        <p:spPr>
          <a:xfrm>
            <a:off x="3243411" y="3167931"/>
            <a:ext cx="6369512" cy="4127596"/>
          </a:xfrm>
          <a:prstGeom prst="roundRect">
            <a:avLst>
              <a:gd name="adj" fmla="val 374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9BFDEC-C43A-573A-A756-78BCF2063335}"/>
              </a:ext>
            </a:extLst>
          </p:cNvPr>
          <p:cNvSpPr/>
          <p:nvPr/>
        </p:nvSpPr>
        <p:spPr>
          <a:xfrm>
            <a:off x="9884903" y="3167931"/>
            <a:ext cx="4557928" cy="2037115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A5CE02-9DBF-46FA-1DF9-EE15BBC4C280}"/>
              </a:ext>
            </a:extLst>
          </p:cNvPr>
          <p:cNvSpPr/>
          <p:nvPr/>
        </p:nvSpPr>
        <p:spPr>
          <a:xfrm>
            <a:off x="9884903" y="5384800"/>
            <a:ext cx="4557928" cy="1910727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A1AB79-E465-85D5-0717-A2B5CB5EC834}"/>
              </a:ext>
            </a:extLst>
          </p:cNvPr>
          <p:cNvSpPr/>
          <p:nvPr/>
        </p:nvSpPr>
        <p:spPr>
          <a:xfrm>
            <a:off x="201542" y="1439744"/>
            <a:ext cx="14241289" cy="1305169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Money with solid fill">
            <a:extLst>
              <a:ext uri="{FF2B5EF4-FFF2-40B4-BE49-F238E27FC236}">
                <a16:creationId xmlns:a16="http://schemas.microsoft.com/office/drawing/2014/main" id="{5111BCE5-68C3-19EE-380D-D205200C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7476" y="2395416"/>
            <a:ext cx="1152000" cy="1152000"/>
          </a:xfrm>
          <a:prstGeom prst="rect">
            <a:avLst/>
          </a:prstGeom>
        </p:spPr>
      </p:pic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D293623B-04BD-6AC8-1CE0-44907F257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4802" y="2436827"/>
            <a:ext cx="1152000" cy="1152000"/>
          </a:xfrm>
          <a:prstGeom prst="rect">
            <a:avLst/>
          </a:prstGeom>
        </p:spPr>
      </p:pic>
      <p:pic>
        <p:nvPicPr>
          <p:cNvPr id="29" name="Graphic 28" descr="Money with solid fill">
            <a:extLst>
              <a:ext uri="{FF2B5EF4-FFF2-40B4-BE49-F238E27FC236}">
                <a16:creationId xmlns:a16="http://schemas.microsoft.com/office/drawing/2014/main" id="{5DA02E96-9505-1062-EA16-2BD80717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476" y="3759202"/>
            <a:ext cx="1152000" cy="11520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D2FBE698-2497-6688-9E0F-8381B3B84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4802" y="3821725"/>
            <a:ext cx="1152000" cy="1152000"/>
          </a:xfrm>
          <a:prstGeom prst="rect">
            <a:avLst/>
          </a:prstGeom>
        </p:spPr>
      </p:pic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5270A918-E27C-6809-4579-60193575A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2128" y="3803758"/>
            <a:ext cx="1152000" cy="1152000"/>
          </a:xfrm>
          <a:prstGeom prst="rect">
            <a:avLst/>
          </a:prstGeom>
        </p:spPr>
      </p:pic>
      <p:pic>
        <p:nvPicPr>
          <p:cNvPr id="16" name="Graphic 15" descr="Search Inventory with solid fill">
            <a:extLst>
              <a:ext uri="{FF2B5EF4-FFF2-40B4-BE49-F238E27FC236}">
                <a16:creationId xmlns:a16="http://schemas.microsoft.com/office/drawing/2014/main" id="{514E1A14-C293-A7AC-155C-B525755BB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8678" y="2436827"/>
            <a:ext cx="1152000" cy="1152000"/>
          </a:xfrm>
          <a:prstGeom prst="rect">
            <a:avLst/>
          </a:prstGeom>
        </p:spPr>
      </p:pic>
      <p:pic>
        <p:nvPicPr>
          <p:cNvPr id="20" name="Graphic 19" descr="Eraser with solid fill">
            <a:extLst>
              <a:ext uri="{FF2B5EF4-FFF2-40B4-BE49-F238E27FC236}">
                <a16:creationId xmlns:a16="http://schemas.microsoft.com/office/drawing/2014/main" id="{3CC55A1B-372A-F1A7-7124-E71930105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84279" y="2438397"/>
            <a:ext cx="1152000" cy="1152000"/>
          </a:xfrm>
          <a:prstGeom prst="rect">
            <a:avLst/>
          </a:prstGeom>
        </p:spPr>
      </p:pic>
      <p:pic>
        <p:nvPicPr>
          <p:cNvPr id="21" name="Graphic 20" descr="Eraser with solid fill">
            <a:extLst>
              <a:ext uri="{FF2B5EF4-FFF2-40B4-BE49-F238E27FC236}">
                <a16:creationId xmlns:a16="http://schemas.microsoft.com/office/drawing/2014/main" id="{CEBBE3A5-98B0-A677-A02C-635633CE22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84279" y="3825629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44</Words>
  <Application>Microsoft Office PowerPoint</Application>
  <PresentationFormat>Custom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</dc:creator>
  <cp:lastModifiedBy>Andrew</cp:lastModifiedBy>
  <cp:revision>1</cp:revision>
  <dcterms:created xsi:type="dcterms:W3CDTF">2025-04-06T10:43:37Z</dcterms:created>
  <dcterms:modified xsi:type="dcterms:W3CDTF">2025-04-13T07:01:36Z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2025-04-06T12:41:04Z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d7aac7b6-5c03-437a-b95e-afe1772388cc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