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60" r:id="rId3"/>
    <p:sldId id="269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B1CA"/>
    <a:srgbClr val="BACCDC"/>
    <a:srgbClr val="C7D6E3"/>
    <a:srgbClr val="DCE5ED"/>
    <a:srgbClr val="E6E6E6"/>
    <a:srgbClr val="152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EF7C00-CEA6-417E-9225-931A981C833B}" v="46" dt="2025-04-06T15:05:04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622" y="91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" userId="36c5b73e-58a9-45e0-b191-7481baa14d1c" providerId="ADAL" clId="{73EF7C00-CEA6-417E-9225-931A981C833B}"/>
    <pc:docChg chg="undo custSel addSld modSld">
      <pc:chgData name="Andrew" userId="36c5b73e-58a9-45e0-b191-7481baa14d1c" providerId="ADAL" clId="{73EF7C00-CEA6-417E-9225-931A981C833B}" dt="2025-04-06T16:12:59.721" v="319" actId="1038"/>
      <pc:docMkLst>
        <pc:docMk/>
      </pc:docMkLst>
      <pc:sldChg chg="addSp delSp modSp mod setBg">
        <pc:chgData name="Andrew" userId="36c5b73e-58a9-45e0-b191-7481baa14d1c" providerId="ADAL" clId="{73EF7C00-CEA6-417E-9225-931A981C833B}" dt="2025-04-06T16:12:59.721" v="319" actId="1038"/>
        <pc:sldMkLst>
          <pc:docMk/>
          <pc:sldMk cId="3915621456" sldId="256"/>
        </pc:sldMkLst>
        <pc:spChg chg="mod">
          <ac:chgData name="Andrew" userId="36c5b73e-58a9-45e0-b191-7481baa14d1c" providerId="ADAL" clId="{73EF7C00-CEA6-417E-9225-931A981C833B}" dt="2025-04-06T12:57:58.009" v="186" actId="465"/>
          <ac:spMkLst>
            <pc:docMk/>
            <pc:sldMk cId="3915621456" sldId="256"/>
            <ac:spMk id="6" creationId="{FA73749B-981F-FF20-7305-3D9C9B574609}"/>
          </ac:spMkLst>
        </pc:spChg>
        <pc:spChg chg="mod">
          <ac:chgData name="Andrew" userId="36c5b73e-58a9-45e0-b191-7481baa14d1c" providerId="ADAL" clId="{73EF7C00-CEA6-417E-9225-931A981C833B}" dt="2025-04-06T12:58:12.157" v="187" actId="554"/>
          <ac:spMkLst>
            <pc:docMk/>
            <pc:sldMk cId="3915621456" sldId="256"/>
            <ac:spMk id="7" creationId="{39F3ADE7-7377-91F5-ACF2-381BEDFADBFE}"/>
          </ac:spMkLst>
        </pc:spChg>
        <pc:spChg chg="mod">
          <ac:chgData name="Andrew" userId="36c5b73e-58a9-45e0-b191-7481baa14d1c" providerId="ADAL" clId="{73EF7C00-CEA6-417E-9225-931A981C833B}" dt="2025-04-06T12:58:12.157" v="187" actId="554"/>
          <ac:spMkLst>
            <pc:docMk/>
            <pc:sldMk cId="3915621456" sldId="256"/>
            <ac:spMk id="8" creationId="{23047E59-E47E-DC29-CA7C-F86657A7CA2F}"/>
          </ac:spMkLst>
        </pc:spChg>
        <pc:spChg chg="mod">
          <ac:chgData name="Andrew" userId="36c5b73e-58a9-45e0-b191-7481baa14d1c" providerId="ADAL" clId="{73EF7C00-CEA6-417E-9225-931A981C833B}" dt="2025-04-06T12:58:12.157" v="187" actId="554"/>
          <ac:spMkLst>
            <pc:docMk/>
            <pc:sldMk cId="3915621456" sldId="256"/>
            <ac:spMk id="9" creationId="{B8D1EDE0-909D-9927-6573-EABA3729ABC5}"/>
          </ac:spMkLst>
        </pc:spChg>
        <pc:spChg chg="mod">
          <ac:chgData name="Andrew" userId="36c5b73e-58a9-45e0-b191-7481baa14d1c" providerId="ADAL" clId="{73EF7C00-CEA6-417E-9225-931A981C833B}" dt="2025-04-06T12:57:42.045" v="173" actId="1035"/>
          <ac:spMkLst>
            <pc:docMk/>
            <pc:sldMk cId="3915621456" sldId="256"/>
            <ac:spMk id="10" creationId="{C1A8628F-F918-FB84-5BB8-D6E8E973C1FA}"/>
          </ac:spMkLst>
        </pc:spChg>
        <pc:spChg chg="del mod">
          <ac:chgData name="Andrew" userId="36c5b73e-58a9-45e0-b191-7481baa14d1c" providerId="ADAL" clId="{73EF7C00-CEA6-417E-9225-931A981C833B}" dt="2025-04-06T12:50:22.086" v="117" actId="478"/>
          <ac:spMkLst>
            <pc:docMk/>
            <pc:sldMk cId="3915621456" sldId="256"/>
            <ac:spMk id="11" creationId="{A08F2E39-AD3B-FB2E-6689-905DE9B56AA0}"/>
          </ac:spMkLst>
        </pc:spChg>
        <pc:spChg chg="mod">
          <ac:chgData name="Andrew" userId="36c5b73e-58a9-45e0-b191-7481baa14d1c" providerId="ADAL" clId="{73EF7C00-CEA6-417E-9225-931A981C833B}" dt="2025-04-06T12:51:33.811" v="128" actId="207"/>
          <ac:spMkLst>
            <pc:docMk/>
            <pc:sldMk cId="3915621456" sldId="256"/>
            <ac:spMk id="13" creationId="{EF39C95F-09A7-C0DD-0483-31BB0B666B89}"/>
          </ac:spMkLst>
        </pc:spChg>
        <pc:spChg chg="mod">
          <ac:chgData name="Andrew" userId="36c5b73e-58a9-45e0-b191-7481baa14d1c" providerId="ADAL" clId="{73EF7C00-CEA6-417E-9225-931A981C833B}" dt="2025-04-06T12:52:35.411" v="148" actId="1036"/>
          <ac:spMkLst>
            <pc:docMk/>
            <pc:sldMk cId="3915621456" sldId="256"/>
            <ac:spMk id="14" creationId="{C0FE559C-36B1-EFAC-FC5B-CEA81C27BDD7}"/>
          </ac:spMkLst>
        </pc:spChg>
        <pc:spChg chg="mod topLvl">
          <ac:chgData name="Andrew" userId="36c5b73e-58a9-45e0-b191-7481baa14d1c" providerId="ADAL" clId="{73EF7C00-CEA6-417E-9225-931A981C833B}" dt="2025-04-06T12:52:02.628" v="142" actId="207"/>
          <ac:spMkLst>
            <pc:docMk/>
            <pc:sldMk cId="3915621456" sldId="256"/>
            <ac:spMk id="16" creationId="{908496E2-72C3-206E-953B-ACA11BFDA1DD}"/>
          </ac:spMkLst>
        </pc:spChg>
        <pc:spChg chg="del mod topLvl">
          <ac:chgData name="Andrew" userId="36c5b73e-58a9-45e0-b191-7481baa14d1c" providerId="ADAL" clId="{73EF7C00-CEA6-417E-9225-931A981C833B}" dt="2025-04-06T12:50:41.846" v="121" actId="478"/>
          <ac:spMkLst>
            <pc:docMk/>
            <pc:sldMk cId="3915621456" sldId="256"/>
            <ac:spMk id="17" creationId="{E29389D0-ACF6-69E8-4257-9819B2636B34}"/>
          </ac:spMkLst>
        </pc:spChg>
        <pc:spChg chg="add mod">
          <ac:chgData name="Andrew" userId="36c5b73e-58a9-45e0-b191-7481baa14d1c" providerId="ADAL" clId="{73EF7C00-CEA6-417E-9225-931A981C833B}" dt="2025-04-06T12:56:32.589" v="158" actId="11530"/>
          <ac:spMkLst>
            <pc:docMk/>
            <pc:sldMk cId="3915621456" sldId="256"/>
            <ac:spMk id="18" creationId="{412908FA-8F92-9085-0A14-BC5E765F0BC0}"/>
          </ac:spMkLst>
        </pc:spChg>
        <pc:spChg chg="add mod ord">
          <ac:chgData name="Andrew" userId="36c5b73e-58a9-45e0-b191-7481baa14d1c" providerId="ADAL" clId="{73EF7C00-CEA6-417E-9225-931A981C833B}" dt="2025-04-06T14:30:56.454" v="236" actId="166"/>
          <ac:spMkLst>
            <pc:docMk/>
            <pc:sldMk cId="3915621456" sldId="256"/>
            <ac:spMk id="19" creationId="{9C1A80F7-212F-19EC-081F-F48733F959BA}"/>
          </ac:spMkLst>
        </pc:spChg>
        <pc:spChg chg="mod">
          <ac:chgData name="Andrew" userId="36c5b73e-58a9-45e0-b191-7481baa14d1c" providerId="ADAL" clId="{73EF7C00-CEA6-417E-9225-931A981C833B}" dt="2025-04-06T14:52:37.668" v="266" actId="108"/>
          <ac:spMkLst>
            <pc:docMk/>
            <pc:sldMk cId="3915621456" sldId="256"/>
            <ac:spMk id="29" creationId="{61224574-5443-0CE3-01FA-850D0BE0E15F}"/>
          </ac:spMkLst>
        </pc:spChg>
        <pc:spChg chg="mod">
          <ac:chgData name="Andrew" userId="36c5b73e-58a9-45e0-b191-7481baa14d1c" providerId="ADAL" clId="{73EF7C00-CEA6-417E-9225-931A981C833B}" dt="2025-04-06T14:52:37.668" v="266" actId="108"/>
          <ac:spMkLst>
            <pc:docMk/>
            <pc:sldMk cId="3915621456" sldId="256"/>
            <ac:spMk id="30" creationId="{D5A1B6FB-F55F-85F7-7A68-33B246336A70}"/>
          </ac:spMkLst>
        </pc:spChg>
        <pc:grpChg chg="mod">
          <ac:chgData name="Andrew" userId="36c5b73e-58a9-45e0-b191-7481baa14d1c" providerId="ADAL" clId="{73EF7C00-CEA6-417E-9225-931A981C833B}" dt="2025-04-06T12:53:00.871" v="149" actId="14100"/>
          <ac:grpSpMkLst>
            <pc:docMk/>
            <pc:sldMk cId="3915621456" sldId="256"/>
            <ac:grpSpMk id="12" creationId="{C0B253B6-3FA2-FCC5-DB08-D6391AC86B65}"/>
          </ac:grpSpMkLst>
        </pc:grpChg>
        <pc:grpChg chg="add del mod">
          <ac:chgData name="Andrew" userId="36c5b73e-58a9-45e0-b191-7481baa14d1c" providerId="ADAL" clId="{73EF7C00-CEA6-417E-9225-931A981C833B}" dt="2025-04-06T12:50:41.846" v="121" actId="478"/>
          <ac:grpSpMkLst>
            <pc:docMk/>
            <pc:sldMk cId="3915621456" sldId="256"/>
            <ac:grpSpMk id="15" creationId="{3D5F3A6A-C853-A63C-12B8-B1E6F6B15CD9}"/>
          </ac:grpSpMkLst>
        </pc:grpChg>
        <pc:grpChg chg="add mod">
          <ac:chgData name="Andrew" userId="36c5b73e-58a9-45e0-b191-7481baa14d1c" providerId="ADAL" clId="{73EF7C00-CEA6-417E-9225-931A981C833B}" dt="2025-04-06T14:52:33.438" v="265" actId="14100"/>
          <ac:grpSpMkLst>
            <pc:docMk/>
            <pc:sldMk cId="3915621456" sldId="256"/>
            <ac:grpSpMk id="28" creationId="{D19F47BF-8BB0-3AD3-8C18-D8CBEFA21631}"/>
          </ac:grpSpMkLst>
        </pc:grpChg>
        <pc:picChg chg="mod modVis">
          <ac:chgData name="Andrew" userId="36c5b73e-58a9-45e0-b191-7481baa14d1c" providerId="ADAL" clId="{73EF7C00-CEA6-417E-9225-931A981C833B}" dt="2025-04-06T12:56:43.205" v="159" actId="14430"/>
          <ac:picMkLst>
            <pc:docMk/>
            <pc:sldMk cId="3915621456" sldId="256"/>
            <ac:picMk id="5" creationId="{7985FA9C-6422-2502-12EF-9FDD2B913BBE}"/>
          </ac:picMkLst>
        </pc:picChg>
        <pc:picChg chg="add del mod ord">
          <ac:chgData name="Andrew" userId="36c5b73e-58a9-45e0-b191-7481baa14d1c" providerId="ADAL" clId="{73EF7C00-CEA6-417E-9225-931A981C833B}" dt="2025-04-06T14:43:06.562" v="241" actId="478"/>
          <ac:picMkLst>
            <pc:docMk/>
            <pc:sldMk cId="3915621456" sldId="256"/>
            <ac:picMk id="21" creationId="{E727A158-DEC0-0CA2-99A8-B6E8D7B0EF10}"/>
          </ac:picMkLst>
        </pc:picChg>
        <pc:picChg chg="add del mod">
          <ac:chgData name="Andrew" userId="36c5b73e-58a9-45e0-b191-7481baa14d1c" providerId="ADAL" clId="{73EF7C00-CEA6-417E-9225-931A981C833B}" dt="2025-04-06T14:43:05.711" v="240" actId="478"/>
          <ac:picMkLst>
            <pc:docMk/>
            <pc:sldMk cId="3915621456" sldId="256"/>
            <ac:picMk id="23" creationId="{DF089F80-9090-E95C-E51B-5FACEB055BA8}"/>
          </ac:picMkLst>
        </pc:picChg>
        <pc:picChg chg="add del mod">
          <ac:chgData name="Andrew" userId="36c5b73e-58a9-45e0-b191-7481baa14d1c" providerId="ADAL" clId="{73EF7C00-CEA6-417E-9225-931A981C833B}" dt="2025-04-06T14:48:24.695" v="259" actId="478"/>
          <ac:picMkLst>
            <pc:docMk/>
            <pc:sldMk cId="3915621456" sldId="256"/>
            <ac:picMk id="25" creationId="{0614CB80-B2D8-86A0-DB64-B10C49B66BFA}"/>
          </ac:picMkLst>
        </pc:picChg>
        <pc:picChg chg="add mod">
          <ac:chgData name="Andrew" userId="36c5b73e-58a9-45e0-b191-7481baa14d1c" providerId="ADAL" clId="{73EF7C00-CEA6-417E-9225-931A981C833B}" dt="2025-04-06T16:12:59.721" v="319" actId="1038"/>
          <ac:picMkLst>
            <pc:docMk/>
            <pc:sldMk cId="3915621456" sldId="256"/>
            <ac:picMk id="27" creationId="{700322EF-7C35-42AA-2DE1-9E339C20A5B9}"/>
          </ac:picMkLst>
        </pc:picChg>
      </pc:sldChg>
      <pc:sldChg chg="addSp delSp modSp add mod setBg">
        <pc:chgData name="Andrew" userId="36c5b73e-58a9-45e0-b191-7481baa14d1c" providerId="ADAL" clId="{73EF7C00-CEA6-417E-9225-931A981C833B}" dt="2025-04-06T15:21:32.952" v="309" actId="1076"/>
        <pc:sldMkLst>
          <pc:docMk/>
          <pc:sldMk cId="802474073" sldId="269"/>
        </pc:sldMkLst>
        <pc:picChg chg="del">
          <ac:chgData name="Andrew" userId="36c5b73e-58a9-45e0-b191-7481baa14d1c" providerId="ADAL" clId="{73EF7C00-CEA6-417E-9225-931A981C833B}" dt="2025-04-06T15:02:01.799" v="287" actId="478"/>
          <ac:picMkLst>
            <pc:docMk/>
            <pc:sldMk cId="802474073" sldId="269"/>
            <ac:picMk id="2" creationId="{8CC2BD88-8D40-08BD-736B-A0D372B0AA1D}"/>
          </ac:picMkLst>
        </pc:picChg>
        <pc:picChg chg="del">
          <ac:chgData name="Andrew" userId="36c5b73e-58a9-45e0-b191-7481baa14d1c" providerId="ADAL" clId="{73EF7C00-CEA6-417E-9225-931A981C833B}" dt="2025-04-06T15:02:01.799" v="287" actId="478"/>
          <ac:picMkLst>
            <pc:docMk/>
            <pc:sldMk cId="802474073" sldId="269"/>
            <ac:picMk id="3" creationId="{4D62C4A0-4F3E-D522-6626-0602C091D243}"/>
          </ac:picMkLst>
        </pc:picChg>
        <pc:picChg chg="del">
          <ac:chgData name="Andrew" userId="36c5b73e-58a9-45e0-b191-7481baa14d1c" providerId="ADAL" clId="{73EF7C00-CEA6-417E-9225-931A981C833B}" dt="2025-04-06T15:02:01.799" v="287" actId="478"/>
          <ac:picMkLst>
            <pc:docMk/>
            <pc:sldMk cId="802474073" sldId="269"/>
            <ac:picMk id="4" creationId="{4F7F4F8A-05EE-D2CF-4D3C-217E1F00F09F}"/>
          </ac:picMkLst>
        </pc:picChg>
        <pc:picChg chg="del">
          <ac:chgData name="Andrew" userId="36c5b73e-58a9-45e0-b191-7481baa14d1c" providerId="ADAL" clId="{73EF7C00-CEA6-417E-9225-931A981C833B}" dt="2025-04-06T15:02:04.904" v="288" actId="478"/>
          <ac:picMkLst>
            <pc:docMk/>
            <pc:sldMk cId="802474073" sldId="269"/>
            <ac:picMk id="5" creationId="{67D3C99F-371D-3E2A-11BF-BE7043817BDE}"/>
          </ac:picMkLst>
        </pc:picChg>
        <pc:picChg chg="del">
          <ac:chgData name="Andrew" userId="36c5b73e-58a9-45e0-b191-7481baa14d1c" providerId="ADAL" clId="{73EF7C00-CEA6-417E-9225-931A981C833B}" dt="2025-04-06T15:02:01.799" v="287" actId="478"/>
          <ac:picMkLst>
            <pc:docMk/>
            <pc:sldMk cId="802474073" sldId="269"/>
            <ac:picMk id="6" creationId="{E8D794D7-0626-22D5-3FF5-BE65EEA15844}"/>
          </ac:picMkLst>
        </pc:picChg>
        <pc:picChg chg="del">
          <ac:chgData name="Andrew" userId="36c5b73e-58a9-45e0-b191-7481baa14d1c" providerId="ADAL" clId="{73EF7C00-CEA6-417E-9225-931A981C833B}" dt="2025-04-06T15:02:04.904" v="288" actId="478"/>
          <ac:picMkLst>
            <pc:docMk/>
            <pc:sldMk cId="802474073" sldId="269"/>
            <ac:picMk id="7" creationId="{97E57E82-C92D-C6BD-B674-09157732ABF8}"/>
          </ac:picMkLst>
        </pc:picChg>
        <pc:picChg chg="del">
          <ac:chgData name="Andrew" userId="36c5b73e-58a9-45e0-b191-7481baa14d1c" providerId="ADAL" clId="{73EF7C00-CEA6-417E-9225-931A981C833B}" dt="2025-04-06T15:02:01.799" v="287" actId="478"/>
          <ac:picMkLst>
            <pc:docMk/>
            <pc:sldMk cId="802474073" sldId="269"/>
            <ac:picMk id="8" creationId="{BD3498D3-38F1-E12B-FFFC-84557D637F71}"/>
          </ac:picMkLst>
        </pc:picChg>
        <pc:picChg chg="del">
          <ac:chgData name="Andrew" userId="36c5b73e-58a9-45e0-b191-7481baa14d1c" providerId="ADAL" clId="{73EF7C00-CEA6-417E-9225-931A981C833B}" dt="2025-04-06T15:02:04.904" v="288" actId="478"/>
          <ac:picMkLst>
            <pc:docMk/>
            <pc:sldMk cId="802474073" sldId="269"/>
            <ac:picMk id="9" creationId="{6F0AB2F6-D111-F8BF-47C2-1FA5A5F11448}"/>
          </ac:picMkLst>
        </pc:picChg>
        <pc:picChg chg="del">
          <ac:chgData name="Andrew" userId="36c5b73e-58a9-45e0-b191-7481baa14d1c" providerId="ADAL" clId="{73EF7C00-CEA6-417E-9225-931A981C833B}" dt="2025-04-06T15:02:01.799" v="287" actId="478"/>
          <ac:picMkLst>
            <pc:docMk/>
            <pc:sldMk cId="802474073" sldId="269"/>
            <ac:picMk id="10" creationId="{EA7B8B5C-69D7-649E-E185-84CDDE2210E8}"/>
          </ac:picMkLst>
        </pc:picChg>
        <pc:picChg chg="del">
          <ac:chgData name="Andrew" userId="36c5b73e-58a9-45e0-b191-7481baa14d1c" providerId="ADAL" clId="{73EF7C00-CEA6-417E-9225-931A981C833B}" dt="2025-04-06T15:02:01.799" v="287" actId="478"/>
          <ac:picMkLst>
            <pc:docMk/>
            <pc:sldMk cId="802474073" sldId="269"/>
            <ac:picMk id="11" creationId="{DD940412-2B27-9756-A7E1-43B44B49FF2B}"/>
          </ac:picMkLst>
        </pc:picChg>
        <pc:picChg chg="del">
          <ac:chgData name="Andrew" userId="36c5b73e-58a9-45e0-b191-7481baa14d1c" providerId="ADAL" clId="{73EF7C00-CEA6-417E-9225-931A981C833B}" dt="2025-04-06T15:01:53.243" v="286" actId="478"/>
          <ac:picMkLst>
            <pc:docMk/>
            <pc:sldMk cId="802474073" sldId="269"/>
            <ac:picMk id="13" creationId="{DB53F151-DFD9-7DEE-22D9-5ED83D9A2A8C}"/>
          </ac:picMkLst>
        </pc:picChg>
        <pc:picChg chg="add mod">
          <ac:chgData name="Andrew" userId="36c5b73e-58a9-45e0-b191-7481baa14d1c" providerId="ADAL" clId="{73EF7C00-CEA6-417E-9225-931A981C833B}" dt="2025-04-06T15:14:04.392" v="306" actId="207"/>
          <ac:picMkLst>
            <pc:docMk/>
            <pc:sldMk cId="802474073" sldId="269"/>
            <ac:picMk id="14" creationId="{5270A918-E27C-6809-4579-60193575ABD3}"/>
          </ac:picMkLst>
        </pc:picChg>
        <pc:picChg chg="del">
          <ac:chgData name="Andrew" userId="36c5b73e-58a9-45e0-b191-7481baa14d1c" providerId="ADAL" clId="{73EF7C00-CEA6-417E-9225-931A981C833B}" dt="2025-04-06T15:01:53.243" v="286" actId="478"/>
          <ac:picMkLst>
            <pc:docMk/>
            <pc:sldMk cId="802474073" sldId="269"/>
            <ac:picMk id="15" creationId="{B30AABC7-AF7A-11C7-2E12-A781A6C06103}"/>
          </ac:picMkLst>
        </pc:picChg>
        <pc:picChg chg="add mod">
          <ac:chgData name="Andrew" userId="36c5b73e-58a9-45e0-b191-7481baa14d1c" providerId="ADAL" clId="{73EF7C00-CEA6-417E-9225-931A981C833B}" dt="2025-04-06T15:01:36.396" v="283" actId="1076"/>
          <ac:picMkLst>
            <pc:docMk/>
            <pc:sldMk cId="802474073" sldId="269"/>
            <ac:picMk id="16" creationId="{514E1A14-C293-A7AC-155C-B525755BB7DE}"/>
          </ac:picMkLst>
        </pc:picChg>
        <pc:picChg chg="del">
          <ac:chgData name="Andrew" userId="36c5b73e-58a9-45e0-b191-7481baa14d1c" providerId="ADAL" clId="{73EF7C00-CEA6-417E-9225-931A981C833B}" dt="2025-04-06T15:01:53.243" v="286" actId="478"/>
          <ac:picMkLst>
            <pc:docMk/>
            <pc:sldMk cId="802474073" sldId="269"/>
            <ac:picMk id="17" creationId="{A3D75CB6-2379-1A09-D015-A5A03FD62BE2}"/>
          </ac:picMkLst>
        </pc:picChg>
        <pc:picChg chg="del">
          <ac:chgData name="Andrew" userId="36c5b73e-58a9-45e0-b191-7481baa14d1c" providerId="ADAL" clId="{73EF7C00-CEA6-417E-9225-931A981C833B}" dt="2025-04-06T15:01:53.243" v="286" actId="478"/>
          <ac:picMkLst>
            <pc:docMk/>
            <pc:sldMk cId="802474073" sldId="269"/>
            <ac:picMk id="19" creationId="{9E3906CC-6724-F0CC-4E62-52051DE6AC4B}"/>
          </ac:picMkLst>
        </pc:picChg>
        <pc:picChg chg="add mod">
          <ac:chgData name="Andrew" userId="36c5b73e-58a9-45e0-b191-7481baa14d1c" providerId="ADAL" clId="{73EF7C00-CEA6-417E-9225-931A981C833B}" dt="2025-04-06T15:05:02.749" v="299" actId="1076"/>
          <ac:picMkLst>
            <pc:docMk/>
            <pc:sldMk cId="802474073" sldId="269"/>
            <ac:picMk id="20" creationId="{3CC55A1B-372A-F1A7-7124-E71930105A1C}"/>
          </ac:picMkLst>
        </pc:picChg>
        <pc:picChg chg="add mod">
          <ac:chgData name="Andrew" userId="36c5b73e-58a9-45e0-b191-7481baa14d1c" providerId="ADAL" clId="{73EF7C00-CEA6-417E-9225-931A981C833B}" dt="2025-04-06T15:14:04.392" v="306" actId="207"/>
          <ac:picMkLst>
            <pc:docMk/>
            <pc:sldMk cId="802474073" sldId="269"/>
            <ac:picMk id="21" creationId="{CEBBE3A5-98B0-A677-A02C-635633CE2249}"/>
          </ac:picMkLst>
        </pc:picChg>
        <pc:picChg chg="mod">
          <ac:chgData name="Andrew" userId="36c5b73e-58a9-45e0-b191-7481baa14d1c" providerId="ADAL" clId="{73EF7C00-CEA6-417E-9225-931A981C833B}" dt="2025-04-06T14:55:31.525" v="268" actId="207"/>
          <ac:picMkLst>
            <pc:docMk/>
            <pc:sldMk cId="802474073" sldId="269"/>
            <ac:picMk id="22" creationId="{5111BCE5-68C3-19EE-380D-D205200C44E5}"/>
          </ac:picMkLst>
        </pc:picChg>
        <pc:picChg chg="mod">
          <ac:chgData name="Andrew" userId="36c5b73e-58a9-45e0-b191-7481baa14d1c" providerId="ADAL" clId="{73EF7C00-CEA6-417E-9225-931A981C833B}" dt="2025-04-06T15:21:32.952" v="309" actId="1076"/>
          <ac:picMkLst>
            <pc:docMk/>
            <pc:sldMk cId="802474073" sldId="269"/>
            <ac:picMk id="23" creationId="{D293623B-04BD-6AC8-1CE0-44907F2572A1}"/>
          </ac:picMkLst>
        </pc:picChg>
        <pc:picChg chg="del mod">
          <ac:chgData name="Andrew" userId="36c5b73e-58a9-45e0-b191-7481baa14d1c" providerId="ADAL" clId="{73EF7C00-CEA6-417E-9225-931A981C833B}" dt="2025-04-06T15:01:33.303" v="282" actId="478"/>
          <ac:picMkLst>
            <pc:docMk/>
            <pc:sldMk cId="802474073" sldId="269"/>
            <ac:picMk id="24" creationId="{A67E66A9-8852-5B8D-B88B-D99EEC4C026B}"/>
          </ac:picMkLst>
        </pc:picChg>
        <pc:picChg chg="del mod">
          <ac:chgData name="Andrew" userId="36c5b73e-58a9-45e0-b191-7481baa14d1c" providerId="ADAL" clId="{73EF7C00-CEA6-417E-9225-931A981C833B}" dt="2025-04-06T15:01:33.303" v="282" actId="478"/>
          <ac:picMkLst>
            <pc:docMk/>
            <pc:sldMk cId="802474073" sldId="269"/>
            <ac:picMk id="25" creationId="{816A42EA-AB98-316D-FAA2-FD502B6B7175}"/>
          </ac:picMkLst>
        </pc:picChg>
        <pc:picChg chg="del mod">
          <ac:chgData name="Andrew" userId="36c5b73e-58a9-45e0-b191-7481baa14d1c" providerId="ADAL" clId="{73EF7C00-CEA6-417E-9225-931A981C833B}" dt="2025-04-06T15:01:33.303" v="282" actId="478"/>
          <ac:picMkLst>
            <pc:docMk/>
            <pc:sldMk cId="802474073" sldId="269"/>
            <ac:picMk id="26" creationId="{33842DB8-11A0-442D-7C68-C3D7E3D2320E}"/>
          </ac:picMkLst>
        </pc:picChg>
        <pc:picChg chg="del mod">
          <ac:chgData name="Andrew" userId="36c5b73e-58a9-45e0-b191-7481baa14d1c" providerId="ADAL" clId="{73EF7C00-CEA6-417E-9225-931A981C833B}" dt="2025-04-06T15:01:33.303" v="282" actId="478"/>
          <ac:picMkLst>
            <pc:docMk/>
            <pc:sldMk cId="802474073" sldId="269"/>
            <ac:picMk id="27" creationId="{E752978B-4F29-19B1-3082-2704F8F49094}"/>
          </ac:picMkLst>
        </pc:picChg>
        <pc:picChg chg="del mod">
          <ac:chgData name="Andrew" userId="36c5b73e-58a9-45e0-b191-7481baa14d1c" providerId="ADAL" clId="{73EF7C00-CEA6-417E-9225-931A981C833B}" dt="2025-04-06T15:01:33.303" v="282" actId="478"/>
          <ac:picMkLst>
            <pc:docMk/>
            <pc:sldMk cId="802474073" sldId="269"/>
            <ac:picMk id="28" creationId="{4A12D1F1-E4C1-424B-4681-BA24B092243D}"/>
          </ac:picMkLst>
        </pc:picChg>
        <pc:picChg chg="mod">
          <ac:chgData name="Andrew" userId="36c5b73e-58a9-45e0-b191-7481baa14d1c" providerId="ADAL" clId="{73EF7C00-CEA6-417E-9225-931A981C833B}" dt="2025-04-06T15:15:37.723" v="307" actId="207"/>
          <ac:picMkLst>
            <pc:docMk/>
            <pc:sldMk cId="802474073" sldId="269"/>
            <ac:picMk id="29" creationId="{5DA02E96-9505-1062-EA16-2BD807175A9A}"/>
          </ac:picMkLst>
        </pc:picChg>
        <pc:picChg chg="mod">
          <ac:chgData name="Andrew" userId="36c5b73e-58a9-45e0-b191-7481baa14d1c" providerId="ADAL" clId="{73EF7C00-CEA6-417E-9225-931A981C833B}" dt="2025-04-06T15:14:04.392" v="306" actId="207"/>
          <ac:picMkLst>
            <pc:docMk/>
            <pc:sldMk cId="802474073" sldId="269"/>
            <ac:picMk id="30" creationId="{D2FBE698-2497-6688-9E0F-8381B3B84497}"/>
          </ac:picMkLst>
        </pc:picChg>
        <pc:picChg chg="del mod">
          <ac:chgData name="Andrew" userId="36c5b73e-58a9-45e0-b191-7481baa14d1c" providerId="ADAL" clId="{73EF7C00-CEA6-417E-9225-931A981C833B}" dt="2025-04-06T15:01:42.485" v="284" actId="478"/>
          <ac:picMkLst>
            <pc:docMk/>
            <pc:sldMk cId="802474073" sldId="269"/>
            <ac:picMk id="31" creationId="{6FD3E4FC-9020-67C9-31D3-900A73EB587A}"/>
          </ac:picMkLst>
        </pc:picChg>
        <pc:picChg chg="del mod">
          <ac:chgData name="Andrew" userId="36c5b73e-58a9-45e0-b191-7481baa14d1c" providerId="ADAL" clId="{73EF7C00-CEA6-417E-9225-931A981C833B}" dt="2025-04-06T15:01:42.485" v="284" actId="478"/>
          <ac:picMkLst>
            <pc:docMk/>
            <pc:sldMk cId="802474073" sldId="269"/>
            <ac:picMk id="32" creationId="{BB9B43ED-80F7-C64C-B315-2C2E8D3A27B5}"/>
          </ac:picMkLst>
        </pc:picChg>
        <pc:picChg chg="del mod">
          <ac:chgData name="Andrew" userId="36c5b73e-58a9-45e0-b191-7481baa14d1c" providerId="ADAL" clId="{73EF7C00-CEA6-417E-9225-931A981C833B}" dt="2025-04-06T15:01:42.485" v="284" actId="478"/>
          <ac:picMkLst>
            <pc:docMk/>
            <pc:sldMk cId="802474073" sldId="269"/>
            <ac:picMk id="33" creationId="{8B5E7E65-9BC3-E8B4-CA29-92F9C72D3427}"/>
          </ac:picMkLst>
        </pc:picChg>
        <pc:picChg chg="del mod">
          <ac:chgData name="Andrew" userId="36c5b73e-58a9-45e0-b191-7481baa14d1c" providerId="ADAL" clId="{73EF7C00-CEA6-417E-9225-931A981C833B}" dt="2025-04-06T15:01:42.485" v="284" actId="478"/>
          <ac:picMkLst>
            <pc:docMk/>
            <pc:sldMk cId="802474073" sldId="269"/>
            <ac:picMk id="34" creationId="{60465C18-57A0-81A6-BD2C-914F3E7EC267}"/>
          </ac:picMkLst>
        </pc:picChg>
        <pc:picChg chg="del mod">
          <ac:chgData name="Andrew" userId="36c5b73e-58a9-45e0-b191-7481baa14d1c" providerId="ADAL" clId="{73EF7C00-CEA6-417E-9225-931A981C833B}" dt="2025-04-06T15:01:42.485" v="284" actId="478"/>
          <ac:picMkLst>
            <pc:docMk/>
            <pc:sldMk cId="802474073" sldId="269"/>
            <ac:picMk id="35" creationId="{2E5EB58C-7F3B-CED4-FCB7-B596789F49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10B02-57E9-42D5-8D07-6EFA539A5EF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0B6CD-3126-4638-AAB2-C888F006E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31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0B6CD-3126-4638-AAB2-C888F006EC9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0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88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97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35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4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1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1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27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19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06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0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E617-0988-4F0C-938E-A811736645F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4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ECE617-0988-4F0C-938E-A811736645F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4F6927-0C10-4B9A-A318-D35ADC919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16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 hidden="1">
            <a:extLst>
              <a:ext uri="{FF2B5EF4-FFF2-40B4-BE49-F238E27FC236}">
                <a16:creationId xmlns:a16="http://schemas.microsoft.com/office/drawing/2014/main" id="{7985FA9C-6422-2502-12EF-9FDD2B913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7"/>
            <a:ext cx="14630400" cy="819896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73749B-981F-FF20-7305-3D9C9B574609}"/>
              </a:ext>
            </a:extLst>
          </p:cNvPr>
          <p:cNvSpPr/>
          <p:nvPr/>
        </p:nvSpPr>
        <p:spPr>
          <a:xfrm>
            <a:off x="748620" y="1405878"/>
            <a:ext cx="13600426" cy="1373794"/>
          </a:xfrm>
          <a:prstGeom prst="roundRect">
            <a:avLst>
              <a:gd name="adj" fmla="val 81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F3ADE7-7377-91F5-ACF2-381BEDFADBFE}"/>
              </a:ext>
            </a:extLst>
          </p:cNvPr>
          <p:cNvSpPr/>
          <p:nvPr/>
        </p:nvSpPr>
        <p:spPr>
          <a:xfrm>
            <a:off x="10386645" y="2956823"/>
            <a:ext cx="3962401" cy="2243012"/>
          </a:xfrm>
          <a:prstGeom prst="roundRect">
            <a:avLst>
              <a:gd name="adj" fmla="val 36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047E59-E47E-DC29-CA7C-F86657A7CA2F}"/>
              </a:ext>
            </a:extLst>
          </p:cNvPr>
          <p:cNvSpPr/>
          <p:nvPr/>
        </p:nvSpPr>
        <p:spPr>
          <a:xfrm>
            <a:off x="5545014" y="2956823"/>
            <a:ext cx="4380524" cy="2243014"/>
          </a:xfrm>
          <a:prstGeom prst="roundRect">
            <a:avLst>
              <a:gd name="adj" fmla="val 33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D1EDE0-909D-9927-6573-EABA3729ABC5}"/>
              </a:ext>
            </a:extLst>
          </p:cNvPr>
          <p:cNvSpPr/>
          <p:nvPr/>
        </p:nvSpPr>
        <p:spPr>
          <a:xfrm>
            <a:off x="748620" y="2956823"/>
            <a:ext cx="4335287" cy="2243013"/>
          </a:xfrm>
          <a:prstGeom prst="roundRect">
            <a:avLst>
              <a:gd name="adj" fmla="val 40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A8628F-F918-FB84-5BB8-D6E8E973C1FA}"/>
              </a:ext>
            </a:extLst>
          </p:cNvPr>
          <p:cNvSpPr/>
          <p:nvPr/>
        </p:nvSpPr>
        <p:spPr>
          <a:xfrm>
            <a:off x="748620" y="5376987"/>
            <a:ext cx="13600426" cy="2243015"/>
          </a:xfrm>
          <a:prstGeom prst="roundRect">
            <a:avLst>
              <a:gd name="adj" fmla="val 54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B253B6-3FA2-FCC5-DB08-D6391AC86B65}"/>
              </a:ext>
            </a:extLst>
          </p:cNvPr>
          <p:cNvGrpSpPr/>
          <p:nvPr/>
        </p:nvGrpSpPr>
        <p:grpSpPr>
          <a:xfrm>
            <a:off x="-60564" y="7776309"/>
            <a:ext cx="14816010" cy="609756"/>
            <a:chOff x="-56171" y="7768341"/>
            <a:chExt cx="14742739" cy="469097"/>
          </a:xfrm>
          <a:solidFill>
            <a:schemeClr val="bg1">
              <a:lumMod val="9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39C95F-09A7-C0DD-0483-31BB0B666B89}"/>
                </a:ext>
              </a:extLst>
            </p:cNvPr>
            <p:cNvSpPr/>
            <p:nvPr/>
          </p:nvSpPr>
          <p:spPr>
            <a:xfrm rot="10800000">
              <a:off x="-56171" y="7768341"/>
              <a:ext cx="14742739" cy="469097"/>
            </a:xfrm>
            <a:prstGeom prst="rect">
              <a:avLst/>
            </a:prstGeom>
            <a:grpFill/>
            <a:ln w="412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74000">
                    <a:schemeClr val="tx1">
                      <a:lumMod val="50000"/>
                      <a:lumOff val="50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E559C-36B1-EFAC-FC5B-CEA81C27BDD7}"/>
                </a:ext>
              </a:extLst>
            </p:cNvPr>
            <p:cNvSpPr txBox="1"/>
            <p:nvPr/>
          </p:nvSpPr>
          <p:spPr>
            <a:xfrm>
              <a:off x="0" y="7804414"/>
              <a:ext cx="3972562" cy="387798"/>
            </a:xfrm>
            <a:prstGeom prst="rect">
              <a:avLst/>
            </a:prstGeom>
            <a:grpFill/>
            <a:ln w="412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74000">
                        <a:schemeClr val="tx1">
                          <a:lumMod val="50000"/>
                          <a:lumOff val="50000"/>
                        </a:schemeClr>
                      </a:gs>
                      <a:gs pos="8300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0" scaled="1"/>
                    <a:tileRect/>
                  </a:gradFill>
                </a:rPr>
                <a:t>Tool Designed by Andrew Hubbard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496E2-72C3-206E-953B-ACA11BFDA1DD}"/>
              </a:ext>
            </a:extLst>
          </p:cNvPr>
          <p:cNvSpPr/>
          <p:nvPr/>
        </p:nvSpPr>
        <p:spPr>
          <a:xfrm rot="10800000">
            <a:off x="-117232" y="-54863"/>
            <a:ext cx="14816011" cy="609756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74000">
                  <a:schemeClr val="tx1">
                    <a:lumMod val="50000"/>
                    <a:lumOff val="50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12908FA-8F92-9085-0A14-BC5E765F0BC0}"/>
              </a:ext>
            </a:extLst>
          </p:cNvPr>
          <p:cNvSpPr/>
          <p:nvPr/>
        </p:nvSpPr>
        <p:spPr>
          <a:xfrm>
            <a:off x="748620" y="633046"/>
            <a:ext cx="13600426" cy="5956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1A80F7-212F-19EC-081F-F48733F959BA}"/>
              </a:ext>
            </a:extLst>
          </p:cNvPr>
          <p:cNvSpPr txBox="1"/>
          <p:nvPr/>
        </p:nvSpPr>
        <p:spPr>
          <a:xfrm>
            <a:off x="-60566" y="-27340"/>
            <a:ext cx="14690965" cy="504079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74000">
                      <a:schemeClr val="tx1">
                        <a:lumMod val="50000"/>
                        <a:lumOff val="50000"/>
                      </a:schemeClr>
                    </a:gs>
                    <a:gs pos="83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rPr>
              <a:t>Mainstreet Mercantile - Sales Analysis - 2024</a:t>
            </a:r>
          </a:p>
        </p:txBody>
      </p:sp>
      <p:pic>
        <p:nvPicPr>
          <p:cNvPr id="27" name="Picture 26" descr="A circular picture of a building&#10;&#10;AI-generated content may be incorrect.">
            <a:extLst>
              <a:ext uri="{FF2B5EF4-FFF2-40B4-BE49-F238E27FC236}">
                <a16:creationId xmlns:a16="http://schemas.microsoft.com/office/drawing/2014/main" id="{700322EF-7C35-42AA-2DE1-9E339C20A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3" y="-13716"/>
            <a:ext cx="518743" cy="51874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19F47BF-8BB0-3AD3-8C18-D8CBEFA21631}"/>
              </a:ext>
            </a:extLst>
          </p:cNvPr>
          <p:cNvGrpSpPr/>
          <p:nvPr/>
        </p:nvGrpSpPr>
        <p:grpSpPr>
          <a:xfrm>
            <a:off x="-4114" y="633046"/>
            <a:ext cx="648677" cy="6986956"/>
            <a:chOff x="-349" y="1094155"/>
            <a:chExt cx="764946" cy="652014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1224574-5443-0CE3-01FA-850D0BE0E15F}"/>
                </a:ext>
              </a:extLst>
            </p:cNvPr>
            <p:cNvSpPr/>
            <p:nvPr/>
          </p:nvSpPr>
          <p:spPr>
            <a:xfrm>
              <a:off x="-349" y="1094155"/>
              <a:ext cx="764946" cy="6519828"/>
            </a:xfrm>
            <a:prstGeom prst="roundRect">
              <a:avLst>
                <a:gd name="adj" fmla="val 1155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74000">
                      <a:schemeClr val="tx1">
                        <a:lumMod val="50000"/>
                        <a:lumOff val="50000"/>
                      </a:schemeClr>
                    </a:gs>
                    <a:gs pos="83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5A1B6FB-F55F-85F7-7A68-33B246336A70}"/>
                </a:ext>
              </a:extLst>
            </p:cNvPr>
            <p:cNvSpPr/>
            <p:nvPr/>
          </p:nvSpPr>
          <p:spPr>
            <a:xfrm>
              <a:off x="-349" y="1094474"/>
              <a:ext cx="492718" cy="6519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412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74000">
                      <a:schemeClr val="tx1">
                        <a:lumMod val="50000"/>
                        <a:lumOff val="50000"/>
                      </a:schemeClr>
                    </a:gs>
                    <a:gs pos="83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562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B132-4440-372F-5C6C-7D2EBF3A5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33E63F-3307-6602-F2FD-0A26C876C11D}"/>
              </a:ext>
            </a:extLst>
          </p:cNvPr>
          <p:cNvSpPr/>
          <p:nvPr/>
        </p:nvSpPr>
        <p:spPr>
          <a:xfrm>
            <a:off x="-54862" y="-54864"/>
            <a:ext cx="14741432" cy="964039"/>
          </a:xfrm>
          <a:custGeom>
            <a:avLst/>
            <a:gdLst>
              <a:gd name="connsiteX0" fmla="*/ 0 w 12191998"/>
              <a:gd name="connsiteY0" fmla="*/ 0 h 659846"/>
              <a:gd name="connsiteX1" fmla="*/ 8641079 w 12191998"/>
              <a:gd name="connsiteY1" fmla="*/ 0 h 659846"/>
              <a:gd name="connsiteX2" fmla="*/ 9444446 w 12191998"/>
              <a:gd name="connsiteY2" fmla="*/ 0 h 659846"/>
              <a:gd name="connsiteX3" fmla="*/ 12191998 w 12191998"/>
              <a:gd name="connsiteY3" fmla="*/ 0 h 659846"/>
              <a:gd name="connsiteX4" fmla="*/ 12191998 w 12191998"/>
              <a:gd name="connsiteY4" fmla="*/ 659846 h 659846"/>
              <a:gd name="connsiteX5" fmla="*/ 8971002 w 12191998"/>
              <a:gd name="connsiteY5" fmla="*/ 659846 h 659846"/>
              <a:gd name="connsiteX6" fmla="*/ 8661352 w 12191998"/>
              <a:gd name="connsiteY6" fmla="*/ 350196 h 659846"/>
              <a:gd name="connsiteX7" fmla="*/ 0 w 12191998"/>
              <a:gd name="connsiteY7" fmla="*/ 350196 h 65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659846">
                <a:moveTo>
                  <a:pt x="0" y="0"/>
                </a:moveTo>
                <a:lnTo>
                  <a:pt x="8641079" y="0"/>
                </a:lnTo>
                <a:lnTo>
                  <a:pt x="9444446" y="0"/>
                </a:lnTo>
                <a:lnTo>
                  <a:pt x="12191998" y="0"/>
                </a:lnTo>
                <a:lnTo>
                  <a:pt x="12191998" y="659846"/>
                </a:lnTo>
                <a:lnTo>
                  <a:pt x="8971002" y="659846"/>
                </a:lnTo>
                <a:lnTo>
                  <a:pt x="8661352" y="350196"/>
                </a:lnTo>
                <a:lnTo>
                  <a:pt x="0" y="350196"/>
                </a:lnTo>
                <a:close/>
              </a:path>
            </a:pathLst>
          </a:custGeom>
          <a:ln>
            <a:gradFill>
              <a:gsLst>
                <a:gs pos="29000">
                  <a:schemeClr val="bg2">
                    <a:lumMod val="20000"/>
                    <a:lumOff val="8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592"/>
          </a:p>
        </p:txBody>
      </p:sp>
      <p:pic>
        <p:nvPicPr>
          <p:cNvPr id="16" name="Picture 15" descr="A yellow letter and a dot&#10;&#10;AI-generated content may be incorrect.">
            <a:extLst>
              <a:ext uri="{FF2B5EF4-FFF2-40B4-BE49-F238E27FC236}">
                <a16:creationId xmlns:a16="http://schemas.microsoft.com/office/drawing/2014/main" id="{4B51A642-C279-36EA-06DD-339BC99D7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043" y="148506"/>
            <a:ext cx="3085338" cy="5893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F1A76E-78B2-964B-5AB9-8D05DFAA5027}"/>
              </a:ext>
            </a:extLst>
          </p:cNvPr>
          <p:cNvSpPr txBox="1"/>
          <p:nvPr/>
        </p:nvSpPr>
        <p:spPr>
          <a:xfrm>
            <a:off x="3048024" y="-54864"/>
            <a:ext cx="7746502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92" dirty="0">
                <a:latin typeface="Roboto" panose="02000000000000000000" pitchFamily="2" charset="0"/>
                <a:ea typeface="Roboto" panose="02000000000000000000" pitchFamily="2" charset="0"/>
              </a:rPr>
              <a:t>The Pixar Odyssey: 30 Years of Animation Magic</a:t>
            </a:r>
            <a:endParaRPr lang="en-GB" sz="2592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F99E9-B35E-64B4-BE82-44B9FA11F999}"/>
              </a:ext>
            </a:extLst>
          </p:cNvPr>
          <p:cNvSpPr txBox="1"/>
          <p:nvPr/>
        </p:nvSpPr>
        <p:spPr>
          <a:xfrm>
            <a:off x="4255396" y="555065"/>
            <a:ext cx="611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Interesting Facts About the Movie</a:t>
            </a:r>
            <a:endParaRPr lang="en-GB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00F747-95DD-E138-50B9-5F537DD8762E}"/>
              </a:ext>
            </a:extLst>
          </p:cNvPr>
          <p:cNvGrpSpPr/>
          <p:nvPr/>
        </p:nvGrpSpPr>
        <p:grpSpPr>
          <a:xfrm>
            <a:off x="-56171" y="7768341"/>
            <a:ext cx="14742739" cy="469097"/>
            <a:chOff x="-56171" y="7768341"/>
            <a:chExt cx="14742739" cy="46909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0295485-12FB-86DD-D5DA-55AEE6EAC670}"/>
                </a:ext>
              </a:extLst>
            </p:cNvPr>
            <p:cNvSpPr/>
            <p:nvPr/>
          </p:nvSpPr>
          <p:spPr>
            <a:xfrm rot="10800000">
              <a:off x="-56171" y="7768341"/>
              <a:ext cx="14742739" cy="469097"/>
            </a:xfrm>
            <a:custGeom>
              <a:avLst/>
              <a:gdLst>
                <a:gd name="connsiteX0" fmla="*/ 0 w 12191998"/>
                <a:gd name="connsiteY0" fmla="*/ 0 h 659846"/>
                <a:gd name="connsiteX1" fmla="*/ 8641079 w 12191998"/>
                <a:gd name="connsiteY1" fmla="*/ 0 h 659846"/>
                <a:gd name="connsiteX2" fmla="*/ 9444446 w 12191998"/>
                <a:gd name="connsiteY2" fmla="*/ 0 h 659846"/>
                <a:gd name="connsiteX3" fmla="*/ 12191998 w 12191998"/>
                <a:gd name="connsiteY3" fmla="*/ 0 h 659846"/>
                <a:gd name="connsiteX4" fmla="*/ 12191998 w 12191998"/>
                <a:gd name="connsiteY4" fmla="*/ 659846 h 659846"/>
                <a:gd name="connsiteX5" fmla="*/ 8971002 w 12191998"/>
                <a:gd name="connsiteY5" fmla="*/ 659846 h 659846"/>
                <a:gd name="connsiteX6" fmla="*/ 8661352 w 12191998"/>
                <a:gd name="connsiteY6" fmla="*/ 350196 h 659846"/>
                <a:gd name="connsiteX7" fmla="*/ 0 w 12191998"/>
                <a:gd name="connsiteY7" fmla="*/ 350196 h 65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1998" h="659846">
                  <a:moveTo>
                    <a:pt x="0" y="0"/>
                  </a:moveTo>
                  <a:lnTo>
                    <a:pt x="8641079" y="0"/>
                  </a:lnTo>
                  <a:lnTo>
                    <a:pt x="9444446" y="0"/>
                  </a:lnTo>
                  <a:lnTo>
                    <a:pt x="12191998" y="0"/>
                  </a:lnTo>
                  <a:lnTo>
                    <a:pt x="12191998" y="659846"/>
                  </a:lnTo>
                  <a:lnTo>
                    <a:pt x="8971002" y="659846"/>
                  </a:lnTo>
                  <a:lnTo>
                    <a:pt x="8661352" y="350196"/>
                  </a:lnTo>
                  <a:lnTo>
                    <a:pt x="0" y="350196"/>
                  </a:lnTo>
                  <a:close/>
                </a:path>
              </a:pathLst>
            </a:custGeom>
            <a:ln>
              <a:gradFill>
                <a:gsLst>
                  <a:gs pos="29000">
                    <a:schemeClr val="bg2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2592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9848C9-362A-6F7C-A681-986FF6DAC619}"/>
                </a:ext>
              </a:extLst>
            </p:cNvPr>
            <p:cNvSpPr txBox="1"/>
            <p:nvPr/>
          </p:nvSpPr>
          <p:spPr>
            <a:xfrm>
              <a:off x="0" y="7768342"/>
              <a:ext cx="3972562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920" dirty="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</a:gsLst>
                    <a:lin ang="0" scaled="1"/>
                    <a:tileRect/>
                  </a:gradFill>
                  <a:latin typeface="Roboto" panose="02000000000000000000" pitchFamily="2" charset="0"/>
                  <a:ea typeface="Roboto" panose="02000000000000000000" pitchFamily="2" charset="0"/>
                </a:rPr>
                <a:t>Tool Designed by Andrew Hubbard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CA58AE-834F-77C5-E4E5-020A584052C2}"/>
              </a:ext>
            </a:extLst>
          </p:cNvPr>
          <p:cNvSpPr/>
          <p:nvPr/>
        </p:nvSpPr>
        <p:spPr>
          <a:xfrm>
            <a:off x="3243411" y="3167931"/>
            <a:ext cx="6369512" cy="4127596"/>
          </a:xfrm>
          <a:prstGeom prst="roundRect">
            <a:avLst>
              <a:gd name="adj" fmla="val 3747"/>
            </a:avLst>
          </a:prstGeom>
          <a:solidFill>
            <a:srgbClr val="041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79BFDEC-C43A-573A-A756-78BCF2063335}"/>
              </a:ext>
            </a:extLst>
          </p:cNvPr>
          <p:cNvSpPr/>
          <p:nvPr/>
        </p:nvSpPr>
        <p:spPr>
          <a:xfrm>
            <a:off x="9884903" y="3167931"/>
            <a:ext cx="4557928" cy="2037115"/>
          </a:xfrm>
          <a:prstGeom prst="roundRect">
            <a:avLst>
              <a:gd name="adj" fmla="val 6487"/>
            </a:avLst>
          </a:prstGeom>
          <a:solidFill>
            <a:srgbClr val="041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A5CE02-9DBF-46FA-1DF9-EE15BBC4C280}"/>
              </a:ext>
            </a:extLst>
          </p:cNvPr>
          <p:cNvSpPr/>
          <p:nvPr/>
        </p:nvSpPr>
        <p:spPr>
          <a:xfrm>
            <a:off x="9884903" y="5384800"/>
            <a:ext cx="4557928" cy="1910727"/>
          </a:xfrm>
          <a:prstGeom prst="roundRect">
            <a:avLst>
              <a:gd name="adj" fmla="val 6487"/>
            </a:avLst>
          </a:prstGeom>
          <a:solidFill>
            <a:srgbClr val="041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9A1AB79-E465-85D5-0717-A2B5CB5EC834}"/>
              </a:ext>
            </a:extLst>
          </p:cNvPr>
          <p:cNvSpPr/>
          <p:nvPr/>
        </p:nvSpPr>
        <p:spPr>
          <a:xfrm>
            <a:off x="201542" y="1439744"/>
            <a:ext cx="14241289" cy="1305169"/>
          </a:xfrm>
          <a:prstGeom prst="roundRect">
            <a:avLst>
              <a:gd name="adj" fmla="val 6487"/>
            </a:avLst>
          </a:prstGeom>
          <a:solidFill>
            <a:srgbClr val="041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15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Money with solid fill">
            <a:extLst>
              <a:ext uri="{FF2B5EF4-FFF2-40B4-BE49-F238E27FC236}">
                <a16:creationId xmlns:a16="http://schemas.microsoft.com/office/drawing/2014/main" id="{5111BCE5-68C3-19EE-380D-D205200C4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7476" y="2395416"/>
            <a:ext cx="1152000" cy="1152000"/>
          </a:xfrm>
          <a:prstGeom prst="rect">
            <a:avLst/>
          </a:prstGeom>
        </p:spPr>
      </p:pic>
      <p:pic>
        <p:nvPicPr>
          <p:cNvPr id="23" name="Graphic 22" descr="Research with solid fill">
            <a:extLst>
              <a:ext uri="{FF2B5EF4-FFF2-40B4-BE49-F238E27FC236}">
                <a16:creationId xmlns:a16="http://schemas.microsoft.com/office/drawing/2014/main" id="{D293623B-04BD-6AC8-1CE0-44907F257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4802" y="2436827"/>
            <a:ext cx="1152000" cy="1152000"/>
          </a:xfrm>
          <a:prstGeom prst="rect">
            <a:avLst/>
          </a:prstGeom>
        </p:spPr>
      </p:pic>
      <p:pic>
        <p:nvPicPr>
          <p:cNvPr id="29" name="Graphic 28" descr="Money with solid fill">
            <a:extLst>
              <a:ext uri="{FF2B5EF4-FFF2-40B4-BE49-F238E27FC236}">
                <a16:creationId xmlns:a16="http://schemas.microsoft.com/office/drawing/2014/main" id="{5DA02E96-9505-1062-EA16-2BD807175A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7476" y="3759202"/>
            <a:ext cx="1152000" cy="1152000"/>
          </a:xfrm>
          <a:prstGeom prst="rect">
            <a:avLst/>
          </a:prstGeom>
        </p:spPr>
      </p:pic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D2FBE698-2497-6688-9E0F-8381B3B844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44802" y="3821725"/>
            <a:ext cx="1152000" cy="1152000"/>
          </a:xfrm>
          <a:prstGeom prst="rect">
            <a:avLst/>
          </a:prstGeom>
        </p:spPr>
      </p:pic>
      <p:pic>
        <p:nvPicPr>
          <p:cNvPr id="14" name="Graphic 13" descr="Search Inventory with solid fill">
            <a:extLst>
              <a:ext uri="{FF2B5EF4-FFF2-40B4-BE49-F238E27FC236}">
                <a16:creationId xmlns:a16="http://schemas.microsoft.com/office/drawing/2014/main" id="{5270A918-E27C-6809-4579-60193575AB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2128" y="3803758"/>
            <a:ext cx="1152000" cy="1152000"/>
          </a:xfrm>
          <a:prstGeom prst="rect">
            <a:avLst/>
          </a:prstGeom>
        </p:spPr>
      </p:pic>
      <p:pic>
        <p:nvPicPr>
          <p:cNvPr id="16" name="Graphic 15" descr="Search Inventory with solid fill">
            <a:extLst>
              <a:ext uri="{FF2B5EF4-FFF2-40B4-BE49-F238E27FC236}">
                <a16:creationId xmlns:a16="http://schemas.microsoft.com/office/drawing/2014/main" id="{514E1A14-C293-A7AC-155C-B525755BB7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58678" y="2436827"/>
            <a:ext cx="1152000" cy="1152000"/>
          </a:xfrm>
          <a:prstGeom prst="rect">
            <a:avLst/>
          </a:prstGeom>
        </p:spPr>
      </p:pic>
      <p:pic>
        <p:nvPicPr>
          <p:cNvPr id="20" name="Graphic 19" descr="Eraser with solid fill">
            <a:extLst>
              <a:ext uri="{FF2B5EF4-FFF2-40B4-BE49-F238E27FC236}">
                <a16:creationId xmlns:a16="http://schemas.microsoft.com/office/drawing/2014/main" id="{3CC55A1B-372A-F1A7-7124-E71930105A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84279" y="2438397"/>
            <a:ext cx="1152000" cy="1152000"/>
          </a:xfrm>
          <a:prstGeom prst="rect">
            <a:avLst/>
          </a:prstGeom>
        </p:spPr>
      </p:pic>
      <p:pic>
        <p:nvPicPr>
          <p:cNvPr id="21" name="Graphic 20" descr="Eraser with solid fill">
            <a:extLst>
              <a:ext uri="{FF2B5EF4-FFF2-40B4-BE49-F238E27FC236}">
                <a16:creationId xmlns:a16="http://schemas.microsoft.com/office/drawing/2014/main" id="{CEBBE3A5-98B0-A677-A02C-635633CE224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084279" y="3825629"/>
            <a:ext cx="1152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7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32</Words>
  <Application>Microsoft Office PowerPoint</Application>
  <PresentationFormat>Custom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</dc:creator>
  <cp:lastModifiedBy>Andrew</cp:lastModifiedBy>
  <cp:revision>1</cp:revision>
  <dcterms:created xsi:type="dcterms:W3CDTF">2025-04-06T10:43:37Z</dcterms:created>
  <dcterms:modified xsi:type="dcterms:W3CDTF">2025-04-06T16:13:06Z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2025-04-06T12:41:04Z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5bf6057b-fe78-410d-885a-a04ac55f2923</vt:lpwstr>
  </property>
  <property fmtid="{D5CDD505-2E9C-101B-9397-08002B2CF9AE}" pid="7" name="MSIP_Label_defa4170-0d19-0005-0004-bc88714345d2_ActionId">
    <vt:lpwstr>d7aac7b6-5c03-437a-b95e-afe1772388cc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