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642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38C4-8D4C-3FC6-7A35-742316B94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CBE7B-D98D-2C17-A8A0-491851B70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2A16A-A124-5503-9EEC-7A29EB81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54C5-7B58-4B71-BE02-3A4F42B0D520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82D68-2CF2-9C1F-6C36-83670D95D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ADE0C-C5C5-B769-988C-100D2FA3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0F8C-8D5A-44F9-8603-064E54E96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99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0F62-FC26-278C-E1B3-C94A5EF7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23521-33ED-B025-4666-C1E0AD6FC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1A2CB-459F-9EF0-0995-57755051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54C5-7B58-4B71-BE02-3A4F42B0D520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FBDE3-9142-8354-B02D-80E81DE10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4D9BD-EAD0-9C25-909B-C7E04E57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0F8C-8D5A-44F9-8603-064E54E96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76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917E8F-05C3-BB8D-8510-AE4E03440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3C1B4-16F8-BB9E-8DE6-2C52838FB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CCF84-B365-1847-1A21-24D91EA1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54C5-7B58-4B71-BE02-3A4F42B0D520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78F80-242D-6849-92F0-0041037E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7EED2-D6CA-CF4B-45A0-0451D1FC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0F8C-8D5A-44F9-8603-064E54E96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68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8D78-2564-B883-2950-BF534287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51AD3-413A-E750-17FE-0DF13B0BE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CF0BB-002A-DB6B-D701-994B6E3FC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54C5-7B58-4B71-BE02-3A4F42B0D520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7E823-D78B-0A79-A2BA-C5D4A9F2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AE3E8-942B-A3EE-BA80-14B92954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0F8C-8D5A-44F9-8603-064E54E96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52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4A53-92BA-08AB-A450-2D3D1B5F6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B4277-5CCF-DFE4-A660-E275DBD1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24040-F795-9DD1-7928-57E26F47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54C5-7B58-4B71-BE02-3A4F42B0D520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AD8C4-BFA5-781D-A018-6F7660E8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8D6E9-0F94-D182-A561-5BF57D4B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0F8C-8D5A-44F9-8603-064E54E96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65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B30A-AC48-CF56-2B83-6E93B7455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CE5DE-4A71-084C-66EC-3C5334748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CBE0B-75FA-6419-9475-C95F1BA27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A5AA9-EB87-0B25-588C-FE1EE830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54C5-7B58-4B71-BE02-3A4F42B0D520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DE794-49E7-3F00-E00A-C6C0B0CFA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3AE77-E10F-E351-5871-87FC91B7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0F8C-8D5A-44F9-8603-064E54E96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09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A116-DC02-F272-15CA-02167229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CB0D4-27C2-ACF9-D827-C0BD19859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75756-4AFC-161B-8719-2F4D345AB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AA196-0C6A-DB5B-3152-E9A0496B1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664BE-C081-6AD6-587A-5DEA8AD8B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0BEA2-24A0-6FC0-396F-046D8789D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54C5-7B58-4B71-BE02-3A4F42B0D520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7485E0-CFEE-7D51-E2B4-8184989B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EC83E-91FD-D9E5-D0A3-72B31E55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0F8C-8D5A-44F9-8603-064E54E96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18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2B97-7475-011C-B842-FF157A56D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674C2-974C-5BDE-DC22-BDC1D09D2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54C5-7B58-4B71-BE02-3A4F42B0D520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FE84F-8D02-FFF1-62F9-3F0358073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01C80-4E9F-AE36-C8C4-E39FC8D6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0F8C-8D5A-44F9-8603-064E54E96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58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0E6BF-28D1-B98C-CE24-F656A763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54C5-7B58-4B71-BE02-3A4F42B0D520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3B0D6-0D03-717D-E612-F1D076D89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8DA72-1711-FBD0-087E-129FD8680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0F8C-8D5A-44F9-8603-064E54E96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71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38B8-5A75-9900-1FA6-A0DDF7184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77AA2-652B-251D-D304-94791EA65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383B6-916B-E6D3-9829-72CA9B900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C158F-5E54-CA48-C182-FD92BE86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54C5-7B58-4B71-BE02-3A4F42B0D520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DCEA8-6B5E-4079-0329-06B77705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F753B-2CDA-57A2-F9B6-1F6B6D6C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0F8C-8D5A-44F9-8603-064E54E96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93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2AA6-86CC-3BFD-0506-2EC40696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418A1-4D30-4CA9-0E0A-46C014516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B9179-75E8-AE5F-4CDA-6BFB29502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ACACB-4DED-2FE2-E087-E977CF65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54C5-7B58-4B71-BE02-3A4F42B0D520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7CA5E-5945-C9A2-93A5-E1E9E7C28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4DFB7-252A-52A1-473B-8D9CD45B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0F8C-8D5A-44F9-8603-064E54E96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41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0F0F5-B3AB-414A-3CA0-41BE3D4AC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2E61E-A079-1249-5747-F2FCD7C3B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8F2D6-4635-C06C-2BE6-36D4C248F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4354C5-7B58-4B71-BE02-3A4F42B0D520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CE48F-5305-EF0B-4607-827A3418D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A43E4-C9D9-EC57-C78C-9528887C8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000F8C-8D5A-44F9-8603-064E54E96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44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687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1B502D-48A6-3B27-1F4B-B84BEAB27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355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DC5D73-E2BC-8ADE-0257-4C2E54D72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629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DBF34A-1D1B-A6FE-29C4-006AC2EC5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75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D88697-A559-BE77-56B9-32A7F616E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91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AB96C1-DFAB-A040-1523-823B5A484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2911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</dc:creator>
  <cp:lastModifiedBy>Andrew</cp:lastModifiedBy>
  <cp:revision>1</cp:revision>
  <dcterms:created xsi:type="dcterms:W3CDTF">2025-04-06T16:56:36Z</dcterms:created>
  <dcterms:modified xsi:type="dcterms:W3CDTF">2025-04-06T17:52:03Z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2025-04-06T17:52:02Z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5bf6057b-fe78-410d-885a-a04ac55f2923</vt:lpwstr>
  </property>
  <property fmtid="{D5CDD505-2E9C-101B-9397-08002B2CF9AE}" pid="7" name="MSIP_Label_defa4170-0d19-0005-0004-bc88714345d2_ActionId">
    <vt:lpwstr>e654f820-ebc6-423d-a933-6f90ee51b237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