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44A19-CA6E-41FD-BA42-EFC12AD3E754}" v="27" dt="2024-02-08T09:27:27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ubbard" userId="efcfa07183130be2" providerId="LiveId" clId="{DB744A19-CA6E-41FD-BA42-EFC12AD3E754}"/>
    <pc:docChg chg="undo redo custSel addSld delSld modSld">
      <pc:chgData name="Andrew Hubbard" userId="efcfa07183130be2" providerId="LiveId" clId="{DB744A19-CA6E-41FD-BA42-EFC12AD3E754}" dt="2024-02-09T02:42:22.957" v="354" actId="47"/>
      <pc:docMkLst>
        <pc:docMk/>
      </pc:docMkLst>
      <pc:sldChg chg="addSp delSp modSp mod setBg">
        <pc:chgData name="Andrew Hubbard" userId="efcfa07183130be2" providerId="LiveId" clId="{DB744A19-CA6E-41FD-BA42-EFC12AD3E754}" dt="2024-02-09T02:42:15.865" v="353" actId="14100"/>
        <pc:sldMkLst>
          <pc:docMk/>
          <pc:sldMk cId="2907905141" sldId="256"/>
        </pc:sldMkLst>
        <pc:spChg chg="add mod ord">
          <ac:chgData name="Andrew Hubbard" userId="efcfa07183130be2" providerId="LiveId" clId="{DB744A19-CA6E-41FD-BA42-EFC12AD3E754}" dt="2024-02-08T08:45:23.298" v="260" actId="170"/>
          <ac:spMkLst>
            <pc:docMk/>
            <pc:sldMk cId="2907905141" sldId="256"/>
            <ac:spMk id="12" creationId="{9D646A20-7A6D-AD96-7910-8C290E4CE87D}"/>
          </ac:spMkLst>
        </pc:spChg>
        <pc:spChg chg="add mod">
          <ac:chgData name="Andrew Hubbard" userId="efcfa07183130be2" providerId="LiveId" clId="{DB744A19-CA6E-41FD-BA42-EFC12AD3E754}" dt="2024-02-06T11:46:32.692" v="11"/>
          <ac:spMkLst>
            <pc:docMk/>
            <pc:sldMk cId="2907905141" sldId="256"/>
            <ac:spMk id="13" creationId="{13C953D4-7CB9-6D40-794B-89D87E91B46F}"/>
          </ac:spMkLst>
        </pc:spChg>
        <pc:spChg chg="add mod">
          <ac:chgData name="Andrew Hubbard" userId="efcfa07183130be2" providerId="LiveId" clId="{DB744A19-CA6E-41FD-BA42-EFC12AD3E754}" dt="2024-02-06T11:47:34.459" v="30" actId="20577"/>
          <ac:spMkLst>
            <pc:docMk/>
            <pc:sldMk cId="2907905141" sldId="256"/>
            <ac:spMk id="14" creationId="{470C846B-9E02-0725-EFED-EB8488EFFF24}"/>
          </ac:spMkLst>
        </pc:spChg>
        <pc:spChg chg="add mod">
          <ac:chgData name="Andrew Hubbard" userId="efcfa07183130be2" providerId="LiveId" clId="{DB744A19-CA6E-41FD-BA42-EFC12AD3E754}" dt="2024-02-06T11:47:44.404" v="32" actId="14100"/>
          <ac:spMkLst>
            <pc:docMk/>
            <pc:sldMk cId="2907905141" sldId="256"/>
            <ac:spMk id="15" creationId="{9311C42C-3CE2-1D5F-7216-3A30C7481E6C}"/>
          </ac:spMkLst>
        </pc:spChg>
        <pc:spChg chg="add mod">
          <ac:chgData name="Andrew Hubbard" userId="efcfa07183130be2" providerId="LiveId" clId="{DB744A19-CA6E-41FD-BA42-EFC12AD3E754}" dt="2024-02-06T11:46:32.692" v="11"/>
          <ac:spMkLst>
            <pc:docMk/>
            <pc:sldMk cId="2907905141" sldId="256"/>
            <ac:spMk id="16" creationId="{A8814FFE-45FA-529F-D7B7-F6149379AF14}"/>
          </ac:spMkLst>
        </pc:spChg>
        <pc:spChg chg="add mod">
          <ac:chgData name="Andrew Hubbard" userId="efcfa07183130be2" providerId="LiveId" clId="{DB744A19-CA6E-41FD-BA42-EFC12AD3E754}" dt="2024-02-06T11:47:09.568" v="13" actId="207"/>
          <ac:spMkLst>
            <pc:docMk/>
            <pc:sldMk cId="2907905141" sldId="256"/>
            <ac:spMk id="17" creationId="{96AFB762-352E-993C-50EA-2FAA6BA2A8BF}"/>
          </ac:spMkLst>
        </pc:spChg>
        <pc:spChg chg="add mod">
          <ac:chgData name="Andrew Hubbard" userId="efcfa07183130be2" providerId="LiveId" clId="{DB744A19-CA6E-41FD-BA42-EFC12AD3E754}" dt="2024-02-06T11:46:32.692" v="11"/>
          <ac:spMkLst>
            <pc:docMk/>
            <pc:sldMk cId="2907905141" sldId="256"/>
            <ac:spMk id="18" creationId="{6F867434-AE9F-2F2F-9A14-C515073B053E}"/>
          </ac:spMkLst>
        </pc:spChg>
        <pc:spChg chg="add mod">
          <ac:chgData name="Andrew Hubbard" userId="efcfa07183130be2" providerId="LiveId" clId="{DB744A19-CA6E-41FD-BA42-EFC12AD3E754}" dt="2024-02-06T11:46:32.692" v="11"/>
          <ac:spMkLst>
            <pc:docMk/>
            <pc:sldMk cId="2907905141" sldId="256"/>
            <ac:spMk id="19" creationId="{4E65FFEF-E180-DB4F-A11E-05D7969170C1}"/>
          </ac:spMkLst>
        </pc:spChg>
        <pc:spChg chg="add del mod">
          <ac:chgData name="Andrew Hubbard" userId="efcfa07183130be2" providerId="LiveId" clId="{DB744A19-CA6E-41FD-BA42-EFC12AD3E754}" dt="2024-02-06T11:46:53.896" v="12" actId="478"/>
          <ac:spMkLst>
            <pc:docMk/>
            <pc:sldMk cId="2907905141" sldId="256"/>
            <ac:spMk id="20" creationId="{532D8220-E20A-2A53-DE21-DC555258CC7A}"/>
          </ac:spMkLst>
        </pc:spChg>
        <pc:spChg chg="add mod">
          <ac:chgData name="Andrew Hubbard" userId="efcfa07183130be2" providerId="LiveId" clId="{DB744A19-CA6E-41FD-BA42-EFC12AD3E754}" dt="2024-02-06T11:52:13.814" v="64" actId="207"/>
          <ac:spMkLst>
            <pc:docMk/>
            <pc:sldMk cId="2907905141" sldId="256"/>
            <ac:spMk id="24" creationId="{568F1997-B0B7-74AE-208C-3C319077F9E9}"/>
          </ac:spMkLst>
        </pc:spChg>
        <pc:spChg chg="add mod">
          <ac:chgData name="Andrew Hubbard" userId="efcfa07183130be2" providerId="LiveId" clId="{DB744A19-CA6E-41FD-BA42-EFC12AD3E754}" dt="2024-02-06T11:52:13.814" v="64" actId="207"/>
          <ac:spMkLst>
            <pc:docMk/>
            <pc:sldMk cId="2907905141" sldId="256"/>
            <ac:spMk id="25" creationId="{F595FFEB-2E6A-BF52-E743-27567C2514FE}"/>
          </ac:spMkLst>
        </pc:spChg>
        <pc:spChg chg="add mod">
          <ac:chgData name="Andrew Hubbard" userId="efcfa07183130be2" providerId="LiveId" clId="{DB744A19-CA6E-41FD-BA42-EFC12AD3E754}" dt="2024-02-06T11:52:13.814" v="64" actId="207"/>
          <ac:spMkLst>
            <pc:docMk/>
            <pc:sldMk cId="2907905141" sldId="256"/>
            <ac:spMk id="26" creationId="{B7006387-E7E6-23A5-7EAF-7FB73B9402EF}"/>
          </ac:spMkLst>
        </pc:spChg>
        <pc:spChg chg="add mod ord">
          <ac:chgData name="Andrew Hubbard" userId="efcfa07183130be2" providerId="LiveId" clId="{DB744A19-CA6E-41FD-BA42-EFC12AD3E754}" dt="2024-02-09T02:42:07.912" v="352" actId="3064"/>
          <ac:spMkLst>
            <pc:docMk/>
            <pc:sldMk cId="2907905141" sldId="256"/>
            <ac:spMk id="27" creationId="{7EDF9EB5-D566-C3C2-3E22-BE0C079957FF}"/>
          </ac:spMkLst>
        </pc:spChg>
        <pc:spChg chg="add mod">
          <ac:chgData name="Andrew Hubbard" userId="efcfa07183130be2" providerId="LiveId" clId="{DB744A19-CA6E-41FD-BA42-EFC12AD3E754}" dt="2024-02-06T11:51:18.618" v="55"/>
          <ac:spMkLst>
            <pc:docMk/>
            <pc:sldMk cId="2907905141" sldId="256"/>
            <ac:spMk id="28" creationId="{C830D04A-2034-1259-0229-FCCEDED29614}"/>
          </ac:spMkLst>
        </pc:spChg>
        <pc:spChg chg="add mod">
          <ac:chgData name="Andrew Hubbard" userId="efcfa07183130be2" providerId="LiveId" clId="{DB744A19-CA6E-41FD-BA42-EFC12AD3E754}" dt="2024-02-06T14:06:46.110" v="150" actId="20577"/>
          <ac:spMkLst>
            <pc:docMk/>
            <pc:sldMk cId="2907905141" sldId="256"/>
            <ac:spMk id="29" creationId="{FF3A5F7B-04EF-CFA2-5C07-592C534933EA}"/>
          </ac:spMkLst>
        </pc:spChg>
        <pc:spChg chg="add mod">
          <ac:chgData name="Andrew Hubbard" userId="efcfa07183130be2" providerId="LiveId" clId="{DB744A19-CA6E-41FD-BA42-EFC12AD3E754}" dt="2024-02-06T12:42:35.141" v="109" actId="164"/>
          <ac:spMkLst>
            <pc:docMk/>
            <pc:sldMk cId="2907905141" sldId="256"/>
            <ac:spMk id="30" creationId="{BD3130E4-6637-620F-A15F-6ADDCE150234}"/>
          </ac:spMkLst>
        </pc:spChg>
        <pc:spChg chg="add mod">
          <ac:chgData name="Andrew Hubbard" userId="efcfa07183130be2" providerId="LiveId" clId="{DB744A19-CA6E-41FD-BA42-EFC12AD3E754}" dt="2024-02-06T12:42:35.141" v="109" actId="164"/>
          <ac:spMkLst>
            <pc:docMk/>
            <pc:sldMk cId="2907905141" sldId="256"/>
            <ac:spMk id="31" creationId="{86D75586-D1E7-DB77-DCCA-14AFB0F99CBE}"/>
          </ac:spMkLst>
        </pc:spChg>
        <pc:spChg chg="add mod">
          <ac:chgData name="Andrew Hubbard" userId="efcfa07183130be2" providerId="LiveId" clId="{DB744A19-CA6E-41FD-BA42-EFC12AD3E754}" dt="2024-02-06T12:42:35.141" v="109" actId="164"/>
          <ac:spMkLst>
            <pc:docMk/>
            <pc:sldMk cId="2907905141" sldId="256"/>
            <ac:spMk id="32" creationId="{1B3E55E1-BB33-576F-9EC3-C527D7D626C5}"/>
          </ac:spMkLst>
        </pc:spChg>
        <pc:spChg chg="add mod">
          <ac:chgData name="Andrew Hubbard" userId="efcfa07183130be2" providerId="LiveId" clId="{DB744A19-CA6E-41FD-BA42-EFC12AD3E754}" dt="2024-02-06T12:42:35.141" v="109" actId="164"/>
          <ac:spMkLst>
            <pc:docMk/>
            <pc:sldMk cId="2907905141" sldId="256"/>
            <ac:spMk id="33" creationId="{569C0D68-1A01-63C3-B7D5-B0D4081EFE4A}"/>
          </ac:spMkLst>
        </pc:spChg>
        <pc:spChg chg="add mod">
          <ac:chgData name="Andrew Hubbard" userId="efcfa07183130be2" providerId="LiveId" clId="{DB744A19-CA6E-41FD-BA42-EFC12AD3E754}" dt="2024-02-08T08:46:11.257" v="267" actId="6559"/>
          <ac:spMkLst>
            <pc:docMk/>
            <pc:sldMk cId="2907905141" sldId="256"/>
            <ac:spMk id="34" creationId="{7CD6DD7C-BBE0-68B1-A03E-80E2B6F2538D}"/>
          </ac:spMkLst>
        </pc:spChg>
        <pc:spChg chg="add del mod">
          <ac:chgData name="Andrew Hubbard" userId="efcfa07183130be2" providerId="LiveId" clId="{DB744A19-CA6E-41FD-BA42-EFC12AD3E754}" dt="2024-02-06T12:42:11.895" v="106" actId="478"/>
          <ac:spMkLst>
            <pc:docMk/>
            <pc:sldMk cId="2907905141" sldId="256"/>
            <ac:spMk id="35" creationId="{A1E00663-5587-126D-15B5-663F669FDF7F}"/>
          </ac:spMkLst>
        </pc:spChg>
        <pc:spChg chg="mod">
          <ac:chgData name="Andrew Hubbard" userId="efcfa07183130be2" providerId="LiveId" clId="{DB744A19-CA6E-41FD-BA42-EFC12AD3E754}" dt="2024-02-06T11:52:28.316" v="68" actId="207"/>
          <ac:spMkLst>
            <pc:docMk/>
            <pc:sldMk cId="2907905141" sldId="256"/>
            <ac:spMk id="39" creationId="{6338CEE3-06D0-D92E-C38C-D2781A2B8542}"/>
          </ac:spMkLst>
        </pc:spChg>
        <pc:spChg chg="mod">
          <ac:chgData name="Andrew Hubbard" userId="efcfa07183130be2" providerId="LiveId" clId="{DB744A19-CA6E-41FD-BA42-EFC12AD3E754}" dt="2024-02-06T11:52:28.316" v="68" actId="207"/>
          <ac:spMkLst>
            <pc:docMk/>
            <pc:sldMk cId="2907905141" sldId="256"/>
            <ac:spMk id="40" creationId="{660211A4-1DFB-E188-310C-D63EB450B043}"/>
          </ac:spMkLst>
        </pc:spChg>
        <pc:spChg chg="mod">
          <ac:chgData name="Andrew Hubbard" userId="efcfa07183130be2" providerId="LiveId" clId="{DB744A19-CA6E-41FD-BA42-EFC12AD3E754}" dt="2024-02-06T11:52:28.316" v="68" actId="207"/>
          <ac:spMkLst>
            <pc:docMk/>
            <pc:sldMk cId="2907905141" sldId="256"/>
            <ac:spMk id="41" creationId="{1B3A21A0-1474-7C3F-C7D4-22BBA1DF9DBA}"/>
          </ac:spMkLst>
        </pc:spChg>
        <pc:spChg chg="mod">
          <ac:chgData name="Andrew Hubbard" userId="efcfa07183130be2" providerId="LiveId" clId="{DB744A19-CA6E-41FD-BA42-EFC12AD3E754}" dt="2024-02-06T11:52:43.716" v="72" actId="207"/>
          <ac:spMkLst>
            <pc:docMk/>
            <pc:sldMk cId="2907905141" sldId="256"/>
            <ac:spMk id="43" creationId="{D6B417D4-3622-245A-4AF9-2904F237D12E}"/>
          </ac:spMkLst>
        </pc:spChg>
        <pc:spChg chg="mod">
          <ac:chgData name="Andrew Hubbard" userId="efcfa07183130be2" providerId="LiveId" clId="{DB744A19-CA6E-41FD-BA42-EFC12AD3E754}" dt="2024-02-06T11:52:43.716" v="72" actId="207"/>
          <ac:spMkLst>
            <pc:docMk/>
            <pc:sldMk cId="2907905141" sldId="256"/>
            <ac:spMk id="44" creationId="{EE11388C-14D0-A809-E93C-2BE25CB52788}"/>
          </ac:spMkLst>
        </pc:spChg>
        <pc:spChg chg="mod">
          <ac:chgData name="Andrew Hubbard" userId="efcfa07183130be2" providerId="LiveId" clId="{DB744A19-CA6E-41FD-BA42-EFC12AD3E754}" dt="2024-02-06T11:52:43.716" v="72" actId="207"/>
          <ac:spMkLst>
            <pc:docMk/>
            <pc:sldMk cId="2907905141" sldId="256"/>
            <ac:spMk id="45" creationId="{0D438C32-C947-F115-03F3-0B92B6450045}"/>
          </ac:spMkLst>
        </pc:spChg>
        <pc:spChg chg="mod">
          <ac:chgData name="Andrew Hubbard" userId="efcfa07183130be2" providerId="LiveId" clId="{DB744A19-CA6E-41FD-BA42-EFC12AD3E754}" dt="2024-02-06T11:53:09.780" v="75" actId="207"/>
          <ac:spMkLst>
            <pc:docMk/>
            <pc:sldMk cId="2907905141" sldId="256"/>
            <ac:spMk id="47" creationId="{FD9597F4-8055-C1B7-B5DB-FF4F7C353293}"/>
          </ac:spMkLst>
        </pc:spChg>
        <pc:spChg chg="mod">
          <ac:chgData name="Andrew Hubbard" userId="efcfa07183130be2" providerId="LiveId" clId="{DB744A19-CA6E-41FD-BA42-EFC12AD3E754}" dt="2024-02-06T11:53:09.780" v="75" actId="207"/>
          <ac:spMkLst>
            <pc:docMk/>
            <pc:sldMk cId="2907905141" sldId="256"/>
            <ac:spMk id="48" creationId="{6E88DA6C-2D91-1584-5BD3-1D16C71F415B}"/>
          </ac:spMkLst>
        </pc:spChg>
        <pc:spChg chg="mod">
          <ac:chgData name="Andrew Hubbard" userId="efcfa07183130be2" providerId="LiveId" clId="{DB744A19-CA6E-41FD-BA42-EFC12AD3E754}" dt="2024-02-06T11:53:09.780" v="75" actId="207"/>
          <ac:spMkLst>
            <pc:docMk/>
            <pc:sldMk cId="2907905141" sldId="256"/>
            <ac:spMk id="49" creationId="{AC48826C-E49E-7C92-E283-9DFF23076748}"/>
          </ac:spMkLst>
        </pc:spChg>
        <pc:spChg chg="mod">
          <ac:chgData name="Andrew Hubbard" userId="efcfa07183130be2" providerId="LiveId" clId="{DB744A19-CA6E-41FD-BA42-EFC12AD3E754}" dt="2024-02-06T11:54:24.408" v="85" actId="2085"/>
          <ac:spMkLst>
            <pc:docMk/>
            <pc:sldMk cId="2907905141" sldId="256"/>
            <ac:spMk id="51" creationId="{568F1997-B0B7-74AE-208C-3C319077F9E9}"/>
          </ac:spMkLst>
        </pc:spChg>
        <pc:spChg chg="mod">
          <ac:chgData name="Andrew Hubbard" userId="efcfa07183130be2" providerId="LiveId" clId="{DB744A19-CA6E-41FD-BA42-EFC12AD3E754}" dt="2024-02-06T11:53:27.272" v="77"/>
          <ac:spMkLst>
            <pc:docMk/>
            <pc:sldMk cId="2907905141" sldId="256"/>
            <ac:spMk id="52" creationId="{F595FFEB-2E6A-BF52-E743-27567C2514FE}"/>
          </ac:spMkLst>
        </pc:spChg>
        <pc:spChg chg="mod">
          <ac:chgData name="Andrew Hubbard" userId="efcfa07183130be2" providerId="LiveId" clId="{DB744A19-CA6E-41FD-BA42-EFC12AD3E754}" dt="2024-02-06T11:53:27.272" v="77"/>
          <ac:spMkLst>
            <pc:docMk/>
            <pc:sldMk cId="2907905141" sldId="256"/>
            <ac:spMk id="53" creationId="{B7006387-E7E6-23A5-7EAF-7FB73B9402EF}"/>
          </ac:spMkLst>
        </pc:spChg>
        <pc:spChg chg="mod">
          <ac:chgData name="Andrew Hubbard" userId="efcfa07183130be2" providerId="LiveId" clId="{DB744A19-CA6E-41FD-BA42-EFC12AD3E754}" dt="2024-02-06T11:54:26.909" v="86" actId="2085"/>
          <ac:spMkLst>
            <pc:docMk/>
            <pc:sldMk cId="2907905141" sldId="256"/>
            <ac:spMk id="55" creationId="{6338CEE3-06D0-D92E-C38C-D2781A2B8542}"/>
          </ac:spMkLst>
        </pc:spChg>
        <pc:spChg chg="mod">
          <ac:chgData name="Andrew Hubbard" userId="efcfa07183130be2" providerId="LiveId" clId="{DB744A19-CA6E-41FD-BA42-EFC12AD3E754}" dt="2024-02-06T11:53:27.272" v="77"/>
          <ac:spMkLst>
            <pc:docMk/>
            <pc:sldMk cId="2907905141" sldId="256"/>
            <ac:spMk id="56" creationId="{660211A4-1DFB-E188-310C-D63EB450B043}"/>
          </ac:spMkLst>
        </pc:spChg>
        <pc:spChg chg="mod">
          <ac:chgData name="Andrew Hubbard" userId="efcfa07183130be2" providerId="LiveId" clId="{DB744A19-CA6E-41FD-BA42-EFC12AD3E754}" dt="2024-02-06T11:53:27.272" v="77"/>
          <ac:spMkLst>
            <pc:docMk/>
            <pc:sldMk cId="2907905141" sldId="256"/>
            <ac:spMk id="57" creationId="{1B3A21A0-1474-7C3F-C7D4-22BBA1DF9DBA}"/>
          </ac:spMkLst>
        </pc:spChg>
        <pc:spChg chg="mod">
          <ac:chgData name="Andrew Hubbard" userId="efcfa07183130be2" providerId="LiveId" clId="{DB744A19-CA6E-41FD-BA42-EFC12AD3E754}" dt="2024-02-06T11:54:35.211" v="89" actId="6549"/>
          <ac:spMkLst>
            <pc:docMk/>
            <pc:sldMk cId="2907905141" sldId="256"/>
            <ac:spMk id="59" creationId="{D6B417D4-3622-245A-4AF9-2904F237D12E}"/>
          </ac:spMkLst>
        </pc:spChg>
        <pc:spChg chg="mod">
          <ac:chgData name="Andrew Hubbard" userId="efcfa07183130be2" providerId="LiveId" clId="{DB744A19-CA6E-41FD-BA42-EFC12AD3E754}" dt="2024-02-06T11:53:27.272" v="77"/>
          <ac:spMkLst>
            <pc:docMk/>
            <pc:sldMk cId="2907905141" sldId="256"/>
            <ac:spMk id="60" creationId="{EE11388C-14D0-A809-E93C-2BE25CB52788}"/>
          </ac:spMkLst>
        </pc:spChg>
        <pc:spChg chg="mod">
          <ac:chgData name="Andrew Hubbard" userId="efcfa07183130be2" providerId="LiveId" clId="{DB744A19-CA6E-41FD-BA42-EFC12AD3E754}" dt="2024-02-06T11:53:27.272" v="77"/>
          <ac:spMkLst>
            <pc:docMk/>
            <pc:sldMk cId="2907905141" sldId="256"/>
            <ac:spMk id="61" creationId="{0D438C32-C947-F115-03F3-0B92B6450045}"/>
          </ac:spMkLst>
        </pc:spChg>
        <pc:spChg chg="mod">
          <ac:chgData name="Andrew Hubbard" userId="efcfa07183130be2" providerId="LiveId" clId="{DB744A19-CA6E-41FD-BA42-EFC12AD3E754}" dt="2024-02-06T11:54:31.263" v="88" actId="2085"/>
          <ac:spMkLst>
            <pc:docMk/>
            <pc:sldMk cId="2907905141" sldId="256"/>
            <ac:spMk id="63" creationId="{FD9597F4-8055-C1B7-B5DB-FF4F7C353293}"/>
          </ac:spMkLst>
        </pc:spChg>
        <pc:spChg chg="mod">
          <ac:chgData name="Andrew Hubbard" userId="efcfa07183130be2" providerId="LiveId" clId="{DB744A19-CA6E-41FD-BA42-EFC12AD3E754}" dt="2024-02-06T11:53:27.272" v="77"/>
          <ac:spMkLst>
            <pc:docMk/>
            <pc:sldMk cId="2907905141" sldId="256"/>
            <ac:spMk id="64" creationId="{6E88DA6C-2D91-1584-5BD3-1D16C71F415B}"/>
          </ac:spMkLst>
        </pc:spChg>
        <pc:spChg chg="mod">
          <ac:chgData name="Andrew Hubbard" userId="efcfa07183130be2" providerId="LiveId" clId="{DB744A19-CA6E-41FD-BA42-EFC12AD3E754}" dt="2024-02-06T11:53:27.272" v="77"/>
          <ac:spMkLst>
            <pc:docMk/>
            <pc:sldMk cId="2907905141" sldId="256"/>
            <ac:spMk id="65" creationId="{AC48826C-E49E-7C92-E283-9DFF23076748}"/>
          </ac:spMkLst>
        </pc:spChg>
        <pc:grpChg chg="add del mod">
          <ac:chgData name="Andrew Hubbard" userId="efcfa07183130be2" providerId="LiveId" clId="{DB744A19-CA6E-41FD-BA42-EFC12AD3E754}" dt="2024-02-06T11:53:18.528" v="76" actId="21"/>
          <ac:grpSpMkLst>
            <pc:docMk/>
            <pc:sldMk cId="2907905141" sldId="256"/>
            <ac:grpSpMk id="37" creationId="{8AC4E586-39DD-5D11-D3EE-AA8A30E7DFDB}"/>
          </ac:grpSpMkLst>
        </pc:grpChg>
        <pc:grpChg chg="add del mod">
          <ac:chgData name="Andrew Hubbard" userId="efcfa07183130be2" providerId="LiveId" clId="{DB744A19-CA6E-41FD-BA42-EFC12AD3E754}" dt="2024-02-06T11:53:18.528" v="76" actId="21"/>
          <ac:grpSpMkLst>
            <pc:docMk/>
            <pc:sldMk cId="2907905141" sldId="256"/>
            <ac:grpSpMk id="38" creationId="{D7D70AB1-44D6-7D4E-2B6F-2A1F027B1DCF}"/>
          </ac:grpSpMkLst>
        </pc:grpChg>
        <pc:grpChg chg="add del mod">
          <ac:chgData name="Andrew Hubbard" userId="efcfa07183130be2" providerId="LiveId" clId="{DB744A19-CA6E-41FD-BA42-EFC12AD3E754}" dt="2024-02-06T11:53:18.528" v="76" actId="21"/>
          <ac:grpSpMkLst>
            <pc:docMk/>
            <pc:sldMk cId="2907905141" sldId="256"/>
            <ac:grpSpMk id="42" creationId="{147982BA-71B9-3FE8-182D-3D3E414214D3}"/>
          </ac:grpSpMkLst>
        </pc:grpChg>
        <pc:grpChg chg="add del mod">
          <ac:chgData name="Andrew Hubbard" userId="efcfa07183130be2" providerId="LiveId" clId="{DB744A19-CA6E-41FD-BA42-EFC12AD3E754}" dt="2024-02-06T11:53:18.528" v="76" actId="21"/>
          <ac:grpSpMkLst>
            <pc:docMk/>
            <pc:sldMk cId="2907905141" sldId="256"/>
            <ac:grpSpMk id="46" creationId="{0C477B67-919D-E406-F9E6-2C6573B2AFBD}"/>
          </ac:grpSpMkLst>
        </pc:grpChg>
        <pc:grpChg chg="add mod">
          <ac:chgData name="Andrew Hubbard" userId="efcfa07183130be2" providerId="LiveId" clId="{DB744A19-CA6E-41FD-BA42-EFC12AD3E754}" dt="2024-02-06T11:54:10.068" v="83" actId="164"/>
          <ac:grpSpMkLst>
            <pc:docMk/>
            <pc:sldMk cId="2907905141" sldId="256"/>
            <ac:grpSpMk id="50" creationId="{8AC4E586-39DD-5D11-D3EE-AA8A30E7DFDB}"/>
          </ac:grpSpMkLst>
        </pc:grpChg>
        <pc:grpChg chg="add mod">
          <ac:chgData name="Andrew Hubbard" userId="efcfa07183130be2" providerId="LiveId" clId="{DB744A19-CA6E-41FD-BA42-EFC12AD3E754}" dt="2024-02-06T11:54:10.068" v="83" actId="164"/>
          <ac:grpSpMkLst>
            <pc:docMk/>
            <pc:sldMk cId="2907905141" sldId="256"/>
            <ac:grpSpMk id="54" creationId="{D7D70AB1-44D6-7D4E-2B6F-2A1F027B1DCF}"/>
          </ac:grpSpMkLst>
        </pc:grpChg>
        <pc:grpChg chg="add mod">
          <ac:chgData name="Andrew Hubbard" userId="efcfa07183130be2" providerId="LiveId" clId="{DB744A19-CA6E-41FD-BA42-EFC12AD3E754}" dt="2024-02-06T11:54:10.068" v="83" actId="164"/>
          <ac:grpSpMkLst>
            <pc:docMk/>
            <pc:sldMk cId="2907905141" sldId="256"/>
            <ac:grpSpMk id="58" creationId="{147982BA-71B9-3FE8-182D-3D3E414214D3}"/>
          </ac:grpSpMkLst>
        </pc:grpChg>
        <pc:grpChg chg="add mod">
          <ac:chgData name="Andrew Hubbard" userId="efcfa07183130be2" providerId="LiveId" clId="{DB744A19-CA6E-41FD-BA42-EFC12AD3E754}" dt="2024-02-06T11:54:10.068" v="83" actId="164"/>
          <ac:grpSpMkLst>
            <pc:docMk/>
            <pc:sldMk cId="2907905141" sldId="256"/>
            <ac:grpSpMk id="62" creationId="{0C477B67-919D-E406-F9E6-2C6573B2AFBD}"/>
          </ac:grpSpMkLst>
        </pc:grpChg>
        <pc:grpChg chg="add del mod">
          <ac:chgData name="Andrew Hubbard" userId="efcfa07183130be2" providerId="LiveId" clId="{DB744A19-CA6E-41FD-BA42-EFC12AD3E754}" dt="2024-02-06T12:42:54.246" v="113" actId="478"/>
          <ac:grpSpMkLst>
            <pc:docMk/>
            <pc:sldMk cId="2907905141" sldId="256"/>
            <ac:grpSpMk id="66" creationId="{43352FE3-E50B-8D66-812B-215B8EBBCCBB}"/>
          </ac:grpSpMkLst>
        </pc:grpChg>
        <pc:grpChg chg="add mod">
          <ac:chgData name="Andrew Hubbard" userId="efcfa07183130be2" providerId="LiveId" clId="{DB744A19-CA6E-41FD-BA42-EFC12AD3E754}" dt="2024-02-09T02:42:15.865" v="353" actId="14100"/>
          <ac:grpSpMkLst>
            <pc:docMk/>
            <pc:sldMk cId="2907905141" sldId="256"/>
            <ac:grpSpMk id="67" creationId="{A5FBC86C-3CE7-AE64-05AC-7307AF25577C}"/>
          </ac:grpSpMkLst>
        </pc:grpChg>
        <pc:picChg chg="add del mod">
          <ac:chgData name="Andrew Hubbard" userId="efcfa07183130be2" providerId="LiveId" clId="{DB744A19-CA6E-41FD-BA42-EFC12AD3E754}" dt="2024-02-06T11:47:14.062" v="14" actId="478"/>
          <ac:picMkLst>
            <pc:docMk/>
            <pc:sldMk cId="2907905141" sldId="256"/>
            <ac:picMk id="21" creationId="{309AEBFD-F7B0-5C98-524A-0937E5C7ACED}"/>
          </ac:picMkLst>
        </pc:picChg>
        <pc:picChg chg="add mod ord">
          <ac:chgData name="Andrew Hubbard" userId="efcfa07183130be2" providerId="LiveId" clId="{DB744A19-CA6E-41FD-BA42-EFC12AD3E754}" dt="2024-02-09T02:41:32.210" v="345" actId="1076"/>
          <ac:picMkLst>
            <pc:docMk/>
            <pc:sldMk cId="2907905141" sldId="256"/>
            <ac:picMk id="23" creationId="{22BD9D42-14F3-3273-A676-B9EF6172F302}"/>
          </ac:picMkLst>
        </pc:picChg>
        <pc:picChg chg="add del mod">
          <ac:chgData name="Andrew Hubbard" userId="efcfa07183130be2" providerId="LiveId" clId="{DB744A19-CA6E-41FD-BA42-EFC12AD3E754}" dt="2024-02-06T12:42:13.819" v="107" actId="478"/>
          <ac:picMkLst>
            <pc:docMk/>
            <pc:sldMk cId="2907905141" sldId="256"/>
            <ac:picMk id="36" creationId="{2CA1225E-92C2-CFD9-EECB-035F791537AB}"/>
          </ac:picMkLst>
        </pc:picChg>
      </pc:sldChg>
      <pc:sldChg chg="addSp delSp modSp new mod setBg">
        <pc:chgData name="Andrew Hubbard" userId="efcfa07183130be2" providerId="LiveId" clId="{DB744A19-CA6E-41FD-BA42-EFC12AD3E754}" dt="2024-02-06T14:34:48.547" v="169" actId="408"/>
        <pc:sldMkLst>
          <pc:docMk/>
          <pc:sldMk cId="1202584161" sldId="258"/>
        </pc:sldMkLst>
        <pc:spChg chg="del">
          <ac:chgData name="Andrew Hubbard" userId="efcfa07183130be2" providerId="LiveId" clId="{DB744A19-CA6E-41FD-BA42-EFC12AD3E754}" dt="2024-02-06T14:20:43.469" v="153" actId="478"/>
          <ac:spMkLst>
            <pc:docMk/>
            <pc:sldMk cId="1202584161" sldId="258"/>
            <ac:spMk id="2" creationId="{B50C2725-42BE-E05A-55EA-E6745552636E}"/>
          </ac:spMkLst>
        </pc:spChg>
        <pc:spChg chg="del">
          <ac:chgData name="Andrew Hubbard" userId="efcfa07183130be2" providerId="LiveId" clId="{DB744A19-CA6E-41FD-BA42-EFC12AD3E754}" dt="2024-02-06T14:20:41.253" v="152" actId="478"/>
          <ac:spMkLst>
            <pc:docMk/>
            <pc:sldMk cId="1202584161" sldId="258"/>
            <ac:spMk id="3" creationId="{4FE0A1F3-C0C1-0042-2A99-080537AF1F8F}"/>
          </ac:spMkLst>
        </pc:spChg>
        <pc:picChg chg="add mod">
          <ac:chgData name="Andrew Hubbard" userId="efcfa07183130be2" providerId="LiveId" clId="{DB744A19-CA6E-41FD-BA42-EFC12AD3E754}" dt="2024-02-06T14:34:43.997" v="168" actId="12789"/>
          <ac:picMkLst>
            <pc:docMk/>
            <pc:sldMk cId="1202584161" sldId="258"/>
            <ac:picMk id="5" creationId="{DD867A03-941E-934B-2AC7-B4FE337BCF57}"/>
          </ac:picMkLst>
        </pc:picChg>
        <pc:picChg chg="add mod">
          <ac:chgData name="Andrew Hubbard" userId="efcfa07183130be2" providerId="LiveId" clId="{DB744A19-CA6E-41FD-BA42-EFC12AD3E754}" dt="2024-02-06T14:34:48.547" v="169" actId="408"/>
          <ac:picMkLst>
            <pc:docMk/>
            <pc:sldMk cId="1202584161" sldId="258"/>
            <ac:picMk id="7" creationId="{D24F9673-ED29-6FFB-B883-A0444E94D16E}"/>
          </ac:picMkLst>
        </pc:picChg>
        <pc:picChg chg="add mod">
          <ac:chgData name="Andrew Hubbard" userId="efcfa07183130be2" providerId="LiveId" clId="{DB744A19-CA6E-41FD-BA42-EFC12AD3E754}" dt="2024-02-06T14:34:48.547" v="169" actId="408"/>
          <ac:picMkLst>
            <pc:docMk/>
            <pc:sldMk cId="1202584161" sldId="258"/>
            <ac:picMk id="9" creationId="{18BAD865-A36D-031B-49FC-BF3E3516A7C7}"/>
          </ac:picMkLst>
        </pc:picChg>
        <pc:picChg chg="add mod">
          <ac:chgData name="Andrew Hubbard" userId="efcfa07183130be2" providerId="LiveId" clId="{DB744A19-CA6E-41FD-BA42-EFC12AD3E754}" dt="2024-02-06T14:34:48.547" v="169" actId="408"/>
          <ac:picMkLst>
            <pc:docMk/>
            <pc:sldMk cId="1202584161" sldId="258"/>
            <ac:picMk id="11" creationId="{50AB0143-8537-D637-88FC-97D72BE9E4BA}"/>
          </ac:picMkLst>
        </pc:picChg>
        <pc:picChg chg="add mod">
          <ac:chgData name="Andrew Hubbard" userId="efcfa07183130be2" providerId="LiveId" clId="{DB744A19-CA6E-41FD-BA42-EFC12AD3E754}" dt="2024-02-06T14:34:48.547" v="169" actId="408"/>
          <ac:picMkLst>
            <pc:docMk/>
            <pc:sldMk cId="1202584161" sldId="258"/>
            <ac:picMk id="13" creationId="{5DB90ED2-9D68-7750-2A30-81E18F275998}"/>
          </ac:picMkLst>
        </pc:picChg>
        <pc:picChg chg="add mod">
          <ac:chgData name="Andrew Hubbard" userId="efcfa07183130be2" providerId="LiveId" clId="{DB744A19-CA6E-41FD-BA42-EFC12AD3E754}" dt="2024-02-06T14:34:43.997" v="168" actId="12789"/>
          <ac:picMkLst>
            <pc:docMk/>
            <pc:sldMk cId="1202584161" sldId="258"/>
            <ac:picMk id="15" creationId="{1D4EFC3B-62DA-02BD-205B-8242CC7D46B1}"/>
          </ac:picMkLst>
        </pc:picChg>
        <pc:picChg chg="add mod">
          <ac:chgData name="Andrew Hubbard" userId="efcfa07183130be2" providerId="LiveId" clId="{DB744A19-CA6E-41FD-BA42-EFC12AD3E754}" dt="2024-02-06T14:34:48.547" v="169" actId="408"/>
          <ac:picMkLst>
            <pc:docMk/>
            <pc:sldMk cId="1202584161" sldId="258"/>
            <ac:picMk id="17" creationId="{FA9A1265-288A-DAE4-D992-A03A3BEB7718}"/>
          </ac:picMkLst>
        </pc:picChg>
      </pc:sldChg>
      <pc:sldChg chg="add del setBg">
        <pc:chgData name="Andrew Hubbard" userId="efcfa07183130be2" providerId="LiveId" clId="{DB744A19-CA6E-41FD-BA42-EFC12AD3E754}" dt="2024-02-08T09:27:40.132" v="272" actId="47"/>
        <pc:sldMkLst>
          <pc:docMk/>
          <pc:sldMk cId="1935029490" sldId="259"/>
        </pc:sldMkLst>
      </pc:sldChg>
      <pc:sldChg chg="modSp add del mod">
        <pc:chgData name="Andrew Hubbard" userId="efcfa07183130be2" providerId="LiveId" clId="{DB744A19-CA6E-41FD-BA42-EFC12AD3E754}" dt="2024-02-09T02:42:22.957" v="354" actId="47"/>
        <pc:sldMkLst>
          <pc:docMk/>
          <pc:sldMk cId="3339943990" sldId="260"/>
        </pc:sldMkLst>
        <pc:spChg chg="mod">
          <ac:chgData name="Andrew Hubbard" userId="efcfa07183130be2" providerId="LiveId" clId="{DB744A19-CA6E-41FD-BA42-EFC12AD3E754}" dt="2024-02-08T09:30:59.980" v="344"/>
          <ac:spMkLst>
            <pc:docMk/>
            <pc:sldMk cId="3339943990" sldId="260"/>
            <ac:spMk id="27" creationId="{F95F0E97-9543-ED34-B020-82DD25954AE5}"/>
          </ac:spMkLst>
        </pc:spChg>
        <pc:spChg chg="mod">
          <ac:chgData name="Andrew Hubbard" userId="efcfa07183130be2" providerId="LiveId" clId="{DB744A19-CA6E-41FD-BA42-EFC12AD3E754}" dt="2024-02-08T09:30:08.377" v="321" actId="14100"/>
          <ac:spMkLst>
            <pc:docMk/>
            <pc:sldMk cId="3339943990" sldId="260"/>
            <ac:spMk id="30" creationId="{5A99B088-4667-7500-E5EF-43DE231830C9}"/>
          </ac:spMkLst>
        </pc:spChg>
        <pc:spChg chg="mod">
          <ac:chgData name="Andrew Hubbard" userId="efcfa07183130be2" providerId="LiveId" clId="{DB744A19-CA6E-41FD-BA42-EFC12AD3E754}" dt="2024-02-08T09:30:08.377" v="321" actId="14100"/>
          <ac:spMkLst>
            <pc:docMk/>
            <pc:sldMk cId="3339943990" sldId="260"/>
            <ac:spMk id="31" creationId="{9C67DC44-7FEE-52D0-CC62-8611E12D5493}"/>
          </ac:spMkLst>
        </pc:spChg>
        <pc:spChg chg="mod">
          <ac:chgData name="Andrew Hubbard" userId="efcfa07183130be2" providerId="LiveId" clId="{DB744A19-CA6E-41FD-BA42-EFC12AD3E754}" dt="2024-02-08T09:30:08.377" v="321" actId="14100"/>
          <ac:spMkLst>
            <pc:docMk/>
            <pc:sldMk cId="3339943990" sldId="260"/>
            <ac:spMk id="32" creationId="{971C7BAE-9A09-8CD6-AE53-4C31B6F86F20}"/>
          </ac:spMkLst>
        </pc:spChg>
        <pc:spChg chg="mod">
          <ac:chgData name="Andrew Hubbard" userId="efcfa07183130be2" providerId="LiveId" clId="{DB744A19-CA6E-41FD-BA42-EFC12AD3E754}" dt="2024-02-08T09:30:08.377" v="321" actId="14100"/>
          <ac:spMkLst>
            <pc:docMk/>
            <pc:sldMk cId="3339943990" sldId="260"/>
            <ac:spMk id="33" creationId="{DFBF5380-6F5D-7BE1-7AF9-33D57DEFAC27}"/>
          </ac:spMkLst>
        </pc:spChg>
        <pc:grpChg chg="mod">
          <ac:chgData name="Andrew Hubbard" userId="efcfa07183130be2" providerId="LiveId" clId="{DB744A19-CA6E-41FD-BA42-EFC12AD3E754}" dt="2024-02-08T09:30:57.214" v="342" actId="14100"/>
          <ac:grpSpMkLst>
            <pc:docMk/>
            <pc:sldMk cId="3339943990" sldId="260"/>
            <ac:grpSpMk id="67" creationId="{4CD9E806-77BE-4CC8-0690-666D3E60D86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C4-2AB9-4E8A-9274-09C5BDA7D74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473-4213-4A71-B613-2A30BCC2E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42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C4-2AB9-4E8A-9274-09C5BDA7D74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473-4213-4A71-B613-2A30BCC2E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88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C4-2AB9-4E8A-9274-09C5BDA7D74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473-4213-4A71-B613-2A30BCC2E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567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C4-2AB9-4E8A-9274-09C5BDA7D74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473-4213-4A71-B613-2A30BCC2EDF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9226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C4-2AB9-4E8A-9274-09C5BDA7D74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473-4213-4A71-B613-2A30BCC2E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09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C4-2AB9-4E8A-9274-09C5BDA7D74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473-4213-4A71-B613-2A30BCC2EDF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160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C4-2AB9-4E8A-9274-09C5BDA7D74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473-4213-4A71-B613-2A30BCC2E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193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C4-2AB9-4E8A-9274-09C5BDA7D74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473-4213-4A71-B613-2A30BCC2E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64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C4-2AB9-4E8A-9274-09C5BDA7D74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473-4213-4A71-B613-2A30BCC2E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22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C4-2AB9-4E8A-9274-09C5BDA7D74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473-4213-4A71-B613-2A30BCC2E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C4-2AB9-4E8A-9274-09C5BDA7D74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473-4213-4A71-B613-2A30BCC2E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33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C4-2AB9-4E8A-9274-09C5BDA7D74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473-4213-4A71-B613-2A30BCC2E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0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C4-2AB9-4E8A-9274-09C5BDA7D74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473-4213-4A71-B613-2A30BCC2E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85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C4-2AB9-4E8A-9274-09C5BDA7D74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473-4213-4A71-B613-2A30BCC2E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71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C4-2AB9-4E8A-9274-09C5BDA7D74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473-4213-4A71-B613-2A30BCC2E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66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C4-2AB9-4E8A-9274-09C5BDA7D74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473-4213-4A71-B613-2A30BCC2E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69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AEC4-2AB9-4E8A-9274-09C5BDA7D74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6473-4213-4A71-B613-2A30BCC2E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FCAEC4-2AB9-4E8A-9274-09C5BDA7D74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C76473-4213-4A71-B613-2A30BCC2E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19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646A20-7A6D-AD96-7910-8C290E4CE87D}"/>
              </a:ext>
            </a:extLst>
          </p:cNvPr>
          <p:cNvSpPr/>
          <p:nvPr/>
        </p:nvSpPr>
        <p:spPr>
          <a:xfrm>
            <a:off x="0" y="2"/>
            <a:ext cx="12192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Lego Set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C953D4-7CB9-6D40-794B-89D87E91B46F}"/>
              </a:ext>
            </a:extLst>
          </p:cNvPr>
          <p:cNvSpPr/>
          <p:nvPr/>
        </p:nvSpPr>
        <p:spPr>
          <a:xfrm>
            <a:off x="0" y="6447006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437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0C846B-9E02-0725-EFED-EB8488EFFF24}"/>
              </a:ext>
            </a:extLst>
          </p:cNvPr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4373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Developed</a:t>
            </a:r>
            <a:r>
              <a:rPr lang="en-GB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by Andrew Hubbard</a:t>
            </a:r>
          </a:p>
        </p:txBody>
      </p:sp>
      <p:sp>
        <p:nvSpPr>
          <p:cNvPr id="15" name="Free-form: Shape 14">
            <a:extLst>
              <a:ext uri="{FF2B5EF4-FFF2-40B4-BE49-F238E27FC236}">
                <a16:creationId xmlns:a16="http://schemas.microsoft.com/office/drawing/2014/main" id="{9311C42C-3CE2-1D5F-7216-3A30C7481E6C}"/>
              </a:ext>
            </a:extLst>
          </p:cNvPr>
          <p:cNvSpPr/>
          <p:nvPr/>
        </p:nvSpPr>
        <p:spPr>
          <a:xfrm>
            <a:off x="3572673" y="0"/>
            <a:ext cx="3400120" cy="457200"/>
          </a:xfrm>
          <a:custGeom>
            <a:avLst/>
            <a:gdLst>
              <a:gd name="connsiteX0" fmla="*/ 1574471 w 3400120"/>
              <a:gd name="connsiteY0" fmla="*/ 0 h 457200"/>
              <a:gd name="connsiteX1" fmla="*/ 3136896 w 3400120"/>
              <a:gd name="connsiteY1" fmla="*/ 0 h 457200"/>
              <a:gd name="connsiteX2" fmla="*/ 3184528 w 3400120"/>
              <a:gd name="connsiteY2" fmla="*/ 48040 h 457200"/>
              <a:gd name="connsiteX3" fmla="*/ 3253186 w 3400120"/>
              <a:gd name="connsiteY3" fmla="*/ 134241 h 457200"/>
              <a:gd name="connsiteX4" fmla="*/ 3359727 w 3400120"/>
              <a:gd name="connsiteY4" fmla="*/ 324633 h 457200"/>
              <a:gd name="connsiteX5" fmla="*/ 3400120 w 3400120"/>
              <a:gd name="connsiteY5" fmla="*/ 457200 h 457200"/>
              <a:gd name="connsiteX6" fmla="*/ 0 w 3400120"/>
              <a:gd name="connsiteY6" fmla="*/ 457200 h 457200"/>
              <a:gd name="connsiteX7" fmla="*/ 254210 w 3400120"/>
              <a:gd name="connsiteY7" fmla="*/ 439663 h 457200"/>
              <a:gd name="connsiteX8" fmla="*/ 1479943 w 3400120"/>
              <a:gd name="connsiteY8" fmla="*/ 60753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0120" h="457200">
                <a:moveTo>
                  <a:pt x="1574471" y="0"/>
                </a:moveTo>
                <a:lnTo>
                  <a:pt x="3136896" y="0"/>
                </a:lnTo>
                <a:lnTo>
                  <a:pt x="3184528" y="48040"/>
                </a:lnTo>
                <a:cubicBezTo>
                  <a:pt x="3208723" y="75229"/>
                  <a:pt x="3231652" y="103968"/>
                  <a:pt x="3253186" y="134241"/>
                </a:cubicBezTo>
                <a:cubicBezTo>
                  <a:pt x="3296252" y="194785"/>
                  <a:pt x="3331695" y="258595"/>
                  <a:pt x="3359727" y="324633"/>
                </a:cubicBezTo>
                <a:lnTo>
                  <a:pt x="3400120" y="457200"/>
                </a:lnTo>
                <a:lnTo>
                  <a:pt x="0" y="457200"/>
                </a:lnTo>
                <a:lnTo>
                  <a:pt x="254210" y="439663"/>
                </a:lnTo>
                <a:cubicBezTo>
                  <a:pt x="718228" y="391300"/>
                  <a:pt x="1126806" y="264996"/>
                  <a:pt x="1479943" y="6075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GB" sz="2400" spc="3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A8814FFE-45FA-529F-D7B7-F6149379AF14}"/>
              </a:ext>
            </a:extLst>
          </p:cNvPr>
          <p:cNvSpPr/>
          <p:nvPr/>
        </p:nvSpPr>
        <p:spPr>
          <a:xfrm>
            <a:off x="5312409" y="0"/>
            <a:ext cx="3400120" cy="457200"/>
          </a:xfrm>
          <a:custGeom>
            <a:avLst/>
            <a:gdLst>
              <a:gd name="connsiteX0" fmla="*/ 1574471 w 3400120"/>
              <a:gd name="connsiteY0" fmla="*/ 0 h 457200"/>
              <a:gd name="connsiteX1" fmla="*/ 3136896 w 3400120"/>
              <a:gd name="connsiteY1" fmla="*/ 0 h 457200"/>
              <a:gd name="connsiteX2" fmla="*/ 3184528 w 3400120"/>
              <a:gd name="connsiteY2" fmla="*/ 48040 h 457200"/>
              <a:gd name="connsiteX3" fmla="*/ 3253186 w 3400120"/>
              <a:gd name="connsiteY3" fmla="*/ 134241 h 457200"/>
              <a:gd name="connsiteX4" fmla="*/ 3359727 w 3400120"/>
              <a:gd name="connsiteY4" fmla="*/ 324633 h 457200"/>
              <a:gd name="connsiteX5" fmla="*/ 3400120 w 3400120"/>
              <a:gd name="connsiteY5" fmla="*/ 457200 h 457200"/>
              <a:gd name="connsiteX6" fmla="*/ 0 w 3400120"/>
              <a:gd name="connsiteY6" fmla="*/ 457200 h 457200"/>
              <a:gd name="connsiteX7" fmla="*/ 254210 w 3400120"/>
              <a:gd name="connsiteY7" fmla="*/ 439663 h 457200"/>
              <a:gd name="connsiteX8" fmla="*/ 1479943 w 3400120"/>
              <a:gd name="connsiteY8" fmla="*/ 60753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0120" h="457200">
                <a:moveTo>
                  <a:pt x="1574471" y="0"/>
                </a:moveTo>
                <a:lnTo>
                  <a:pt x="3136896" y="0"/>
                </a:lnTo>
                <a:lnTo>
                  <a:pt x="3184528" y="48040"/>
                </a:lnTo>
                <a:cubicBezTo>
                  <a:pt x="3208723" y="75229"/>
                  <a:pt x="3231652" y="103968"/>
                  <a:pt x="3253186" y="134241"/>
                </a:cubicBezTo>
                <a:cubicBezTo>
                  <a:pt x="3296252" y="194785"/>
                  <a:pt x="3331695" y="258595"/>
                  <a:pt x="3359727" y="324633"/>
                </a:cubicBezTo>
                <a:lnTo>
                  <a:pt x="3400120" y="457200"/>
                </a:lnTo>
                <a:lnTo>
                  <a:pt x="0" y="457200"/>
                </a:lnTo>
                <a:lnTo>
                  <a:pt x="254210" y="439663"/>
                </a:lnTo>
                <a:cubicBezTo>
                  <a:pt x="718228" y="391300"/>
                  <a:pt x="1126806" y="264996"/>
                  <a:pt x="1479943" y="60753"/>
                </a:cubicBezTo>
                <a:close/>
              </a:path>
            </a:pathLst>
          </a:cu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GB" sz="2400" spc="3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Free-form: Shape 16">
            <a:extLst>
              <a:ext uri="{FF2B5EF4-FFF2-40B4-BE49-F238E27FC236}">
                <a16:creationId xmlns:a16="http://schemas.microsoft.com/office/drawing/2014/main" id="{96AFB762-352E-993C-50EA-2FAA6BA2A8BF}"/>
              </a:ext>
            </a:extLst>
          </p:cNvPr>
          <p:cNvSpPr/>
          <p:nvPr/>
        </p:nvSpPr>
        <p:spPr>
          <a:xfrm>
            <a:off x="7052145" y="0"/>
            <a:ext cx="3400120" cy="457200"/>
          </a:xfrm>
          <a:custGeom>
            <a:avLst/>
            <a:gdLst>
              <a:gd name="connsiteX0" fmla="*/ 1574471 w 3400120"/>
              <a:gd name="connsiteY0" fmla="*/ 0 h 457200"/>
              <a:gd name="connsiteX1" fmla="*/ 3136896 w 3400120"/>
              <a:gd name="connsiteY1" fmla="*/ 0 h 457200"/>
              <a:gd name="connsiteX2" fmla="*/ 3184528 w 3400120"/>
              <a:gd name="connsiteY2" fmla="*/ 48040 h 457200"/>
              <a:gd name="connsiteX3" fmla="*/ 3253186 w 3400120"/>
              <a:gd name="connsiteY3" fmla="*/ 134241 h 457200"/>
              <a:gd name="connsiteX4" fmla="*/ 3359727 w 3400120"/>
              <a:gd name="connsiteY4" fmla="*/ 324633 h 457200"/>
              <a:gd name="connsiteX5" fmla="*/ 3400120 w 3400120"/>
              <a:gd name="connsiteY5" fmla="*/ 457200 h 457200"/>
              <a:gd name="connsiteX6" fmla="*/ 0 w 3400120"/>
              <a:gd name="connsiteY6" fmla="*/ 457200 h 457200"/>
              <a:gd name="connsiteX7" fmla="*/ 254210 w 3400120"/>
              <a:gd name="connsiteY7" fmla="*/ 439663 h 457200"/>
              <a:gd name="connsiteX8" fmla="*/ 1479943 w 3400120"/>
              <a:gd name="connsiteY8" fmla="*/ 60753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0120" h="457200">
                <a:moveTo>
                  <a:pt x="1574471" y="0"/>
                </a:moveTo>
                <a:lnTo>
                  <a:pt x="3136896" y="0"/>
                </a:lnTo>
                <a:lnTo>
                  <a:pt x="3184528" y="48040"/>
                </a:lnTo>
                <a:cubicBezTo>
                  <a:pt x="3208723" y="75229"/>
                  <a:pt x="3231652" y="103968"/>
                  <a:pt x="3253186" y="134241"/>
                </a:cubicBezTo>
                <a:cubicBezTo>
                  <a:pt x="3296252" y="194785"/>
                  <a:pt x="3331695" y="258595"/>
                  <a:pt x="3359727" y="324633"/>
                </a:cubicBezTo>
                <a:lnTo>
                  <a:pt x="3400120" y="457200"/>
                </a:lnTo>
                <a:lnTo>
                  <a:pt x="0" y="457200"/>
                </a:lnTo>
                <a:lnTo>
                  <a:pt x="254210" y="439663"/>
                </a:lnTo>
                <a:cubicBezTo>
                  <a:pt x="718228" y="391300"/>
                  <a:pt x="1126806" y="264996"/>
                  <a:pt x="1479943" y="6075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GB" sz="2400" spc="3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Free-form: Shape 17">
            <a:extLst>
              <a:ext uri="{FF2B5EF4-FFF2-40B4-BE49-F238E27FC236}">
                <a16:creationId xmlns:a16="http://schemas.microsoft.com/office/drawing/2014/main" id="{6F867434-AE9F-2F2F-9A14-C515073B053E}"/>
              </a:ext>
            </a:extLst>
          </p:cNvPr>
          <p:cNvSpPr/>
          <p:nvPr/>
        </p:nvSpPr>
        <p:spPr>
          <a:xfrm>
            <a:off x="8791880" y="0"/>
            <a:ext cx="3400120" cy="457200"/>
          </a:xfrm>
          <a:custGeom>
            <a:avLst/>
            <a:gdLst>
              <a:gd name="connsiteX0" fmla="*/ 1574471 w 3400120"/>
              <a:gd name="connsiteY0" fmla="*/ 0 h 457200"/>
              <a:gd name="connsiteX1" fmla="*/ 3136896 w 3400120"/>
              <a:gd name="connsiteY1" fmla="*/ 0 h 457200"/>
              <a:gd name="connsiteX2" fmla="*/ 3184528 w 3400120"/>
              <a:gd name="connsiteY2" fmla="*/ 48040 h 457200"/>
              <a:gd name="connsiteX3" fmla="*/ 3253186 w 3400120"/>
              <a:gd name="connsiteY3" fmla="*/ 134241 h 457200"/>
              <a:gd name="connsiteX4" fmla="*/ 3359727 w 3400120"/>
              <a:gd name="connsiteY4" fmla="*/ 324633 h 457200"/>
              <a:gd name="connsiteX5" fmla="*/ 3400120 w 3400120"/>
              <a:gd name="connsiteY5" fmla="*/ 457200 h 457200"/>
              <a:gd name="connsiteX6" fmla="*/ 0 w 3400120"/>
              <a:gd name="connsiteY6" fmla="*/ 457200 h 457200"/>
              <a:gd name="connsiteX7" fmla="*/ 254210 w 3400120"/>
              <a:gd name="connsiteY7" fmla="*/ 439663 h 457200"/>
              <a:gd name="connsiteX8" fmla="*/ 1479943 w 3400120"/>
              <a:gd name="connsiteY8" fmla="*/ 60753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0120" h="457200">
                <a:moveTo>
                  <a:pt x="1574471" y="0"/>
                </a:moveTo>
                <a:lnTo>
                  <a:pt x="3136896" y="0"/>
                </a:lnTo>
                <a:lnTo>
                  <a:pt x="3184528" y="48040"/>
                </a:lnTo>
                <a:cubicBezTo>
                  <a:pt x="3208723" y="75229"/>
                  <a:pt x="3231652" y="103968"/>
                  <a:pt x="3253186" y="134241"/>
                </a:cubicBezTo>
                <a:cubicBezTo>
                  <a:pt x="3296252" y="194785"/>
                  <a:pt x="3331695" y="258595"/>
                  <a:pt x="3359727" y="324633"/>
                </a:cubicBezTo>
                <a:lnTo>
                  <a:pt x="3400120" y="457200"/>
                </a:lnTo>
                <a:lnTo>
                  <a:pt x="0" y="457200"/>
                </a:lnTo>
                <a:lnTo>
                  <a:pt x="254210" y="439663"/>
                </a:lnTo>
                <a:cubicBezTo>
                  <a:pt x="718228" y="391300"/>
                  <a:pt x="1126806" y="264996"/>
                  <a:pt x="1479943" y="60753"/>
                </a:cubicBezTo>
                <a:close/>
              </a:path>
            </a:pathLst>
          </a:custGeom>
          <a:solidFill>
            <a:srgbClr val="14373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GB" sz="2400" spc="3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65FFEF-E180-DB4F-A11E-05D7969170C1}"/>
              </a:ext>
            </a:extLst>
          </p:cNvPr>
          <p:cNvSpPr/>
          <p:nvPr/>
        </p:nvSpPr>
        <p:spPr>
          <a:xfrm>
            <a:off x="0" y="449091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4373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DF9EB5-D566-C3C2-3E22-BE0C079957FF}"/>
              </a:ext>
            </a:extLst>
          </p:cNvPr>
          <p:cNvSpPr/>
          <p:nvPr/>
        </p:nvSpPr>
        <p:spPr>
          <a:xfrm>
            <a:off x="0" y="2"/>
            <a:ext cx="12192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sz="2000" spc="3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LegoSaga</a:t>
            </a:r>
            <a:r>
              <a:rPr lang="en-US" sz="2000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'70-'22: Building Blocks of Time</a:t>
            </a:r>
            <a:endParaRPr lang="en-GB" sz="2000" spc="3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30D04A-2034-1259-0229-FCCEDED29614}"/>
              </a:ext>
            </a:extLst>
          </p:cNvPr>
          <p:cNvSpPr/>
          <p:nvPr/>
        </p:nvSpPr>
        <p:spPr>
          <a:xfrm>
            <a:off x="0" y="6447006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437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3A5F7B-04EF-CFA2-5C07-592C534933EA}"/>
              </a:ext>
            </a:extLst>
          </p:cNvPr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4373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Developed by Andrew Hubbard</a:t>
            </a:r>
            <a:endParaRPr lang="en-GB" spc="3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FBC86C-3CE7-AE64-05AC-7307AF25577C}"/>
              </a:ext>
            </a:extLst>
          </p:cNvPr>
          <p:cNvGrpSpPr/>
          <p:nvPr/>
        </p:nvGrpSpPr>
        <p:grpSpPr>
          <a:xfrm>
            <a:off x="6678071" y="0"/>
            <a:ext cx="5513930" cy="457200"/>
            <a:chOff x="3572673" y="0"/>
            <a:chExt cx="8619327" cy="457200"/>
          </a:xfrm>
        </p:grpSpPr>
        <p:sp>
          <p:nvSpPr>
            <p:cNvPr id="30" name="Free-form: Shape 29">
              <a:extLst>
                <a:ext uri="{FF2B5EF4-FFF2-40B4-BE49-F238E27FC236}">
                  <a16:creationId xmlns:a16="http://schemas.microsoft.com/office/drawing/2014/main" id="{BD3130E4-6637-620F-A15F-6ADDCE150234}"/>
                </a:ext>
              </a:extLst>
            </p:cNvPr>
            <p:cNvSpPr/>
            <p:nvPr/>
          </p:nvSpPr>
          <p:spPr>
            <a:xfrm>
              <a:off x="3572673" y="0"/>
              <a:ext cx="3400120" cy="457200"/>
            </a:xfrm>
            <a:custGeom>
              <a:avLst/>
              <a:gdLst>
                <a:gd name="connsiteX0" fmla="*/ 1574471 w 3400120"/>
                <a:gd name="connsiteY0" fmla="*/ 0 h 457200"/>
                <a:gd name="connsiteX1" fmla="*/ 3136896 w 3400120"/>
                <a:gd name="connsiteY1" fmla="*/ 0 h 457200"/>
                <a:gd name="connsiteX2" fmla="*/ 3184528 w 3400120"/>
                <a:gd name="connsiteY2" fmla="*/ 48040 h 457200"/>
                <a:gd name="connsiteX3" fmla="*/ 3253186 w 3400120"/>
                <a:gd name="connsiteY3" fmla="*/ 134241 h 457200"/>
                <a:gd name="connsiteX4" fmla="*/ 3359727 w 3400120"/>
                <a:gd name="connsiteY4" fmla="*/ 324633 h 457200"/>
                <a:gd name="connsiteX5" fmla="*/ 3400120 w 3400120"/>
                <a:gd name="connsiteY5" fmla="*/ 457200 h 457200"/>
                <a:gd name="connsiteX6" fmla="*/ 0 w 3400120"/>
                <a:gd name="connsiteY6" fmla="*/ 457200 h 457200"/>
                <a:gd name="connsiteX7" fmla="*/ 254210 w 3400120"/>
                <a:gd name="connsiteY7" fmla="*/ 439663 h 457200"/>
                <a:gd name="connsiteX8" fmla="*/ 1479943 w 3400120"/>
                <a:gd name="connsiteY8" fmla="*/ 6075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00120" h="457200">
                  <a:moveTo>
                    <a:pt x="1574471" y="0"/>
                  </a:moveTo>
                  <a:lnTo>
                    <a:pt x="3136896" y="0"/>
                  </a:lnTo>
                  <a:lnTo>
                    <a:pt x="3184528" y="48040"/>
                  </a:lnTo>
                  <a:cubicBezTo>
                    <a:pt x="3208723" y="75229"/>
                    <a:pt x="3231652" y="103968"/>
                    <a:pt x="3253186" y="134241"/>
                  </a:cubicBezTo>
                  <a:cubicBezTo>
                    <a:pt x="3296252" y="194785"/>
                    <a:pt x="3331695" y="258595"/>
                    <a:pt x="3359727" y="324633"/>
                  </a:cubicBezTo>
                  <a:lnTo>
                    <a:pt x="3400120" y="457200"/>
                  </a:lnTo>
                  <a:lnTo>
                    <a:pt x="0" y="457200"/>
                  </a:lnTo>
                  <a:lnTo>
                    <a:pt x="254210" y="439663"/>
                  </a:lnTo>
                  <a:cubicBezTo>
                    <a:pt x="718228" y="391300"/>
                    <a:pt x="1126806" y="264996"/>
                    <a:pt x="1479943" y="60753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GB" sz="2400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Free-form: Shape 30">
              <a:extLst>
                <a:ext uri="{FF2B5EF4-FFF2-40B4-BE49-F238E27FC236}">
                  <a16:creationId xmlns:a16="http://schemas.microsoft.com/office/drawing/2014/main" id="{86D75586-D1E7-DB77-DCCA-14AFB0F99CBE}"/>
                </a:ext>
              </a:extLst>
            </p:cNvPr>
            <p:cNvSpPr/>
            <p:nvPr/>
          </p:nvSpPr>
          <p:spPr>
            <a:xfrm>
              <a:off x="5312409" y="0"/>
              <a:ext cx="3400120" cy="457200"/>
            </a:xfrm>
            <a:custGeom>
              <a:avLst/>
              <a:gdLst>
                <a:gd name="connsiteX0" fmla="*/ 1574471 w 3400120"/>
                <a:gd name="connsiteY0" fmla="*/ 0 h 457200"/>
                <a:gd name="connsiteX1" fmla="*/ 3136896 w 3400120"/>
                <a:gd name="connsiteY1" fmla="*/ 0 h 457200"/>
                <a:gd name="connsiteX2" fmla="*/ 3184528 w 3400120"/>
                <a:gd name="connsiteY2" fmla="*/ 48040 h 457200"/>
                <a:gd name="connsiteX3" fmla="*/ 3253186 w 3400120"/>
                <a:gd name="connsiteY3" fmla="*/ 134241 h 457200"/>
                <a:gd name="connsiteX4" fmla="*/ 3359727 w 3400120"/>
                <a:gd name="connsiteY4" fmla="*/ 324633 h 457200"/>
                <a:gd name="connsiteX5" fmla="*/ 3400120 w 3400120"/>
                <a:gd name="connsiteY5" fmla="*/ 457200 h 457200"/>
                <a:gd name="connsiteX6" fmla="*/ 0 w 3400120"/>
                <a:gd name="connsiteY6" fmla="*/ 457200 h 457200"/>
                <a:gd name="connsiteX7" fmla="*/ 254210 w 3400120"/>
                <a:gd name="connsiteY7" fmla="*/ 439663 h 457200"/>
                <a:gd name="connsiteX8" fmla="*/ 1479943 w 3400120"/>
                <a:gd name="connsiteY8" fmla="*/ 6075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00120" h="457200">
                  <a:moveTo>
                    <a:pt x="1574471" y="0"/>
                  </a:moveTo>
                  <a:lnTo>
                    <a:pt x="3136896" y="0"/>
                  </a:lnTo>
                  <a:lnTo>
                    <a:pt x="3184528" y="48040"/>
                  </a:lnTo>
                  <a:cubicBezTo>
                    <a:pt x="3208723" y="75229"/>
                    <a:pt x="3231652" y="103968"/>
                    <a:pt x="3253186" y="134241"/>
                  </a:cubicBezTo>
                  <a:cubicBezTo>
                    <a:pt x="3296252" y="194785"/>
                    <a:pt x="3331695" y="258595"/>
                    <a:pt x="3359727" y="324633"/>
                  </a:cubicBezTo>
                  <a:lnTo>
                    <a:pt x="3400120" y="457200"/>
                  </a:lnTo>
                  <a:lnTo>
                    <a:pt x="0" y="457200"/>
                  </a:lnTo>
                  <a:lnTo>
                    <a:pt x="254210" y="439663"/>
                  </a:lnTo>
                  <a:cubicBezTo>
                    <a:pt x="718228" y="391300"/>
                    <a:pt x="1126806" y="264996"/>
                    <a:pt x="1479943" y="60753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GB" sz="2400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Free-form: Shape 31">
              <a:extLst>
                <a:ext uri="{FF2B5EF4-FFF2-40B4-BE49-F238E27FC236}">
                  <a16:creationId xmlns:a16="http://schemas.microsoft.com/office/drawing/2014/main" id="{1B3E55E1-BB33-576F-9EC3-C527D7D626C5}"/>
                </a:ext>
              </a:extLst>
            </p:cNvPr>
            <p:cNvSpPr/>
            <p:nvPr/>
          </p:nvSpPr>
          <p:spPr>
            <a:xfrm>
              <a:off x="7052145" y="0"/>
              <a:ext cx="3400120" cy="457200"/>
            </a:xfrm>
            <a:custGeom>
              <a:avLst/>
              <a:gdLst>
                <a:gd name="connsiteX0" fmla="*/ 1574471 w 3400120"/>
                <a:gd name="connsiteY0" fmla="*/ 0 h 457200"/>
                <a:gd name="connsiteX1" fmla="*/ 3136896 w 3400120"/>
                <a:gd name="connsiteY1" fmla="*/ 0 h 457200"/>
                <a:gd name="connsiteX2" fmla="*/ 3184528 w 3400120"/>
                <a:gd name="connsiteY2" fmla="*/ 48040 h 457200"/>
                <a:gd name="connsiteX3" fmla="*/ 3253186 w 3400120"/>
                <a:gd name="connsiteY3" fmla="*/ 134241 h 457200"/>
                <a:gd name="connsiteX4" fmla="*/ 3359727 w 3400120"/>
                <a:gd name="connsiteY4" fmla="*/ 324633 h 457200"/>
                <a:gd name="connsiteX5" fmla="*/ 3400120 w 3400120"/>
                <a:gd name="connsiteY5" fmla="*/ 457200 h 457200"/>
                <a:gd name="connsiteX6" fmla="*/ 0 w 3400120"/>
                <a:gd name="connsiteY6" fmla="*/ 457200 h 457200"/>
                <a:gd name="connsiteX7" fmla="*/ 254210 w 3400120"/>
                <a:gd name="connsiteY7" fmla="*/ 439663 h 457200"/>
                <a:gd name="connsiteX8" fmla="*/ 1479943 w 3400120"/>
                <a:gd name="connsiteY8" fmla="*/ 6075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00120" h="457200">
                  <a:moveTo>
                    <a:pt x="1574471" y="0"/>
                  </a:moveTo>
                  <a:lnTo>
                    <a:pt x="3136896" y="0"/>
                  </a:lnTo>
                  <a:lnTo>
                    <a:pt x="3184528" y="48040"/>
                  </a:lnTo>
                  <a:cubicBezTo>
                    <a:pt x="3208723" y="75229"/>
                    <a:pt x="3231652" y="103968"/>
                    <a:pt x="3253186" y="134241"/>
                  </a:cubicBezTo>
                  <a:cubicBezTo>
                    <a:pt x="3296252" y="194785"/>
                    <a:pt x="3331695" y="258595"/>
                    <a:pt x="3359727" y="324633"/>
                  </a:cubicBezTo>
                  <a:lnTo>
                    <a:pt x="3400120" y="457200"/>
                  </a:lnTo>
                  <a:lnTo>
                    <a:pt x="0" y="457200"/>
                  </a:lnTo>
                  <a:lnTo>
                    <a:pt x="254210" y="439663"/>
                  </a:lnTo>
                  <a:cubicBezTo>
                    <a:pt x="718228" y="391300"/>
                    <a:pt x="1126806" y="264996"/>
                    <a:pt x="1479943" y="6075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GB" sz="2400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Free-form: Shape 32">
              <a:extLst>
                <a:ext uri="{FF2B5EF4-FFF2-40B4-BE49-F238E27FC236}">
                  <a16:creationId xmlns:a16="http://schemas.microsoft.com/office/drawing/2014/main" id="{569C0D68-1A01-63C3-B7D5-B0D4081EFE4A}"/>
                </a:ext>
              </a:extLst>
            </p:cNvPr>
            <p:cNvSpPr/>
            <p:nvPr/>
          </p:nvSpPr>
          <p:spPr>
            <a:xfrm>
              <a:off x="8791880" y="0"/>
              <a:ext cx="3400120" cy="457200"/>
            </a:xfrm>
            <a:custGeom>
              <a:avLst/>
              <a:gdLst>
                <a:gd name="connsiteX0" fmla="*/ 1574471 w 3400120"/>
                <a:gd name="connsiteY0" fmla="*/ 0 h 457200"/>
                <a:gd name="connsiteX1" fmla="*/ 3136896 w 3400120"/>
                <a:gd name="connsiteY1" fmla="*/ 0 h 457200"/>
                <a:gd name="connsiteX2" fmla="*/ 3184528 w 3400120"/>
                <a:gd name="connsiteY2" fmla="*/ 48040 h 457200"/>
                <a:gd name="connsiteX3" fmla="*/ 3253186 w 3400120"/>
                <a:gd name="connsiteY3" fmla="*/ 134241 h 457200"/>
                <a:gd name="connsiteX4" fmla="*/ 3359727 w 3400120"/>
                <a:gd name="connsiteY4" fmla="*/ 324633 h 457200"/>
                <a:gd name="connsiteX5" fmla="*/ 3400120 w 3400120"/>
                <a:gd name="connsiteY5" fmla="*/ 457200 h 457200"/>
                <a:gd name="connsiteX6" fmla="*/ 0 w 3400120"/>
                <a:gd name="connsiteY6" fmla="*/ 457200 h 457200"/>
                <a:gd name="connsiteX7" fmla="*/ 254210 w 3400120"/>
                <a:gd name="connsiteY7" fmla="*/ 439663 h 457200"/>
                <a:gd name="connsiteX8" fmla="*/ 1479943 w 3400120"/>
                <a:gd name="connsiteY8" fmla="*/ 6075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00120" h="457200">
                  <a:moveTo>
                    <a:pt x="1574471" y="0"/>
                  </a:moveTo>
                  <a:lnTo>
                    <a:pt x="3136896" y="0"/>
                  </a:lnTo>
                  <a:lnTo>
                    <a:pt x="3184528" y="48040"/>
                  </a:lnTo>
                  <a:cubicBezTo>
                    <a:pt x="3208723" y="75229"/>
                    <a:pt x="3231652" y="103968"/>
                    <a:pt x="3253186" y="134241"/>
                  </a:cubicBezTo>
                  <a:cubicBezTo>
                    <a:pt x="3296252" y="194785"/>
                    <a:pt x="3331695" y="258595"/>
                    <a:pt x="3359727" y="324633"/>
                  </a:cubicBezTo>
                  <a:lnTo>
                    <a:pt x="3400120" y="457200"/>
                  </a:lnTo>
                  <a:lnTo>
                    <a:pt x="0" y="457200"/>
                  </a:lnTo>
                  <a:lnTo>
                    <a:pt x="254210" y="439663"/>
                  </a:lnTo>
                  <a:cubicBezTo>
                    <a:pt x="718228" y="391300"/>
                    <a:pt x="1126806" y="264996"/>
                    <a:pt x="1479943" y="60753"/>
                  </a:cubicBezTo>
                  <a:close/>
                </a:path>
              </a:pathLst>
            </a:custGeom>
            <a:solidFill>
              <a:srgbClr val="14373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GB" sz="2400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CD6DD7C-BBE0-68B1-A03E-80E2B6F2538D}"/>
              </a:ext>
            </a:extLst>
          </p:cNvPr>
          <p:cNvSpPr/>
          <p:nvPr/>
        </p:nvSpPr>
        <p:spPr>
          <a:xfrm>
            <a:off x="0" y="449091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4373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spc="300" dirty="0"/>
          </a:p>
        </p:txBody>
      </p:sp>
      <p:pic>
        <p:nvPicPr>
          <p:cNvPr id="23" name="Picture 22" descr="A red and white logo&#10;&#10;Description automatically generated">
            <a:extLst>
              <a:ext uri="{FF2B5EF4-FFF2-40B4-BE49-F238E27FC236}">
                <a16:creationId xmlns:a16="http://schemas.microsoft.com/office/drawing/2014/main" id="{22BD9D42-14F3-3273-A676-B9EF6172F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8652" cy="5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0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51214B-4654-7483-6488-9EFB19A3BABB}"/>
              </a:ext>
            </a:extLst>
          </p:cNvPr>
          <p:cNvSpPr/>
          <p:nvPr/>
        </p:nvSpPr>
        <p:spPr>
          <a:xfrm>
            <a:off x="1655192" y="1775707"/>
            <a:ext cx="1262462" cy="11916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09DCCD-AE04-B3E6-5F97-BD0A06BA86BB}"/>
              </a:ext>
            </a:extLst>
          </p:cNvPr>
          <p:cNvSpPr/>
          <p:nvPr/>
        </p:nvSpPr>
        <p:spPr>
          <a:xfrm>
            <a:off x="3022297" y="1775707"/>
            <a:ext cx="1262462" cy="1191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36095-6B18-3999-DE09-A5AEABB96A69}"/>
              </a:ext>
            </a:extLst>
          </p:cNvPr>
          <p:cNvSpPr/>
          <p:nvPr/>
        </p:nvSpPr>
        <p:spPr>
          <a:xfrm>
            <a:off x="4389402" y="1775707"/>
            <a:ext cx="1262462" cy="1191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6C6AF-1057-EE86-5E75-D5991841EFEF}"/>
              </a:ext>
            </a:extLst>
          </p:cNvPr>
          <p:cNvSpPr/>
          <p:nvPr/>
        </p:nvSpPr>
        <p:spPr>
          <a:xfrm>
            <a:off x="288087" y="1775706"/>
            <a:ext cx="1262462" cy="1191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654CED-A66B-70ED-6381-2C441DE1BCC8}"/>
              </a:ext>
            </a:extLst>
          </p:cNvPr>
          <p:cNvSpPr/>
          <p:nvPr/>
        </p:nvSpPr>
        <p:spPr>
          <a:xfrm>
            <a:off x="5756507" y="1775707"/>
            <a:ext cx="1262462" cy="11916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697924-BA96-96A4-D62A-B02A903C236B}"/>
              </a:ext>
            </a:extLst>
          </p:cNvPr>
          <p:cNvSpPr/>
          <p:nvPr/>
        </p:nvSpPr>
        <p:spPr>
          <a:xfrm>
            <a:off x="7123612" y="1775707"/>
            <a:ext cx="1262462" cy="11916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FC201E-D9DC-0B79-2903-229F37B1FAB1}"/>
              </a:ext>
            </a:extLst>
          </p:cNvPr>
          <p:cNvSpPr/>
          <p:nvPr/>
        </p:nvSpPr>
        <p:spPr>
          <a:xfrm>
            <a:off x="8490717" y="1775707"/>
            <a:ext cx="1262462" cy="11916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FC6FBE-4BB1-1CA5-9963-C0C9537A622C}"/>
              </a:ext>
            </a:extLst>
          </p:cNvPr>
          <p:cNvSpPr/>
          <p:nvPr/>
        </p:nvSpPr>
        <p:spPr>
          <a:xfrm>
            <a:off x="9857820" y="1775707"/>
            <a:ext cx="1262462" cy="11916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43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Network with solid fill">
            <a:extLst>
              <a:ext uri="{FF2B5EF4-FFF2-40B4-BE49-F238E27FC236}">
                <a16:creationId xmlns:a16="http://schemas.microsoft.com/office/drawing/2014/main" id="{DD867A03-941E-934B-2AC7-B4FE337BC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985" y="2426620"/>
            <a:ext cx="914400" cy="914400"/>
          </a:xfrm>
          <a:prstGeom prst="rect">
            <a:avLst/>
          </a:prstGeom>
        </p:spPr>
      </p:pic>
      <p:pic>
        <p:nvPicPr>
          <p:cNvPr id="7" name="Graphic 6" descr="Label with solid fill">
            <a:extLst>
              <a:ext uri="{FF2B5EF4-FFF2-40B4-BE49-F238E27FC236}">
                <a16:creationId xmlns:a16="http://schemas.microsoft.com/office/drawing/2014/main" id="{D24F9673-ED29-6FFB-B883-A0444E94D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2999" y="2426620"/>
            <a:ext cx="914400" cy="914400"/>
          </a:xfrm>
          <a:prstGeom prst="rect">
            <a:avLst/>
          </a:prstGeom>
        </p:spPr>
      </p:pic>
      <p:pic>
        <p:nvPicPr>
          <p:cNvPr id="9" name="Graphic 8" descr="Tag with solid fill">
            <a:extLst>
              <a:ext uri="{FF2B5EF4-FFF2-40B4-BE49-F238E27FC236}">
                <a16:creationId xmlns:a16="http://schemas.microsoft.com/office/drawing/2014/main" id="{18BAD865-A36D-031B-49FC-BF3E3516A7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2013" y="2426620"/>
            <a:ext cx="914400" cy="914400"/>
          </a:xfrm>
          <a:prstGeom prst="rect">
            <a:avLst/>
          </a:prstGeom>
        </p:spPr>
      </p:pic>
      <p:pic>
        <p:nvPicPr>
          <p:cNvPr id="11" name="Graphic 10" descr="Drawing Figure with solid fill">
            <a:extLst>
              <a:ext uri="{FF2B5EF4-FFF2-40B4-BE49-F238E27FC236}">
                <a16:creationId xmlns:a16="http://schemas.microsoft.com/office/drawing/2014/main" id="{50AB0143-8537-D637-88FC-97D72BE9E4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6520" y="2426620"/>
            <a:ext cx="914400" cy="914400"/>
          </a:xfrm>
          <a:prstGeom prst="rect">
            <a:avLst/>
          </a:prstGeom>
        </p:spPr>
      </p:pic>
      <p:pic>
        <p:nvPicPr>
          <p:cNvPr id="13" name="Graphic 12" descr="Puzzle pieces with solid fill">
            <a:extLst>
              <a:ext uri="{FF2B5EF4-FFF2-40B4-BE49-F238E27FC236}">
                <a16:creationId xmlns:a16="http://schemas.microsoft.com/office/drawing/2014/main" id="{5DB90ED2-9D68-7750-2A30-81E18F2759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28492" y="2426620"/>
            <a:ext cx="914400" cy="914400"/>
          </a:xfrm>
          <a:prstGeom prst="rect">
            <a:avLst/>
          </a:prstGeom>
        </p:spPr>
      </p:pic>
      <p:pic>
        <p:nvPicPr>
          <p:cNvPr id="15" name="Graphic 14" descr="Settings with solid fill">
            <a:extLst>
              <a:ext uri="{FF2B5EF4-FFF2-40B4-BE49-F238E27FC236}">
                <a16:creationId xmlns:a16="http://schemas.microsoft.com/office/drawing/2014/main" id="{1D4EFC3B-62DA-02BD-205B-8242CC7D46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01026" y="2426620"/>
            <a:ext cx="914400" cy="914400"/>
          </a:xfrm>
          <a:prstGeom prst="rect">
            <a:avLst/>
          </a:prstGeom>
        </p:spPr>
      </p:pic>
      <p:pic>
        <p:nvPicPr>
          <p:cNvPr id="17" name="Graphic 16" descr="Hierarchy with solid fill">
            <a:extLst>
              <a:ext uri="{FF2B5EF4-FFF2-40B4-BE49-F238E27FC236}">
                <a16:creationId xmlns:a16="http://schemas.microsoft.com/office/drawing/2014/main" id="{FA9A1265-288A-DAE4-D992-A03A3BEB77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97506" y="24266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841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250</TotalTime>
  <Words>17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Hubbard</dc:creator>
  <cp:lastModifiedBy>Andrew Hubbard</cp:lastModifiedBy>
  <cp:revision>1</cp:revision>
  <dcterms:created xsi:type="dcterms:W3CDTF">2024-02-06T11:15:38Z</dcterms:created>
  <dcterms:modified xsi:type="dcterms:W3CDTF">2024-02-09T02:42:29Z</dcterms:modified>
</cp:coreProperties>
</file>