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</p:sldIdLst>
  <p:sldSz cx="8128000" cy="1168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EFEFE"/>
    <a:srgbClr val="F2F2F2"/>
    <a:srgbClr val="F7941D"/>
    <a:srgbClr val="F6F6F6"/>
    <a:srgbClr val="1A1A1A"/>
    <a:srgbClr val="666666"/>
    <a:srgbClr val="12756A"/>
    <a:srgbClr val="109889"/>
    <a:srgbClr val="0B3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94223-F03B-48BB-895F-FE09C8F71F43}" v="6" dt="2023-10-21T13:54:04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ubbard" userId="efcfa07183130be2" providerId="LiveId" clId="{D6594223-F03B-48BB-895F-FE09C8F71F43}"/>
    <pc:docChg chg="undo custSel modSld">
      <pc:chgData name="Andrew Hubbard" userId="efcfa07183130be2" providerId="LiveId" clId="{D6594223-F03B-48BB-895F-FE09C8F71F43}" dt="2023-10-21T14:55:50.255" v="90" actId="14100"/>
      <pc:docMkLst>
        <pc:docMk/>
      </pc:docMkLst>
      <pc:sldChg chg="addSp delSp modSp mod setBg">
        <pc:chgData name="Andrew Hubbard" userId="efcfa07183130be2" providerId="LiveId" clId="{D6594223-F03B-48BB-895F-FE09C8F71F43}" dt="2023-10-21T14:55:50.255" v="90" actId="14100"/>
        <pc:sldMkLst>
          <pc:docMk/>
          <pc:sldMk cId="1438002211" sldId="258"/>
        </pc:sldMkLst>
        <pc:spChg chg="mod">
          <ac:chgData name="Andrew Hubbard" userId="efcfa07183130be2" providerId="LiveId" clId="{D6594223-F03B-48BB-895F-FE09C8F71F43}" dt="2023-10-21T13:32:53.546" v="19" actId="207"/>
          <ac:spMkLst>
            <pc:docMk/>
            <pc:sldMk cId="1438002211" sldId="258"/>
            <ac:spMk id="4" creationId="{0EE0EA67-8D59-471F-E352-5311E3C27AA2}"/>
          </ac:spMkLst>
        </pc:spChg>
        <pc:spChg chg="mod">
          <ac:chgData name="Andrew Hubbard" userId="efcfa07183130be2" providerId="LiveId" clId="{D6594223-F03B-48BB-895F-FE09C8F71F43}" dt="2023-10-21T14:55:03.852" v="89" actId="554"/>
          <ac:spMkLst>
            <pc:docMk/>
            <pc:sldMk cId="1438002211" sldId="258"/>
            <ac:spMk id="5" creationId="{4BECD5FF-1146-3250-E3B9-388BE1D1D5B7}"/>
          </ac:spMkLst>
        </pc:spChg>
        <pc:spChg chg="mod">
          <ac:chgData name="Andrew Hubbard" userId="efcfa07183130be2" providerId="LiveId" clId="{D6594223-F03B-48BB-895F-FE09C8F71F43}" dt="2023-10-21T14:55:03.852" v="89" actId="554"/>
          <ac:spMkLst>
            <pc:docMk/>
            <pc:sldMk cId="1438002211" sldId="258"/>
            <ac:spMk id="7" creationId="{15E468F9-F41A-1FB3-1B85-7B20ADD10A4A}"/>
          </ac:spMkLst>
        </pc:spChg>
        <pc:grpChg chg="mod">
          <ac:chgData name="Andrew Hubbard" userId="efcfa07183130be2" providerId="LiveId" clId="{D6594223-F03B-48BB-895F-FE09C8F71F43}" dt="2023-10-21T14:55:50.255" v="90" actId="14100"/>
          <ac:grpSpMkLst>
            <pc:docMk/>
            <pc:sldMk cId="1438002211" sldId="258"/>
            <ac:grpSpMk id="8" creationId="{3C8B40FF-78FA-8F8C-CC5A-0986AA3B098A}"/>
          </ac:grpSpMkLst>
        </pc:grpChg>
        <pc:picChg chg="add mod">
          <ac:chgData name="Andrew Hubbard" userId="efcfa07183130be2" providerId="LiveId" clId="{D6594223-F03B-48BB-895F-FE09C8F71F43}" dt="2023-10-21T14:54:07.800" v="82" actId="1038"/>
          <ac:picMkLst>
            <pc:docMk/>
            <pc:sldMk cId="1438002211" sldId="258"/>
            <ac:picMk id="3" creationId="{4E66FEBA-B5DB-E6FC-5E5F-3B6780220192}"/>
          </ac:picMkLst>
        </pc:picChg>
        <pc:picChg chg="del mod">
          <ac:chgData name="Andrew Hubbard" userId="efcfa07183130be2" providerId="LiveId" clId="{D6594223-F03B-48BB-895F-FE09C8F71F43}" dt="2023-10-21T13:31:07.250" v="6" actId="478"/>
          <ac:picMkLst>
            <pc:docMk/>
            <pc:sldMk cId="1438002211" sldId="258"/>
            <ac:picMk id="6" creationId="{BBA40380-8B84-15B9-BF4C-005F3A932D5E}"/>
          </ac:picMkLst>
        </pc:picChg>
      </pc:sldChg>
    </pc:docChg>
  </pc:docChgLst>
  <pc:docChgLst>
    <pc:chgData name="Andrew Hubbard" userId="efcfa07183130be2" providerId="LiveId" clId="{C4E7A7EE-6970-4A51-9862-118FEDEA9F7E}"/>
    <pc:docChg chg="undo custSel addSld modSld">
      <pc:chgData name="Andrew Hubbard" userId="efcfa07183130be2" providerId="LiveId" clId="{C4E7A7EE-6970-4A51-9862-118FEDEA9F7E}" dt="2023-04-07T13:02:38.161" v="12" actId="692"/>
      <pc:docMkLst>
        <pc:docMk/>
      </pc:docMkLst>
      <pc:sldChg chg="modSp add mod">
        <pc:chgData name="Andrew Hubbard" userId="efcfa07183130be2" providerId="LiveId" clId="{C4E7A7EE-6970-4A51-9862-118FEDEA9F7E}" dt="2023-04-07T12:41:39.503" v="3" actId="207"/>
        <pc:sldMkLst>
          <pc:docMk/>
          <pc:sldMk cId="1438002211" sldId="258"/>
        </pc:sldMkLst>
        <pc:spChg chg="mod">
          <ac:chgData name="Andrew Hubbard" userId="efcfa07183130be2" providerId="LiveId" clId="{C4E7A7EE-6970-4A51-9862-118FEDEA9F7E}" dt="2023-04-07T12:40:50.557" v="1" actId="207"/>
          <ac:spMkLst>
            <pc:docMk/>
            <pc:sldMk cId="1438002211" sldId="258"/>
            <ac:spMk id="4" creationId="{0EE0EA67-8D59-471F-E352-5311E3C27AA2}"/>
          </ac:spMkLst>
        </pc:spChg>
        <pc:spChg chg="mod">
          <ac:chgData name="Andrew Hubbard" userId="efcfa07183130be2" providerId="LiveId" clId="{C4E7A7EE-6970-4A51-9862-118FEDEA9F7E}" dt="2023-04-07T12:41:39.503" v="3" actId="207"/>
          <ac:spMkLst>
            <pc:docMk/>
            <pc:sldMk cId="1438002211" sldId="258"/>
            <ac:spMk id="5" creationId="{4BECD5FF-1146-3250-E3B9-388BE1D1D5B7}"/>
          </ac:spMkLst>
        </pc:spChg>
        <pc:spChg chg="mod">
          <ac:chgData name="Andrew Hubbard" userId="efcfa07183130be2" providerId="LiveId" clId="{C4E7A7EE-6970-4A51-9862-118FEDEA9F7E}" dt="2023-04-07T12:40:50.557" v="1" actId="207"/>
          <ac:spMkLst>
            <pc:docMk/>
            <pc:sldMk cId="1438002211" sldId="258"/>
            <ac:spMk id="7" creationId="{15E468F9-F41A-1FB3-1B85-7B20ADD10A4A}"/>
          </ac:spMkLst>
        </pc:spChg>
        <pc:grpChg chg="mod">
          <ac:chgData name="Andrew Hubbard" userId="efcfa07183130be2" providerId="LiveId" clId="{C4E7A7EE-6970-4A51-9862-118FEDEA9F7E}" dt="2023-04-07T12:40:50.557" v="1" actId="207"/>
          <ac:grpSpMkLst>
            <pc:docMk/>
            <pc:sldMk cId="1438002211" sldId="258"/>
            <ac:grpSpMk id="8" creationId="{3C8B40FF-78FA-8F8C-CC5A-0986AA3B098A}"/>
          </ac:grpSpMkLst>
        </pc:grpChg>
        <pc:picChg chg="mod">
          <ac:chgData name="Andrew Hubbard" userId="efcfa07183130be2" providerId="LiveId" clId="{C4E7A7EE-6970-4A51-9862-118FEDEA9F7E}" dt="2023-04-07T12:41:16.760" v="2" actId="207"/>
          <ac:picMkLst>
            <pc:docMk/>
            <pc:sldMk cId="1438002211" sldId="258"/>
            <ac:picMk id="6" creationId="{BBA40380-8B84-15B9-BF4C-005F3A932D5E}"/>
          </ac:picMkLst>
        </pc:picChg>
      </pc:sldChg>
      <pc:sldChg chg="modSp add mod setBg">
        <pc:chgData name="Andrew Hubbard" userId="efcfa07183130be2" providerId="LiveId" clId="{C4E7A7EE-6970-4A51-9862-118FEDEA9F7E}" dt="2023-04-07T13:01:40.452" v="9" actId="207"/>
        <pc:sldMkLst>
          <pc:docMk/>
          <pc:sldMk cId="2315669799" sldId="259"/>
        </pc:sldMkLst>
        <pc:spChg chg="mod">
          <ac:chgData name="Andrew Hubbard" userId="efcfa07183130be2" providerId="LiveId" clId="{C4E7A7EE-6970-4A51-9862-118FEDEA9F7E}" dt="2023-04-07T13:01:13.434" v="7" actId="207"/>
          <ac:spMkLst>
            <pc:docMk/>
            <pc:sldMk cId="2315669799" sldId="259"/>
            <ac:spMk id="4" creationId="{0EE0EA67-8D59-471F-E352-5311E3C27AA2}"/>
          </ac:spMkLst>
        </pc:spChg>
        <pc:spChg chg="mod">
          <ac:chgData name="Andrew Hubbard" userId="efcfa07183130be2" providerId="LiveId" clId="{C4E7A7EE-6970-4A51-9862-118FEDEA9F7E}" dt="2023-04-07T13:01:13.434" v="7" actId="207"/>
          <ac:spMkLst>
            <pc:docMk/>
            <pc:sldMk cId="2315669799" sldId="259"/>
            <ac:spMk id="5" creationId="{4BECD5FF-1146-3250-E3B9-388BE1D1D5B7}"/>
          </ac:spMkLst>
        </pc:spChg>
        <pc:spChg chg="mod">
          <ac:chgData name="Andrew Hubbard" userId="efcfa07183130be2" providerId="LiveId" clId="{C4E7A7EE-6970-4A51-9862-118FEDEA9F7E}" dt="2023-04-07T13:01:13.434" v="7" actId="207"/>
          <ac:spMkLst>
            <pc:docMk/>
            <pc:sldMk cId="2315669799" sldId="259"/>
            <ac:spMk id="7" creationId="{15E468F9-F41A-1FB3-1B85-7B20ADD10A4A}"/>
          </ac:spMkLst>
        </pc:spChg>
        <pc:grpChg chg="mod">
          <ac:chgData name="Andrew Hubbard" userId="efcfa07183130be2" providerId="LiveId" clId="{C4E7A7EE-6970-4A51-9862-118FEDEA9F7E}" dt="2023-04-07T13:01:13.434" v="7" actId="207"/>
          <ac:grpSpMkLst>
            <pc:docMk/>
            <pc:sldMk cId="2315669799" sldId="259"/>
            <ac:grpSpMk id="8" creationId="{3C8B40FF-78FA-8F8C-CC5A-0986AA3B098A}"/>
          </ac:grpSpMkLst>
        </pc:grpChg>
        <pc:picChg chg="mod">
          <ac:chgData name="Andrew Hubbard" userId="efcfa07183130be2" providerId="LiveId" clId="{C4E7A7EE-6970-4A51-9862-118FEDEA9F7E}" dt="2023-04-07T13:01:40.452" v="9" actId="207"/>
          <ac:picMkLst>
            <pc:docMk/>
            <pc:sldMk cId="2315669799" sldId="259"/>
            <ac:picMk id="6" creationId="{BBA40380-8B84-15B9-BF4C-005F3A932D5E}"/>
          </ac:picMkLst>
        </pc:picChg>
      </pc:sldChg>
      <pc:sldChg chg="modSp add mod setBg">
        <pc:chgData name="Andrew Hubbard" userId="efcfa07183130be2" providerId="LiveId" clId="{C4E7A7EE-6970-4A51-9862-118FEDEA9F7E}" dt="2023-04-07T13:02:38.161" v="12" actId="692"/>
        <pc:sldMkLst>
          <pc:docMk/>
          <pc:sldMk cId="1940849071" sldId="260"/>
        </pc:sldMkLst>
        <pc:spChg chg="mod">
          <ac:chgData name="Andrew Hubbard" userId="efcfa07183130be2" providerId="LiveId" clId="{C4E7A7EE-6970-4A51-9862-118FEDEA9F7E}" dt="2023-04-07T13:02:10.656" v="10" actId="207"/>
          <ac:spMkLst>
            <pc:docMk/>
            <pc:sldMk cId="1940849071" sldId="260"/>
            <ac:spMk id="4" creationId="{0EE0EA67-8D59-471F-E352-5311E3C27AA2}"/>
          </ac:spMkLst>
        </pc:spChg>
        <pc:spChg chg="mod">
          <ac:chgData name="Andrew Hubbard" userId="efcfa07183130be2" providerId="LiveId" clId="{C4E7A7EE-6970-4A51-9862-118FEDEA9F7E}" dt="2023-04-07T13:02:10.656" v="10" actId="207"/>
          <ac:spMkLst>
            <pc:docMk/>
            <pc:sldMk cId="1940849071" sldId="260"/>
            <ac:spMk id="5" creationId="{4BECD5FF-1146-3250-E3B9-388BE1D1D5B7}"/>
          </ac:spMkLst>
        </pc:spChg>
        <pc:spChg chg="mod">
          <ac:chgData name="Andrew Hubbard" userId="efcfa07183130be2" providerId="LiveId" clId="{C4E7A7EE-6970-4A51-9862-118FEDEA9F7E}" dt="2023-04-07T13:02:10.656" v="10" actId="207"/>
          <ac:spMkLst>
            <pc:docMk/>
            <pc:sldMk cId="1940849071" sldId="260"/>
            <ac:spMk id="7" creationId="{15E468F9-F41A-1FB3-1B85-7B20ADD10A4A}"/>
          </ac:spMkLst>
        </pc:spChg>
        <pc:grpChg chg="mod">
          <ac:chgData name="Andrew Hubbard" userId="efcfa07183130be2" providerId="LiveId" clId="{C4E7A7EE-6970-4A51-9862-118FEDEA9F7E}" dt="2023-04-07T13:02:10.656" v="10" actId="207"/>
          <ac:grpSpMkLst>
            <pc:docMk/>
            <pc:sldMk cId="1940849071" sldId="260"/>
            <ac:grpSpMk id="8" creationId="{3C8B40FF-78FA-8F8C-CC5A-0986AA3B098A}"/>
          </ac:grpSpMkLst>
        </pc:grpChg>
        <pc:picChg chg="mod">
          <ac:chgData name="Andrew Hubbard" userId="efcfa07183130be2" providerId="LiveId" clId="{C4E7A7EE-6970-4A51-9862-118FEDEA9F7E}" dt="2023-04-07T13:02:38.161" v="12" actId="692"/>
          <ac:picMkLst>
            <pc:docMk/>
            <pc:sldMk cId="1940849071" sldId="260"/>
            <ac:picMk id="6" creationId="{BBA40380-8B84-15B9-BF4C-005F3A932D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12174"/>
            <a:ext cx="6908800" cy="4067763"/>
          </a:xfrm>
        </p:spPr>
        <p:txBody>
          <a:bodyPr anchor="b"/>
          <a:lstStyle>
            <a:lvl1pPr algn="ctr"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6136805"/>
            <a:ext cx="6096000" cy="2820928"/>
          </a:xfrm>
        </p:spPr>
        <p:txBody>
          <a:bodyPr/>
          <a:lstStyle>
            <a:lvl1pPr marL="0" indent="0" algn="ctr">
              <a:buNone/>
              <a:defRPr sz="2133"/>
            </a:lvl1pPr>
            <a:lvl2pPr marL="406405" indent="0" algn="ctr">
              <a:buNone/>
              <a:defRPr sz="1778"/>
            </a:lvl2pPr>
            <a:lvl3pPr marL="812810" indent="0" algn="ctr">
              <a:buNone/>
              <a:defRPr sz="1600"/>
            </a:lvl3pPr>
            <a:lvl4pPr marL="1219215" indent="0" algn="ctr">
              <a:buNone/>
              <a:defRPr sz="1422"/>
            </a:lvl4pPr>
            <a:lvl5pPr marL="1625620" indent="0" algn="ctr">
              <a:buNone/>
              <a:defRPr sz="1422"/>
            </a:lvl5pPr>
            <a:lvl6pPr marL="2032025" indent="0" algn="ctr">
              <a:buNone/>
              <a:defRPr sz="1422"/>
            </a:lvl6pPr>
            <a:lvl7pPr marL="2438430" indent="0" algn="ctr">
              <a:buNone/>
              <a:defRPr sz="1422"/>
            </a:lvl7pPr>
            <a:lvl8pPr marL="2844836" indent="0" algn="ctr">
              <a:buNone/>
              <a:defRPr sz="1422"/>
            </a:lvl8pPr>
            <a:lvl9pPr marL="3251241" indent="0" algn="ctr">
              <a:buNone/>
              <a:defRPr sz="14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C75-2AFE-4A35-AC99-D04119BD768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47B2-610C-4B55-B7AB-416B6339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C75-2AFE-4A35-AC99-D04119BD768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47B2-610C-4B55-B7AB-416B6339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3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6600" y="622065"/>
            <a:ext cx="1752600" cy="9901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0" y="622065"/>
            <a:ext cx="5156200" cy="9901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C75-2AFE-4A35-AC99-D04119BD768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47B2-610C-4B55-B7AB-416B6339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C75-2AFE-4A35-AC99-D04119BD768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47B2-610C-4B55-B7AB-416B6339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8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67" y="2912889"/>
            <a:ext cx="7010400" cy="4860219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567" y="7819088"/>
            <a:ext cx="7010400" cy="2555874"/>
          </a:xfrm>
        </p:spPr>
        <p:txBody>
          <a:bodyPr/>
          <a:lstStyle>
            <a:lvl1pPr marL="0" indent="0">
              <a:buNone/>
              <a:defRPr sz="2133">
                <a:solidFill>
                  <a:schemeClr val="tx1"/>
                </a:solidFill>
              </a:defRPr>
            </a:lvl1pPr>
            <a:lvl2pPr marL="40640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2pPr>
            <a:lvl3pPr marL="812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1921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4pPr>
            <a:lvl5pPr marL="1625620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5pPr>
            <a:lvl6pPr marL="203202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6pPr>
            <a:lvl7pPr marL="2438430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7pPr>
            <a:lvl8pPr marL="284483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8pPr>
            <a:lvl9pPr marL="3251241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C75-2AFE-4A35-AC99-D04119BD768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47B2-610C-4B55-B7AB-416B6339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9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3110324"/>
            <a:ext cx="3454400" cy="74133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110324"/>
            <a:ext cx="3454400" cy="74133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C75-2AFE-4A35-AC99-D04119BD768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47B2-610C-4B55-B7AB-416B6339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9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9" y="622067"/>
            <a:ext cx="7010400" cy="22583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860" y="2864204"/>
            <a:ext cx="3438524" cy="1403702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860" y="4267906"/>
            <a:ext cx="3438524" cy="6277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0" y="2864204"/>
            <a:ext cx="3455459" cy="1403702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4800" y="4267906"/>
            <a:ext cx="3455459" cy="6277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C75-2AFE-4A35-AC99-D04119BD768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47B2-610C-4B55-B7AB-416B6339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0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C75-2AFE-4A35-AC99-D04119BD768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47B2-610C-4B55-B7AB-416B6339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6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C75-2AFE-4A35-AC99-D04119BD768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47B2-610C-4B55-B7AB-416B6339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8" y="778933"/>
            <a:ext cx="2621492" cy="2726267"/>
          </a:xfrm>
        </p:spPr>
        <p:txBody>
          <a:bodyPr anchor="b"/>
          <a:lstStyle>
            <a:lvl1pPr>
              <a:defRPr sz="28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5459" y="1682282"/>
            <a:ext cx="4114800" cy="8303213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858" y="3505200"/>
            <a:ext cx="2621492" cy="6493817"/>
          </a:xfrm>
        </p:spPr>
        <p:txBody>
          <a:bodyPr/>
          <a:lstStyle>
            <a:lvl1pPr marL="0" indent="0">
              <a:buNone/>
              <a:defRPr sz="1422"/>
            </a:lvl1pPr>
            <a:lvl2pPr marL="406405" indent="0">
              <a:buNone/>
              <a:defRPr sz="1244"/>
            </a:lvl2pPr>
            <a:lvl3pPr marL="812810" indent="0">
              <a:buNone/>
              <a:defRPr sz="1067"/>
            </a:lvl3pPr>
            <a:lvl4pPr marL="1219215" indent="0">
              <a:buNone/>
              <a:defRPr sz="889"/>
            </a:lvl4pPr>
            <a:lvl5pPr marL="1625620" indent="0">
              <a:buNone/>
              <a:defRPr sz="889"/>
            </a:lvl5pPr>
            <a:lvl6pPr marL="2032025" indent="0">
              <a:buNone/>
              <a:defRPr sz="889"/>
            </a:lvl6pPr>
            <a:lvl7pPr marL="2438430" indent="0">
              <a:buNone/>
              <a:defRPr sz="889"/>
            </a:lvl7pPr>
            <a:lvl8pPr marL="2844836" indent="0">
              <a:buNone/>
              <a:defRPr sz="889"/>
            </a:lvl8pPr>
            <a:lvl9pPr marL="3251241" indent="0">
              <a:buNone/>
              <a:defRPr sz="8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C75-2AFE-4A35-AC99-D04119BD768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47B2-610C-4B55-B7AB-416B6339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8" y="778933"/>
            <a:ext cx="2621492" cy="2726267"/>
          </a:xfrm>
        </p:spPr>
        <p:txBody>
          <a:bodyPr anchor="b"/>
          <a:lstStyle>
            <a:lvl1pPr>
              <a:defRPr sz="28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5459" y="1682282"/>
            <a:ext cx="4114800" cy="8303213"/>
          </a:xfrm>
        </p:spPr>
        <p:txBody>
          <a:bodyPr anchor="t"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858" y="3505200"/>
            <a:ext cx="2621492" cy="6493817"/>
          </a:xfrm>
        </p:spPr>
        <p:txBody>
          <a:bodyPr/>
          <a:lstStyle>
            <a:lvl1pPr marL="0" indent="0">
              <a:buNone/>
              <a:defRPr sz="1422"/>
            </a:lvl1pPr>
            <a:lvl2pPr marL="406405" indent="0">
              <a:buNone/>
              <a:defRPr sz="1244"/>
            </a:lvl2pPr>
            <a:lvl3pPr marL="812810" indent="0">
              <a:buNone/>
              <a:defRPr sz="1067"/>
            </a:lvl3pPr>
            <a:lvl4pPr marL="1219215" indent="0">
              <a:buNone/>
              <a:defRPr sz="889"/>
            </a:lvl4pPr>
            <a:lvl5pPr marL="1625620" indent="0">
              <a:buNone/>
              <a:defRPr sz="889"/>
            </a:lvl5pPr>
            <a:lvl6pPr marL="2032025" indent="0">
              <a:buNone/>
              <a:defRPr sz="889"/>
            </a:lvl6pPr>
            <a:lvl7pPr marL="2438430" indent="0">
              <a:buNone/>
              <a:defRPr sz="889"/>
            </a:lvl7pPr>
            <a:lvl8pPr marL="2844836" indent="0">
              <a:buNone/>
              <a:defRPr sz="889"/>
            </a:lvl8pPr>
            <a:lvl9pPr marL="3251241" indent="0">
              <a:buNone/>
              <a:defRPr sz="8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C75-2AFE-4A35-AC99-D04119BD768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47B2-610C-4B55-B7AB-416B6339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0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800" y="622067"/>
            <a:ext cx="7010400" cy="2258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3110324"/>
            <a:ext cx="7010400" cy="7413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800" y="10829340"/>
            <a:ext cx="1828800" cy="622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CC75-2AFE-4A35-AC99-D04119BD768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400" y="10829340"/>
            <a:ext cx="2743200" cy="622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0400" y="10829340"/>
            <a:ext cx="1828800" cy="622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47B2-610C-4B55-B7AB-416B6339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4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12810" rtl="0" eaLnBrk="1" latinLnBrk="0" hangingPunct="1">
        <a:lnSpc>
          <a:spcPct val="90000"/>
        </a:lnSpc>
        <a:spcBef>
          <a:spcPct val="0"/>
        </a:spcBef>
        <a:buNone/>
        <a:defRPr sz="39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203" indent="-203203" algn="l" defTabSz="81281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1601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3pPr>
      <a:lvl4pPr marL="142241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2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63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4803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44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8B40FF-78FA-8F8C-CC5A-0986AA3B098A}"/>
              </a:ext>
            </a:extLst>
          </p:cNvPr>
          <p:cNvGrpSpPr/>
          <p:nvPr/>
        </p:nvGrpSpPr>
        <p:grpSpPr>
          <a:xfrm>
            <a:off x="0" y="0"/>
            <a:ext cx="8128000" cy="461941"/>
            <a:chOff x="0" y="195359"/>
            <a:chExt cx="8128000" cy="4619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E0EA67-8D59-471F-E352-5311E3C27AA2}"/>
                </a:ext>
              </a:extLst>
            </p:cNvPr>
            <p:cNvSpPr/>
            <p:nvPr/>
          </p:nvSpPr>
          <p:spPr>
            <a:xfrm>
              <a:off x="0" y="195359"/>
              <a:ext cx="8128000" cy="460725"/>
            </a:xfrm>
            <a:prstGeom prst="rect">
              <a:avLst/>
            </a:prstGeom>
            <a:solidFill>
              <a:srgbClr val="12756A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7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ECD5FF-1146-3250-E3B9-388BE1D1D5B7}"/>
                </a:ext>
              </a:extLst>
            </p:cNvPr>
            <p:cNvSpPr txBox="1"/>
            <p:nvPr/>
          </p:nvSpPr>
          <p:spPr>
            <a:xfrm>
              <a:off x="443697" y="225889"/>
              <a:ext cx="1732345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>
                  <a:solidFill>
                    <a:srgbClr val="F6F6F6"/>
                  </a:solidFill>
                  <a:latin typeface="Söhne"/>
                </a:rPr>
                <a:t>Pizza Paradiso </a:t>
              </a:r>
              <a:endParaRPr lang="en-US" sz="2133" dirty="0">
                <a:solidFill>
                  <a:srgbClr val="F6F6F6"/>
                </a:solidFill>
              </a:endParaRPr>
            </a:p>
          </p:txBody>
        </p:sp>
        <p:pic>
          <p:nvPicPr>
            <p:cNvPr id="6" name="Graphic 5" descr="Whole pizza with solid fill">
              <a:extLst>
                <a:ext uri="{FF2B5EF4-FFF2-40B4-BE49-F238E27FC236}">
                  <a16:creationId xmlns:a16="http://schemas.microsoft.com/office/drawing/2014/main" id="{BBA40380-8B84-15B9-BF4C-005F3A932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53" y="225890"/>
              <a:ext cx="411545" cy="4115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E468F9-F41A-1FB3-1B85-7B20ADD10A4A}"/>
                </a:ext>
              </a:extLst>
            </p:cNvPr>
            <p:cNvSpPr txBox="1"/>
            <p:nvPr/>
          </p:nvSpPr>
          <p:spPr>
            <a:xfrm>
              <a:off x="2176043" y="236736"/>
              <a:ext cx="3220334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>
                  <a:solidFill>
                    <a:srgbClr val="F6F6F6"/>
                  </a:solidFill>
                  <a:latin typeface="Söhne"/>
                </a:rPr>
                <a:t>2015 Sales Analysis</a:t>
              </a:r>
              <a:endParaRPr lang="en-US" sz="2133" dirty="0">
                <a:solidFill>
                  <a:srgbClr val="F6F6F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77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8B40FF-78FA-8F8C-CC5A-0986AA3B098A}"/>
              </a:ext>
            </a:extLst>
          </p:cNvPr>
          <p:cNvGrpSpPr/>
          <p:nvPr/>
        </p:nvGrpSpPr>
        <p:grpSpPr>
          <a:xfrm>
            <a:off x="0" y="0"/>
            <a:ext cx="8128000" cy="365760"/>
            <a:chOff x="0" y="195359"/>
            <a:chExt cx="8128000" cy="460725"/>
          </a:xfrm>
          <a:solidFill>
            <a:srgbClr val="F7941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E0EA67-8D59-471F-E352-5311E3C27AA2}"/>
                </a:ext>
              </a:extLst>
            </p:cNvPr>
            <p:cNvSpPr/>
            <p:nvPr/>
          </p:nvSpPr>
          <p:spPr>
            <a:xfrm>
              <a:off x="0" y="195359"/>
              <a:ext cx="8128000" cy="4607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7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ECD5FF-1146-3250-E3B9-388BE1D1D5B7}"/>
                </a:ext>
              </a:extLst>
            </p:cNvPr>
            <p:cNvSpPr txBox="1"/>
            <p:nvPr/>
          </p:nvSpPr>
          <p:spPr>
            <a:xfrm>
              <a:off x="443697" y="209038"/>
              <a:ext cx="2048294" cy="3962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6F6F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Pizza Paradiso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E468F9-F41A-1FB3-1B85-7B20ADD10A4A}"/>
                </a:ext>
              </a:extLst>
            </p:cNvPr>
            <p:cNvSpPr txBox="1"/>
            <p:nvPr/>
          </p:nvSpPr>
          <p:spPr>
            <a:xfrm>
              <a:off x="2415677" y="209038"/>
              <a:ext cx="3220334" cy="3962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6F6F6"/>
                  </a:solidFill>
                  <a:latin typeface="Segoe WP" panose="020B0802040204020203" pitchFamily="34" charset="0"/>
                </a:rPr>
                <a:t>2015 Sales Analysis</a:t>
              </a:r>
            </a:p>
          </p:txBody>
        </p:sp>
      </p:grpSp>
      <p:pic>
        <p:nvPicPr>
          <p:cNvPr id="3" name="Graphic 2" descr="Whole pizza outline">
            <a:extLst>
              <a:ext uri="{FF2B5EF4-FFF2-40B4-BE49-F238E27FC236}">
                <a16:creationId xmlns:a16="http://schemas.microsoft.com/office/drawing/2014/main" id="{4E66FEBA-B5DB-E6FC-5E5F-3B6780220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09" y="60256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0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8B40FF-78FA-8F8C-CC5A-0986AA3B098A}"/>
              </a:ext>
            </a:extLst>
          </p:cNvPr>
          <p:cNvGrpSpPr/>
          <p:nvPr/>
        </p:nvGrpSpPr>
        <p:grpSpPr>
          <a:xfrm>
            <a:off x="0" y="0"/>
            <a:ext cx="8128000" cy="461941"/>
            <a:chOff x="0" y="195359"/>
            <a:chExt cx="8128000" cy="461941"/>
          </a:xfrm>
          <a:solidFill>
            <a:srgbClr val="F7941D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E0EA67-8D59-471F-E352-5311E3C27AA2}"/>
                </a:ext>
              </a:extLst>
            </p:cNvPr>
            <p:cNvSpPr/>
            <p:nvPr/>
          </p:nvSpPr>
          <p:spPr>
            <a:xfrm>
              <a:off x="0" y="195359"/>
              <a:ext cx="8128000" cy="4607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7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ECD5FF-1146-3250-E3B9-388BE1D1D5B7}"/>
                </a:ext>
              </a:extLst>
            </p:cNvPr>
            <p:cNvSpPr txBox="1"/>
            <p:nvPr/>
          </p:nvSpPr>
          <p:spPr>
            <a:xfrm>
              <a:off x="443697" y="225889"/>
              <a:ext cx="1732345" cy="4205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133" dirty="0">
                  <a:solidFill>
                    <a:srgbClr val="F6F6F6"/>
                  </a:solidFill>
                  <a:latin typeface="Söhne"/>
                </a:rPr>
                <a:t>Pizza Paradiso </a:t>
              </a:r>
              <a:endParaRPr lang="en-US" sz="2133" dirty="0">
                <a:solidFill>
                  <a:srgbClr val="F6F6F6"/>
                </a:solidFill>
              </a:endParaRPr>
            </a:p>
          </p:txBody>
        </p:sp>
        <p:pic>
          <p:nvPicPr>
            <p:cNvPr id="6" name="Graphic 5" descr="Whole pizza with solid fill">
              <a:extLst>
                <a:ext uri="{FF2B5EF4-FFF2-40B4-BE49-F238E27FC236}">
                  <a16:creationId xmlns:a16="http://schemas.microsoft.com/office/drawing/2014/main" id="{BBA40380-8B84-15B9-BF4C-005F3A932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53" y="225890"/>
              <a:ext cx="411545" cy="4115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E468F9-F41A-1FB3-1B85-7B20ADD10A4A}"/>
                </a:ext>
              </a:extLst>
            </p:cNvPr>
            <p:cNvSpPr txBox="1"/>
            <p:nvPr/>
          </p:nvSpPr>
          <p:spPr>
            <a:xfrm>
              <a:off x="2176043" y="236736"/>
              <a:ext cx="3220334" cy="4205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133" dirty="0">
                  <a:solidFill>
                    <a:srgbClr val="F6F6F6"/>
                  </a:solidFill>
                  <a:latin typeface="Söhne"/>
                </a:rPr>
                <a:t>2015 Sales Analysis</a:t>
              </a:r>
              <a:endParaRPr lang="en-US" sz="2133" dirty="0">
                <a:solidFill>
                  <a:srgbClr val="F6F6F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66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8B40FF-78FA-8F8C-CC5A-0986AA3B098A}"/>
              </a:ext>
            </a:extLst>
          </p:cNvPr>
          <p:cNvGrpSpPr/>
          <p:nvPr/>
        </p:nvGrpSpPr>
        <p:grpSpPr>
          <a:xfrm>
            <a:off x="0" y="0"/>
            <a:ext cx="8128000" cy="461941"/>
            <a:chOff x="0" y="195359"/>
            <a:chExt cx="8128000" cy="461941"/>
          </a:xfrm>
          <a:solidFill>
            <a:srgbClr val="F7941D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E0EA67-8D59-471F-E352-5311E3C27AA2}"/>
                </a:ext>
              </a:extLst>
            </p:cNvPr>
            <p:cNvSpPr/>
            <p:nvPr/>
          </p:nvSpPr>
          <p:spPr>
            <a:xfrm>
              <a:off x="0" y="195359"/>
              <a:ext cx="8128000" cy="4607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7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ECD5FF-1146-3250-E3B9-388BE1D1D5B7}"/>
                </a:ext>
              </a:extLst>
            </p:cNvPr>
            <p:cNvSpPr txBox="1"/>
            <p:nvPr/>
          </p:nvSpPr>
          <p:spPr>
            <a:xfrm>
              <a:off x="443697" y="225889"/>
              <a:ext cx="1732345" cy="4205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133" dirty="0">
                  <a:solidFill>
                    <a:srgbClr val="F6F6F6"/>
                  </a:solidFill>
                  <a:latin typeface="Söhne"/>
                </a:rPr>
                <a:t>Pizza Paradiso </a:t>
              </a:r>
              <a:endParaRPr lang="en-US" sz="2133" dirty="0">
                <a:solidFill>
                  <a:srgbClr val="F6F6F6"/>
                </a:solidFill>
              </a:endParaRPr>
            </a:p>
          </p:txBody>
        </p:sp>
        <p:pic>
          <p:nvPicPr>
            <p:cNvPr id="6" name="Graphic 5" descr="Whole pizza with solid fill">
              <a:extLst>
                <a:ext uri="{FF2B5EF4-FFF2-40B4-BE49-F238E27FC236}">
                  <a16:creationId xmlns:a16="http://schemas.microsoft.com/office/drawing/2014/main" id="{BBA40380-8B84-15B9-BF4C-005F3A932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53" y="225890"/>
              <a:ext cx="411545" cy="4115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E468F9-F41A-1FB3-1B85-7B20ADD10A4A}"/>
                </a:ext>
              </a:extLst>
            </p:cNvPr>
            <p:cNvSpPr txBox="1"/>
            <p:nvPr/>
          </p:nvSpPr>
          <p:spPr>
            <a:xfrm>
              <a:off x="2176043" y="236736"/>
              <a:ext cx="3220334" cy="4205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133" dirty="0">
                  <a:solidFill>
                    <a:srgbClr val="F6F6F6"/>
                  </a:solidFill>
                  <a:latin typeface="Söhne"/>
                </a:rPr>
                <a:t>2015 Sales Analysis</a:t>
              </a:r>
              <a:endParaRPr lang="en-US" sz="2133" dirty="0">
                <a:solidFill>
                  <a:srgbClr val="F6F6F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84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259</TotalTime>
  <Words>20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 Black</vt:lpstr>
      <vt:lpstr>Segoe WP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Hubbard</dc:creator>
  <cp:lastModifiedBy>Andrew Hubbard</cp:lastModifiedBy>
  <cp:revision>4</cp:revision>
  <dcterms:created xsi:type="dcterms:W3CDTF">2023-02-06T08:13:40Z</dcterms:created>
  <dcterms:modified xsi:type="dcterms:W3CDTF">2023-10-21T14:55:59Z</dcterms:modified>
</cp:coreProperties>
</file>