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9" r:id="rId4"/>
    <p:sldId id="262" r:id="rId5"/>
    <p:sldId id="268" r:id="rId6"/>
    <p:sldId id="266" r:id="rId7"/>
    <p:sldId id="265" r:id="rId8"/>
    <p:sldId id="258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3B3"/>
    <a:srgbClr val="222A35"/>
    <a:srgbClr val="203864"/>
    <a:srgbClr val="E6E6E6"/>
    <a:srgbClr val="333333"/>
    <a:srgbClr val="BF3B3C"/>
    <a:srgbClr val="802728"/>
    <a:srgbClr val="DBDBDB"/>
    <a:srgbClr val="EC77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238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Hubbard" userId="efcfa07183130be2" providerId="LiveId" clId="{6B90E4FA-F5E7-4EDF-84C4-24C9CEE975A4}"/>
    <pc:docChg chg="modSld">
      <pc:chgData name="Andrew Hubbard" userId="efcfa07183130be2" providerId="LiveId" clId="{6B90E4FA-F5E7-4EDF-84C4-24C9CEE975A4}" dt="2022-09-14T06:28:40.031" v="4" actId="6549"/>
      <pc:docMkLst>
        <pc:docMk/>
      </pc:docMkLst>
      <pc:sldChg chg="modSp mod">
        <pc:chgData name="Andrew Hubbard" userId="efcfa07183130be2" providerId="LiveId" clId="{6B90E4FA-F5E7-4EDF-84C4-24C9CEE975A4}" dt="2022-09-14T06:28:40.031" v="4" actId="6549"/>
        <pc:sldMkLst>
          <pc:docMk/>
          <pc:sldMk cId="3159196931" sldId="257"/>
        </pc:sldMkLst>
        <pc:spChg chg="mod">
          <ac:chgData name="Andrew Hubbard" userId="efcfa07183130be2" providerId="LiveId" clId="{6B90E4FA-F5E7-4EDF-84C4-24C9CEE975A4}" dt="2022-09-14T06:28:40.031" v="4" actId="6549"/>
          <ac:spMkLst>
            <pc:docMk/>
            <pc:sldMk cId="3159196931" sldId="257"/>
            <ac:spMk id="8" creationId="{38A0F3F5-0546-B7DE-9B73-E9290A6ADFAC}"/>
          </ac:spMkLst>
        </pc:spChg>
      </pc:sldChg>
    </pc:docChg>
  </pc:docChgLst>
  <pc:docChgLst>
    <pc:chgData name="Andrew Hubbard" userId="efcfa07183130be2" providerId="LiveId" clId="{CDC07AB1-ED24-44E3-A1AC-54812D195E8D}"/>
    <pc:docChg chg="undo custSel addSld modSld modMainMaster">
      <pc:chgData name="Andrew Hubbard" userId="efcfa07183130be2" providerId="LiveId" clId="{CDC07AB1-ED24-44E3-A1AC-54812D195E8D}" dt="2022-08-24T04:11:48.508" v="529" actId="692"/>
      <pc:docMkLst>
        <pc:docMk/>
      </pc:docMkLst>
      <pc:sldChg chg="addSp delSp modSp mod setBg">
        <pc:chgData name="Andrew Hubbard" userId="efcfa07183130be2" providerId="LiveId" clId="{CDC07AB1-ED24-44E3-A1AC-54812D195E8D}" dt="2022-08-23T08:54:26.590" v="457"/>
        <pc:sldMkLst>
          <pc:docMk/>
          <pc:sldMk cId="3159196931" sldId="257"/>
        </pc:sldMkLst>
        <pc:spChg chg="mod">
          <ac:chgData name="Andrew Hubbard" userId="efcfa07183130be2" providerId="LiveId" clId="{CDC07AB1-ED24-44E3-A1AC-54812D195E8D}" dt="2022-08-23T07:44:15.380" v="413" actId="207"/>
          <ac:spMkLst>
            <pc:docMk/>
            <pc:sldMk cId="3159196931" sldId="257"/>
            <ac:spMk id="2" creationId="{4CCC0E6E-ED1F-0EAF-7D5F-34752DCBF646}"/>
          </ac:spMkLst>
        </pc:spChg>
        <pc:spChg chg="mod">
          <ac:chgData name="Andrew Hubbard" userId="efcfa07183130be2" providerId="LiveId" clId="{CDC07AB1-ED24-44E3-A1AC-54812D195E8D}" dt="2022-08-23T08:02:05.084" v="425" actId="207"/>
          <ac:spMkLst>
            <pc:docMk/>
            <pc:sldMk cId="3159196931" sldId="257"/>
            <ac:spMk id="3" creationId="{5503F858-EF79-DD2B-BBD4-C333F9DC646E}"/>
          </ac:spMkLst>
        </pc:spChg>
        <pc:spChg chg="add del mod">
          <ac:chgData name="Andrew Hubbard" userId="efcfa07183130be2" providerId="LiveId" clId="{CDC07AB1-ED24-44E3-A1AC-54812D195E8D}" dt="2022-08-23T08:54:26.028" v="456" actId="478"/>
          <ac:spMkLst>
            <pc:docMk/>
            <pc:sldMk cId="3159196931" sldId="257"/>
            <ac:spMk id="6" creationId="{00E7EA2E-DB2E-EC10-3E08-499D03AC7A71}"/>
          </ac:spMkLst>
        </pc:spChg>
        <pc:spChg chg="mod">
          <ac:chgData name="Andrew Hubbard" userId="efcfa07183130be2" providerId="LiveId" clId="{CDC07AB1-ED24-44E3-A1AC-54812D195E8D}" dt="2022-08-23T07:42:59.636" v="406" actId="207"/>
          <ac:spMkLst>
            <pc:docMk/>
            <pc:sldMk cId="3159196931" sldId="257"/>
            <ac:spMk id="10" creationId="{592D19D3-9956-AEA6-C6D1-06F16679A333}"/>
          </ac:spMkLst>
        </pc:spChg>
        <pc:spChg chg="mod">
          <ac:chgData name="Andrew Hubbard" userId="efcfa07183130be2" providerId="LiveId" clId="{CDC07AB1-ED24-44E3-A1AC-54812D195E8D}" dt="2022-08-23T07:44:07.762" v="412" actId="207"/>
          <ac:spMkLst>
            <pc:docMk/>
            <pc:sldMk cId="3159196931" sldId="257"/>
            <ac:spMk id="11" creationId="{A9F3D0FC-AB46-62C4-C940-9F97C6DA65B9}"/>
          </ac:spMkLst>
        </pc:spChg>
        <pc:spChg chg="mod">
          <ac:chgData name="Andrew Hubbard" userId="efcfa07183130be2" providerId="LiveId" clId="{CDC07AB1-ED24-44E3-A1AC-54812D195E8D}" dt="2022-08-23T08:02:00.422" v="424" actId="207"/>
          <ac:spMkLst>
            <pc:docMk/>
            <pc:sldMk cId="3159196931" sldId="257"/>
            <ac:spMk id="12" creationId="{2511DAA7-DB6C-9F30-06C6-D497757F65EB}"/>
          </ac:spMkLst>
        </pc:spChg>
        <pc:spChg chg="add mod">
          <ac:chgData name="Andrew Hubbard" userId="efcfa07183130be2" providerId="LiveId" clId="{CDC07AB1-ED24-44E3-A1AC-54812D195E8D}" dt="2022-08-23T08:54:26.590" v="457"/>
          <ac:spMkLst>
            <pc:docMk/>
            <pc:sldMk cId="3159196931" sldId="257"/>
            <ac:spMk id="13" creationId="{753BD7BB-6579-6241-F104-77725A1AC26D}"/>
          </ac:spMkLst>
        </pc:spChg>
      </pc:sldChg>
      <pc:sldChg chg="addSp delSp modSp mod setBg">
        <pc:chgData name="Andrew Hubbard" userId="efcfa07183130be2" providerId="LiveId" clId="{CDC07AB1-ED24-44E3-A1AC-54812D195E8D}" dt="2022-08-23T09:25:14.970" v="463" actId="207"/>
        <pc:sldMkLst>
          <pc:docMk/>
          <pc:sldMk cId="749603113" sldId="258"/>
        </pc:sldMkLst>
        <pc:spChg chg="del">
          <ac:chgData name="Andrew Hubbard" userId="efcfa07183130be2" providerId="LiveId" clId="{CDC07AB1-ED24-44E3-A1AC-54812D195E8D}" dt="2022-08-23T08:16:45.612" v="429" actId="478"/>
          <ac:spMkLst>
            <pc:docMk/>
            <pc:sldMk cId="749603113" sldId="258"/>
            <ac:spMk id="2" creationId="{084FC969-E9CA-7DF1-F401-D7EE9D752B35}"/>
          </ac:spMkLst>
        </pc:spChg>
        <pc:spChg chg="mod">
          <ac:chgData name="Andrew Hubbard" userId="efcfa07183130be2" providerId="LiveId" clId="{CDC07AB1-ED24-44E3-A1AC-54812D195E8D}" dt="2022-08-23T09:25:14.970" v="463" actId="207"/>
          <ac:spMkLst>
            <pc:docMk/>
            <pc:sldMk cId="749603113" sldId="258"/>
            <ac:spMk id="10" creationId="{592D19D3-9956-AEA6-C6D1-06F16679A333}"/>
          </ac:spMkLst>
        </pc:spChg>
        <pc:spChg chg="mod">
          <ac:chgData name="Andrew Hubbard" userId="efcfa07183130be2" providerId="LiveId" clId="{CDC07AB1-ED24-44E3-A1AC-54812D195E8D}" dt="2022-08-23T08:18:06.515" v="436" actId="14100"/>
          <ac:spMkLst>
            <pc:docMk/>
            <pc:sldMk cId="749603113" sldId="258"/>
            <ac:spMk id="12" creationId="{2511DAA7-DB6C-9F30-06C6-D497757F65EB}"/>
          </ac:spMkLst>
        </pc:spChg>
        <pc:spChg chg="add del mod">
          <ac:chgData name="Andrew Hubbard" userId="efcfa07183130be2" providerId="LiveId" clId="{CDC07AB1-ED24-44E3-A1AC-54812D195E8D}" dt="2022-08-23T07:07:31.468" v="65" actId="21"/>
          <ac:spMkLst>
            <pc:docMk/>
            <pc:sldMk cId="749603113" sldId="258"/>
            <ac:spMk id="15" creationId="{79B582AB-192F-3D69-B9EF-D56DE378DD9E}"/>
          </ac:spMkLst>
        </pc:spChg>
        <pc:spChg chg="add mod">
          <ac:chgData name="Andrew Hubbard" userId="efcfa07183130be2" providerId="LiveId" clId="{CDC07AB1-ED24-44E3-A1AC-54812D195E8D}" dt="2022-08-23T08:53:48.226" v="448" actId="207"/>
          <ac:spMkLst>
            <pc:docMk/>
            <pc:sldMk cId="749603113" sldId="258"/>
            <ac:spMk id="16" creationId="{CCE794FD-4EF5-089B-620B-F7DD4D199EFA}"/>
          </ac:spMkLst>
        </pc:spChg>
      </pc:sldChg>
      <pc:sldChg chg="addSp delSp modSp mod setBg">
        <pc:chgData name="Andrew Hubbard" userId="efcfa07183130be2" providerId="LiveId" clId="{CDC07AB1-ED24-44E3-A1AC-54812D195E8D}" dt="2022-08-23T12:39:10.915" v="509" actId="1076"/>
        <pc:sldMkLst>
          <pc:docMk/>
          <pc:sldMk cId="2352075627" sldId="259"/>
        </pc:sldMkLst>
        <pc:spChg chg="mod">
          <ac:chgData name="Andrew Hubbard" userId="efcfa07183130be2" providerId="LiveId" clId="{CDC07AB1-ED24-44E3-A1AC-54812D195E8D}" dt="2022-08-23T12:38:32.137" v="501" actId="1036"/>
          <ac:spMkLst>
            <pc:docMk/>
            <pc:sldMk cId="2352075627" sldId="259"/>
            <ac:spMk id="3" creationId="{F54D45F6-4661-FC59-E21D-8E312FCF7BCB}"/>
          </ac:spMkLst>
        </pc:spChg>
        <pc:spChg chg="mod">
          <ac:chgData name="Andrew Hubbard" userId="efcfa07183130be2" providerId="LiveId" clId="{CDC07AB1-ED24-44E3-A1AC-54812D195E8D}" dt="2022-08-23T12:38:32.137" v="501" actId="1036"/>
          <ac:spMkLst>
            <pc:docMk/>
            <pc:sldMk cId="2352075627" sldId="259"/>
            <ac:spMk id="4" creationId="{ABC8B47B-F0EB-775B-2EE0-F356A2DEA5B6}"/>
          </ac:spMkLst>
        </pc:spChg>
        <pc:spChg chg="mod">
          <ac:chgData name="Andrew Hubbard" userId="efcfa07183130be2" providerId="LiveId" clId="{CDC07AB1-ED24-44E3-A1AC-54812D195E8D}" dt="2022-08-23T12:38:38.932" v="508" actId="1035"/>
          <ac:spMkLst>
            <pc:docMk/>
            <pc:sldMk cId="2352075627" sldId="259"/>
            <ac:spMk id="5" creationId="{E9C7272B-FDA2-5567-CA1A-9BB69974717D}"/>
          </ac:spMkLst>
        </pc:spChg>
        <pc:spChg chg="mod">
          <ac:chgData name="Andrew Hubbard" userId="efcfa07183130be2" providerId="LiveId" clId="{CDC07AB1-ED24-44E3-A1AC-54812D195E8D}" dt="2022-08-23T12:38:32.137" v="501" actId="1036"/>
          <ac:spMkLst>
            <pc:docMk/>
            <pc:sldMk cId="2352075627" sldId="259"/>
            <ac:spMk id="6" creationId="{6B05D7A5-E0D9-9948-A576-A7B8FD51EE29}"/>
          </ac:spMkLst>
        </pc:spChg>
        <pc:spChg chg="mod">
          <ac:chgData name="Andrew Hubbard" userId="efcfa07183130be2" providerId="LiveId" clId="{CDC07AB1-ED24-44E3-A1AC-54812D195E8D}" dt="2022-08-23T12:38:32.137" v="501" actId="1036"/>
          <ac:spMkLst>
            <pc:docMk/>
            <pc:sldMk cId="2352075627" sldId="259"/>
            <ac:spMk id="10" creationId="{C2A940E2-48E1-E999-4C08-E04590227DC1}"/>
          </ac:spMkLst>
        </pc:spChg>
        <pc:spChg chg="mod">
          <ac:chgData name="Andrew Hubbard" userId="efcfa07183130be2" providerId="LiveId" clId="{CDC07AB1-ED24-44E3-A1AC-54812D195E8D}" dt="2022-08-23T12:38:32.137" v="501" actId="1036"/>
          <ac:spMkLst>
            <pc:docMk/>
            <pc:sldMk cId="2352075627" sldId="259"/>
            <ac:spMk id="11" creationId="{D64E69A0-DFA1-7CA7-EE25-689AB928D113}"/>
          </ac:spMkLst>
        </pc:spChg>
        <pc:spChg chg="mod">
          <ac:chgData name="Andrew Hubbard" userId="efcfa07183130be2" providerId="LiveId" clId="{CDC07AB1-ED24-44E3-A1AC-54812D195E8D}" dt="2022-08-23T12:39:10.915" v="509" actId="1076"/>
          <ac:spMkLst>
            <pc:docMk/>
            <pc:sldMk cId="2352075627" sldId="259"/>
            <ac:spMk id="12" creationId="{2D3EE686-3E6C-7C52-76B0-DD0BCF0161BD}"/>
          </ac:spMkLst>
        </pc:spChg>
        <pc:spChg chg="mod">
          <ac:chgData name="Andrew Hubbard" userId="efcfa07183130be2" providerId="LiveId" clId="{CDC07AB1-ED24-44E3-A1AC-54812D195E8D}" dt="2022-08-23T12:38:38.932" v="508" actId="1035"/>
          <ac:spMkLst>
            <pc:docMk/>
            <pc:sldMk cId="2352075627" sldId="259"/>
            <ac:spMk id="13" creationId="{BBF85FE3-9339-74E1-F219-9848479C3A19}"/>
          </ac:spMkLst>
        </pc:spChg>
        <pc:spChg chg="del mod">
          <ac:chgData name="Andrew Hubbard" userId="efcfa07183130be2" providerId="LiveId" clId="{CDC07AB1-ED24-44E3-A1AC-54812D195E8D}" dt="2022-08-23T06:54:17.611" v="33" actId="478"/>
          <ac:spMkLst>
            <pc:docMk/>
            <pc:sldMk cId="2352075627" sldId="259"/>
            <ac:spMk id="18" creationId="{14F7B0B4-93C9-4ED4-F236-2D76E2B7E222}"/>
          </ac:spMkLst>
        </pc:spChg>
        <pc:spChg chg="add del mod">
          <ac:chgData name="Andrew Hubbard" userId="efcfa07183130be2" providerId="LiveId" clId="{CDC07AB1-ED24-44E3-A1AC-54812D195E8D}" dt="2022-08-23T06:54:33.520" v="35" actId="478"/>
          <ac:spMkLst>
            <pc:docMk/>
            <pc:sldMk cId="2352075627" sldId="259"/>
            <ac:spMk id="22" creationId="{4DFB854F-82D3-3FBF-B1BB-157BD1AD6C76}"/>
          </ac:spMkLst>
        </pc:spChg>
        <pc:spChg chg="add del mod">
          <ac:chgData name="Andrew Hubbard" userId="efcfa07183130be2" providerId="LiveId" clId="{CDC07AB1-ED24-44E3-A1AC-54812D195E8D}" dt="2022-08-23T06:54:34.863" v="36" actId="478"/>
          <ac:spMkLst>
            <pc:docMk/>
            <pc:sldMk cId="2352075627" sldId="259"/>
            <ac:spMk id="23" creationId="{752B43F6-785F-F809-58BE-5231DCFBE5B3}"/>
          </ac:spMkLst>
        </pc:spChg>
        <pc:spChg chg="mod">
          <ac:chgData name="Andrew Hubbard" userId="efcfa07183130be2" providerId="LiveId" clId="{CDC07AB1-ED24-44E3-A1AC-54812D195E8D}" dt="2022-08-23T06:54:27.650" v="34"/>
          <ac:spMkLst>
            <pc:docMk/>
            <pc:sldMk cId="2352075627" sldId="259"/>
            <ac:spMk id="26" creationId="{0434A016-E9F5-14A3-8059-96C119D04F28}"/>
          </ac:spMkLst>
        </pc:spChg>
        <pc:spChg chg="add del mod">
          <ac:chgData name="Andrew Hubbard" userId="efcfa07183130be2" providerId="LiveId" clId="{CDC07AB1-ED24-44E3-A1AC-54812D195E8D}" dt="2022-08-23T08:54:18.863" v="454" actId="478"/>
          <ac:spMkLst>
            <pc:docMk/>
            <pc:sldMk cId="2352075627" sldId="259"/>
            <ac:spMk id="27" creationId="{1FE1C0AB-5C3F-70D6-DDEF-37C8571D1B75}"/>
          </ac:spMkLst>
        </pc:spChg>
        <pc:spChg chg="add mod">
          <ac:chgData name="Andrew Hubbard" userId="efcfa07183130be2" providerId="LiveId" clId="{CDC07AB1-ED24-44E3-A1AC-54812D195E8D}" dt="2022-08-23T08:54:19.339" v="455"/>
          <ac:spMkLst>
            <pc:docMk/>
            <pc:sldMk cId="2352075627" sldId="259"/>
            <ac:spMk id="28" creationId="{F9CC073E-692F-A76C-4065-4C672E1E354E}"/>
          </ac:spMkLst>
        </pc:spChg>
        <pc:grpChg chg="add del mod">
          <ac:chgData name="Andrew Hubbard" userId="efcfa07183130be2" providerId="LiveId" clId="{CDC07AB1-ED24-44E3-A1AC-54812D195E8D}" dt="2022-08-23T06:54:36.173" v="37" actId="478"/>
          <ac:grpSpMkLst>
            <pc:docMk/>
            <pc:sldMk cId="2352075627" sldId="259"/>
            <ac:grpSpMk id="24" creationId="{01E8A449-0455-FAB6-A957-E3B599A36BDF}"/>
          </ac:grpSpMkLst>
        </pc:grpChg>
        <pc:picChg chg="mod">
          <ac:chgData name="Andrew Hubbard" userId="efcfa07183130be2" providerId="LiveId" clId="{CDC07AB1-ED24-44E3-A1AC-54812D195E8D}" dt="2022-08-23T06:54:27.650" v="34"/>
          <ac:picMkLst>
            <pc:docMk/>
            <pc:sldMk cId="2352075627" sldId="259"/>
            <ac:picMk id="25" creationId="{584EB7CA-5384-E403-D625-B6395E91D272}"/>
          </ac:picMkLst>
        </pc:picChg>
      </pc:sldChg>
      <pc:sldChg chg="setBg">
        <pc:chgData name="Andrew Hubbard" userId="efcfa07183130be2" providerId="LiveId" clId="{CDC07AB1-ED24-44E3-A1AC-54812D195E8D}" dt="2022-08-23T06:52:46.047" v="18"/>
        <pc:sldMkLst>
          <pc:docMk/>
          <pc:sldMk cId="2184275737" sldId="261"/>
        </pc:sldMkLst>
      </pc:sldChg>
      <pc:sldChg chg="addSp delSp modSp mod setBg">
        <pc:chgData name="Andrew Hubbard" userId="efcfa07183130be2" providerId="LiveId" clId="{CDC07AB1-ED24-44E3-A1AC-54812D195E8D}" dt="2022-08-23T08:54:13.417" v="453"/>
        <pc:sldMkLst>
          <pc:docMk/>
          <pc:sldMk cId="28022468" sldId="262"/>
        </pc:sldMkLst>
        <pc:spChg chg="del mod">
          <ac:chgData name="Andrew Hubbard" userId="efcfa07183130be2" providerId="LiveId" clId="{CDC07AB1-ED24-44E3-A1AC-54812D195E8D}" dt="2022-08-23T07:00:52.692" v="41" actId="478"/>
          <ac:spMkLst>
            <pc:docMk/>
            <pc:sldMk cId="28022468" sldId="262"/>
            <ac:spMk id="2" creationId="{084FC969-E9CA-7DF1-F401-D7EE9D752B35}"/>
          </ac:spMkLst>
        </pc:spChg>
        <pc:spChg chg="add del mod">
          <ac:chgData name="Andrew Hubbard" userId="efcfa07183130be2" providerId="LiveId" clId="{CDC07AB1-ED24-44E3-A1AC-54812D195E8D}" dt="2022-08-23T08:54:12.958" v="452" actId="478"/>
          <ac:spMkLst>
            <pc:docMk/>
            <pc:sldMk cId="28022468" sldId="262"/>
            <ac:spMk id="9" creationId="{C211CEF2-3911-9E1E-8DF5-2A2083F77EC6}"/>
          </ac:spMkLst>
        </pc:spChg>
        <pc:spChg chg="add mod">
          <ac:chgData name="Andrew Hubbard" userId="efcfa07183130be2" providerId="LiveId" clId="{CDC07AB1-ED24-44E3-A1AC-54812D195E8D}" dt="2022-08-23T08:54:13.417" v="453"/>
          <ac:spMkLst>
            <pc:docMk/>
            <pc:sldMk cId="28022468" sldId="262"/>
            <ac:spMk id="10" creationId="{5BF78D8D-2243-5E4A-14EB-CC4D6A3868BF}"/>
          </ac:spMkLst>
        </pc:spChg>
      </pc:sldChg>
      <pc:sldChg chg="addSp modSp mod">
        <pc:chgData name="Andrew Hubbard" userId="efcfa07183130be2" providerId="LiveId" clId="{CDC07AB1-ED24-44E3-A1AC-54812D195E8D}" dt="2022-08-24T04:11:48.508" v="529" actId="692"/>
        <pc:sldMkLst>
          <pc:docMk/>
          <pc:sldMk cId="2592449414" sldId="263"/>
        </pc:sldMkLst>
        <pc:spChg chg="add mod">
          <ac:chgData name="Andrew Hubbard" userId="efcfa07183130be2" providerId="LiveId" clId="{CDC07AB1-ED24-44E3-A1AC-54812D195E8D}" dt="2022-08-24T04:11:42.247" v="526" actId="692"/>
          <ac:spMkLst>
            <pc:docMk/>
            <pc:sldMk cId="2592449414" sldId="263"/>
            <ac:spMk id="2" creationId="{FAF9B5F3-753B-961C-367C-65E4FBE95FC1}"/>
          </ac:spMkLst>
        </pc:spChg>
        <pc:spChg chg="mod">
          <ac:chgData name="Andrew Hubbard" userId="efcfa07183130be2" providerId="LiveId" clId="{CDC07AB1-ED24-44E3-A1AC-54812D195E8D}" dt="2022-08-24T04:11:48.508" v="529" actId="692"/>
          <ac:spMkLst>
            <pc:docMk/>
            <pc:sldMk cId="2592449414" sldId="263"/>
            <ac:spMk id="6" creationId="{4729F2F9-6F9C-8EB2-6EAE-3E564C0175D6}"/>
          </ac:spMkLst>
        </pc:spChg>
      </pc:sldChg>
      <pc:sldChg chg="delSp modSp add mod">
        <pc:chgData name="Andrew Hubbard" userId="efcfa07183130be2" providerId="LiveId" clId="{CDC07AB1-ED24-44E3-A1AC-54812D195E8D}" dt="2022-08-23T07:03:34.124" v="46" actId="478"/>
        <pc:sldMkLst>
          <pc:docMk/>
          <pc:sldMk cId="3539235527" sldId="265"/>
        </pc:sldMkLst>
        <pc:spChg chg="del">
          <ac:chgData name="Andrew Hubbard" userId="efcfa07183130be2" providerId="LiveId" clId="{CDC07AB1-ED24-44E3-A1AC-54812D195E8D}" dt="2022-08-23T07:03:27.280" v="43" actId="478"/>
          <ac:spMkLst>
            <pc:docMk/>
            <pc:sldMk cId="3539235527" sldId="265"/>
            <ac:spMk id="4" creationId="{99663AC3-5C06-30F5-652D-C53FC9B77762}"/>
          </ac:spMkLst>
        </pc:spChg>
        <pc:spChg chg="del mod topLvl">
          <ac:chgData name="Andrew Hubbard" userId="efcfa07183130be2" providerId="LiveId" clId="{CDC07AB1-ED24-44E3-A1AC-54812D195E8D}" dt="2022-08-23T07:03:34.124" v="46" actId="478"/>
          <ac:spMkLst>
            <pc:docMk/>
            <pc:sldMk cId="3539235527" sldId="265"/>
            <ac:spMk id="8" creationId="{1C2E1AAB-61CA-174A-94A3-13C11EAA67C8}"/>
          </ac:spMkLst>
        </pc:spChg>
        <pc:grpChg chg="del">
          <ac:chgData name="Andrew Hubbard" userId="efcfa07183130be2" providerId="LiveId" clId="{CDC07AB1-ED24-44E3-A1AC-54812D195E8D}" dt="2022-08-23T07:03:30.447" v="44" actId="478"/>
          <ac:grpSpMkLst>
            <pc:docMk/>
            <pc:sldMk cId="3539235527" sldId="265"/>
            <ac:grpSpMk id="6" creationId="{1A237532-C4A5-2679-51D4-5C5324355731}"/>
          </ac:grpSpMkLst>
        </pc:grpChg>
        <pc:picChg chg="del topLvl">
          <ac:chgData name="Andrew Hubbard" userId="efcfa07183130be2" providerId="LiveId" clId="{CDC07AB1-ED24-44E3-A1AC-54812D195E8D}" dt="2022-08-23T07:03:30.447" v="44" actId="478"/>
          <ac:picMkLst>
            <pc:docMk/>
            <pc:sldMk cId="3539235527" sldId="265"/>
            <ac:picMk id="7" creationId="{B3C59C17-83B5-045E-60FB-8FEFB486531C}"/>
          </ac:picMkLst>
        </pc:picChg>
      </pc:sldChg>
      <pc:sldChg chg="addSp delSp add mod">
        <pc:chgData name="Andrew Hubbard" userId="efcfa07183130be2" providerId="LiveId" clId="{CDC07AB1-ED24-44E3-A1AC-54812D195E8D}" dt="2022-08-23T08:54:04.489" v="451" actId="478"/>
        <pc:sldMkLst>
          <pc:docMk/>
          <pc:sldMk cId="654781368" sldId="266"/>
        </pc:sldMkLst>
        <pc:spChg chg="del">
          <ac:chgData name="Andrew Hubbard" userId="efcfa07183130be2" providerId="LiveId" clId="{CDC07AB1-ED24-44E3-A1AC-54812D195E8D}" dt="2022-08-23T07:15:15.455" v="376" actId="478"/>
          <ac:spMkLst>
            <pc:docMk/>
            <pc:sldMk cId="654781368" sldId="266"/>
            <ac:spMk id="4" creationId="{99663AC3-5C06-30F5-652D-C53FC9B77762}"/>
          </ac:spMkLst>
        </pc:spChg>
        <pc:spChg chg="add del">
          <ac:chgData name="Andrew Hubbard" userId="efcfa07183130be2" providerId="LiveId" clId="{CDC07AB1-ED24-44E3-A1AC-54812D195E8D}" dt="2022-08-23T08:54:04.489" v="451" actId="478"/>
          <ac:spMkLst>
            <pc:docMk/>
            <pc:sldMk cId="654781368" sldId="266"/>
            <ac:spMk id="5" creationId="{C4C2678F-DF5B-E6C3-E888-081A6003FD2B}"/>
          </ac:spMkLst>
        </pc:spChg>
        <pc:spChg chg="del">
          <ac:chgData name="Andrew Hubbard" userId="efcfa07183130be2" providerId="LiveId" clId="{CDC07AB1-ED24-44E3-A1AC-54812D195E8D}" dt="2022-08-23T08:53:59.304" v="449" actId="478"/>
          <ac:spMkLst>
            <pc:docMk/>
            <pc:sldMk cId="654781368" sldId="266"/>
            <ac:spMk id="9" creationId="{C211CEF2-3911-9E1E-8DF5-2A2083F77EC6}"/>
          </ac:spMkLst>
        </pc:spChg>
        <pc:grpChg chg="del">
          <ac:chgData name="Andrew Hubbard" userId="efcfa07183130be2" providerId="LiveId" clId="{CDC07AB1-ED24-44E3-A1AC-54812D195E8D}" dt="2022-08-23T07:15:18.786" v="377" actId="478"/>
          <ac:grpSpMkLst>
            <pc:docMk/>
            <pc:sldMk cId="654781368" sldId="266"/>
            <ac:grpSpMk id="6" creationId="{1A237532-C4A5-2679-51D4-5C5324355731}"/>
          </ac:grpSpMkLst>
        </pc:grpChg>
      </pc:sldChg>
      <pc:sldChg chg="add">
        <pc:chgData name="Andrew Hubbard" userId="efcfa07183130be2" providerId="LiveId" clId="{CDC07AB1-ED24-44E3-A1AC-54812D195E8D}" dt="2022-08-23T07:41:41.621" v="399"/>
        <pc:sldMkLst>
          <pc:docMk/>
          <pc:sldMk cId="2235573352" sldId="267"/>
        </pc:sldMkLst>
      </pc:sldChg>
      <pc:sldChg chg="delSp add mod">
        <pc:chgData name="Andrew Hubbard" userId="efcfa07183130be2" providerId="LiveId" clId="{CDC07AB1-ED24-44E3-A1AC-54812D195E8D}" dt="2022-08-23T08:57:22.957" v="462" actId="478"/>
        <pc:sldMkLst>
          <pc:docMk/>
          <pc:sldMk cId="1711689940" sldId="268"/>
        </pc:sldMkLst>
        <pc:spChg chg="del">
          <ac:chgData name="Andrew Hubbard" userId="efcfa07183130be2" providerId="LiveId" clId="{CDC07AB1-ED24-44E3-A1AC-54812D195E8D}" dt="2022-08-23T08:57:22.957" v="462" actId="478"/>
          <ac:spMkLst>
            <pc:docMk/>
            <pc:sldMk cId="1711689940" sldId="268"/>
            <ac:spMk id="4" creationId="{99663AC3-5C06-30F5-652D-C53FC9B77762}"/>
          </ac:spMkLst>
        </pc:spChg>
        <pc:grpChg chg="del">
          <ac:chgData name="Andrew Hubbard" userId="efcfa07183130be2" providerId="LiveId" clId="{CDC07AB1-ED24-44E3-A1AC-54812D195E8D}" dt="2022-08-23T08:57:14.501" v="461" actId="478"/>
          <ac:grpSpMkLst>
            <pc:docMk/>
            <pc:sldMk cId="1711689940" sldId="268"/>
            <ac:grpSpMk id="6" creationId="{1A237532-C4A5-2679-51D4-5C5324355731}"/>
          </ac:grpSpMkLst>
        </pc:grpChg>
      </pc:sldChg>
      <pc:sldMasterChg chg="setBg modSldLayout">
        <pc:chgData name="Andrew Hubbard" userId="efcfa07183130be2" providerId="LiveId" clId="{CDC07AB1-ED24-44E3-A1AC-54812D195E8D}" dt="2022-08-23T06:54:09.241" v="32"/>
        <pc:sldMasterMkLst>
          <pc:docMk/>
          <pc:sldMasterMk cId="2534773380" sldId="2147483648"/>
        </pc:sldMasterMkLst>
        <pc:sldLayoutChg chg="setBg">
          <pc:chgData name="Andrew Hubbard" userId="efcfa07183130be2" providerId="LiveId" clId="{CDC07AB1-ED24-44E3-A1AC-54812D195E8D}" dt="2022-08-23T06:54:09.241" v="32"/>
          <pc:sldLayoutMkLst>
            <pc:docMk/>
            <pc:sldMasterMk cId="2534773380" sldId="2147483648"/>
            <pc:sldLayoutMk cId="4155193541" sldId="2147483649"/>
          </pc:sldLayoutMkLst>
        </pc:sldLayoutChg>
        <pc:sldLayoutChg chg="setBg">
          <pc:chgData name="Andrew Hubbard" userId="efcfa07183130be2" providerId="LiveId" clId="{CDC07AB1-ED24-44E3-A1AC-54812D195E8D}" dt="2022-08-23T06:54:09.241" v="32"/>
          <pc:sldLayoutMkLst>
            <pc:docMk/>
            <pc:sldMasterMk cId="2534773380" sldId="2147483648"/>
            <pc:sldLayoutMk cId="3412726613" sldId="2147483650"/>
          </pc:sldLayoutMkLst>
        </pc:sldLayoutChg>
        <pc:sldLayoutChg chg="setBg">
          <pc:chgData name="Andrew Hubbard" userId="efcfa07183130be2" providerId="LiveId" clId="{CDC07AB1-ED24-44E3-A1AC-54812D195E8D}" dt="2022-08-23T06:54:09.241" v="32"/>
          <pc:sldLayoutMkLst>
            <pc:docMk/>
            <pc:sldMasterMk cId="2534773380" sldId="2147483648"/>
            <pc:sldLayoutMk cId="947804399" sldId="2147483651"/>
          </pc:sldLayoutMkLst>
        </pc:sldLayoutChg>
        <pc:sldLayoutChg chg="setBg">
          <pc:chgData name="Andrew Hubbard" userId="efcfa07183130be2" providerId="LiveId" clId="{CDC07AB1-ED24-44E3-A1AC-54812D195E8D}" dt="2022-08-23T06:54:09.241" v="32"/>
          <pc:sldLayoutMkLst>
            <pc:docMk/>
            <pc:sldMasterMk cId="2534773380" sldId="2147483648"/>
            <pc:sldLayoutMk cId="201622887" sldId="2147483652"/>
          </pc:sldLayoutMkLst>
        </pc:sldLayoutChg>
        <pc:sldLayoutChg chg="setBg">
          <pc:chgData name="Andrew Hubbard" userId="efcfa07183130be2" providerId="LiveId" clId="{CDC07AB1-ED24-44E3-A1AC-54812D195E8D}" dt="2022-08-23T06:54:09.241" v="32"/>
          <pc:sldLayoutMkLst>
            <pc:docMk/>
            <pc:sldMasterMk cId="2534773380" sldId="2147483648"/>
            <pc:sldLayoutMk cId="2679969" sldId="2147483653"/>
          </pc:sldLayoutMkLst>
        </pc:sldLayoutChg>
        <pc:sldLayoutChg chg="setBg">
          <pc:chgData name="Andrew Hubbard" userId="efcfa07183130be2" providerId="LiveId" clId="{CDC07AB1-ED24-44E3-A1AC-54812D195E8D}" dt="2022-08-23T06:54:09.241" v="32"/>
          <pc:sldLayoutMkLst>
            <pc:docMk/>
            <pc:sldMasterMk cId="2534773380" sldId="2147483648"/>
            <pc:sldLayoutMk cId="1869946036" sldId="2147483654"/>
          </pc:sldLayoutMkLst>
        </pc:sldLayoutChg>
        <pc:sldLayoutChg chg="setBg">
          <pc:chgData name="Andrew Hubbard" userId="efcfa07183130be2" providerId="LiveId" clId="{CDC07AB1-ED24-44E3-A1AC-54812D195E8D}" dt="2022-08-23T06:54:09.241" v="32"/>
          <pc:sldLayoutMkLst>
            <pc:docMk/>
            <pc:sldMasterMk cId="2534773380" sldId="2147483648"/>
            <pc:sldLayoutMk cId="842250429" sldId="2147483655"/>
          </pc:sldLayoutMkLst>
        </pc:sldLayoutChg>
        <pc:sldLayoutChg chg="setBg">
          <pc:chgData name="Andrew Hubbard" userId="efcfa07183130be2" providerId="LiveId" clId="{CDC07AB1-ED24-44E3-A1AC-54812D195E8D}" dt="2022-08-23T06:54:09.241" v="32"/>
          <pc:sldLayoutMkLst>
            <pc:docMk/>
            <pc:sldMasterMk cId="2534773380" sldId="2147483648"/>
            <pc:sldLayoutMk cId="4144560920" sldId="2147483656"/>
          </pc:sldLayoutMkLst>
        </pc:sldLayoutChg>
        <pc:sldLayoutChg chg="setBg">
          <pc:chgData name="Andrew Hubbard" userId="efcfa07183130be2" providerId="LiveId" clId="{CDC07AB1-ED24-44E3-A1AC-54812D195E8D}" dt="2022-08-23T06:54:09.241" v="32"/>
          <pc:sldLayoutMkLst>
            <pc:docMk/>
            <pc:sldMasterMk cId="2534773380" sldId="2147483648"/>
            <pc:sldLayoutMk cId="133881504" sldId="2147483657"/>
          </pc:sldLayoutMkLst>
        </pc:sldLayoutChg>
        <pc:sldLayoutChg chg="setBg">
          <pc:chgData name="Andrew Hubbard" userId="efcfa07183130be2" providerId="LiveId" clId="{CDC07AB1-ED24-44E3-A1AC-54812D195E8D}" dt="2022-08-23T06:54:09.241" v="32"/>
          <pc:sldLayoutMkLst>
            <pc:docMk/>
            <pc:sldMasterMk cId="2534773380" sldId="2147483648"/>
            <pc:sldLayoutMk cId="2611961773" sldId="2147483658"/>
          </pc:sldLayoutMkLst>
        </pc:sldLayoutChg>
        <pc:sldLayoutChg chg="setBg">
          <pc:chgData name="Andrew Hubbard" userId="efcfa07183130be2" providerId="LiveId" clId="{CDC07AB1-ED24-44E3-A1AC-54812D195E8D}" dt="2022-08-23T06:54:09.241" v="32"/>
          <pc:sldLayoutMkLst>
            <pc:docMk/>
            <pc:sldMasterMk cId="2534773380" sldId="2147483648"/>
            <pc:sldLayoutMk cId="3485034745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085B-A7D8-757B-5630-0EA29C218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01835-31E7-7276-55F9-E142BA593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CBA91-8BFE-2713-3270-F734A1A2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A066-B348-4412-93E5-6566441C86D9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D89B3-E806-A3D9-3207-B73D3953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1C657-08B0-1891-B8E6-434F271D9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5742-0FAD-4E99-83D9-F99CA3EF7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19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E760-D5CC-C8F5-54A4-3C6E9CA3A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4563B-7614-24E1-A8B6-069876352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A262C-A5F1-347A-F2FF-64067816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A066-B348-4412-93E5-6566441C86D9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53D1F-2FA4-53AB-D02D-4ED112F88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A0456-4CCB-A1F3-F801-B2FB715B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5742-0FAD-4E99-83D9-F99CA3EF7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96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C79B66-15A0-8542-5F34-55D3E9EAD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31BA1-0DFB-C502-B6CB-72D835749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78F16-BCD2-97FB-BB19-B00A7358A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A066-B348-4412-93E5-6566441C86D9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0521E-952A-142F-9A5E-D6EE07B0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3B367-97A0-76E1-AEB2-8B446B84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5742-0FAD-4E99-83D9-F99CA3EF7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03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97A0-5452-902A-C08C-8353F95E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78C74-734C-C601-91C4-6BD3D06EC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03CEF-8797-3E45-3DC3-5E8A7C9E1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A066-B348-4412-93E5-6566441C86D9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7A558-F25A-D228-CB95-85D904DE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556CD-13EB-8501-E8FA-5E30D59B3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5742-0FAD-4E99-83D9-F99CA3EF7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72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49E6-7BE2-F917-7B82-57DC1BC9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437F5-4621-13F4-5EA2-0F7DB2421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4419C-FC92-0043-370B-40FB22B0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A066-B348-4412-93E5-6566441C86D9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6CEAA-A5CD-8FE1-2435-40CD5311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7E0DB-BA17-DD85-D241-9BAFC243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5742-0FAD-4E99-83D9-F99CA3EF7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80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B5AE-1D3A-974E-CFE3-E2C258A7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148A8-4298-786E-D8D9-395711DEE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5E828-830A-BFD6-C47F-7ECED0DF6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DAE4B-F635-E85A-149B-8627957A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A066-B348-4412-93E5-6566441C86D9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19BD6-4B07-8508-3CE2-977C8A54C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67340-A7EA-1ECF-38E1-96E7DECC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5742-0FAD-4E99-83D9-F99CA3EF7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2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791DD-51E0-B841-29D3-4C2E81BF5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B857A-AA7A-3200-663A-6EDA8618B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2DE53-1683-BC22-98C7-FD759F67F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1AB43-8C32-4FE7-FFB1-0D174DD6E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C3071-BDE6-5360-E586-2D5A729065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186A91-3873-49CF-C1C5-E9A1EDBE2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A066-B348-4412-93E5-6566441C86D9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8CB7E6-F9F1-8D85-0448-68132D38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36FCD-0890-DEFB-434A-B72CC4BC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5742-0FAD-4E99-83D9-F99CA3EF7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21184-92B7-4519-7C20-4DCCFAC4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3879B-7157-7C49-BB88-8EFFFDB0A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A066-B348-4412-93E5-6566441C86D9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81E45-98D3-210D-718D-869D6C04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6DDDD-8445-2807-AE30-05E28DCE0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5742-0FAD-4E99-83D9-F99CA3EF7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94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EF463-3A23-126F-A40D-0CE8AF14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A066-B348-4412-93E5-6566441C86D9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B5EF58-993C-1C2A-B430-BB001802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40F0B-16B8-D332-A2B0-DC8F68EE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5742-0FAD-4E99-83D9-F99CA3EF7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25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67F2-6B19-8608-4930-319C75CAF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4AA84-4995-53E5-8AB3-0026CCC7C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8B2DC-7511-8C4B-22B0-22759801F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E9B96-FF45-681C-3B85-C982339E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A066-B348-4412-93E5-6566441C86D9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E8A72-F7C9-00C2-0978-C543C395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3597F-56F1-C07A-05B4-BCA67537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5742-0FAD-4E99-83D9-F99CA3EF7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56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17584-17CF-45B0-E257-895E79F1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B7B81-B133-656D-F30B-C3715F878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06630-3D10-34A3-6178-20149CA1E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06248-7896-7599-761C-2707CB440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A066-B348-4412-93E5-6566441C86D9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E7476-591D-D839-09A3-21FC30521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D3F2A-6F44-0272-DBF8-623DE5F4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5742-0FAD-4E99-83D9-F99CA3EF7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8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6A220A-546B-265C-7D74-60F521DAD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2309C-EC10-397D-F800-6E8EBA0FB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67F9-CF9E-3BF9-EF87-CC2C81FE1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4A066-B348-4412-93E5-6566441C86D9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425E6-0630-2043-F1BA-41B1B2065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52977-52C3-60A1-E89A-2C66355A2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75742-0FAD-4E99-83D9-F99CA3EF7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773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D5733-BD90-B974-B004-8CA7A22D6B24}"/>
              </a:ext>
            </a:extLst>
          </p:cNvPr>
          <p:cNvSpPr/>
          <p:nvPr/>
        </p:nvSpPr>
        <p:spPr>
          <a:xfrm>
            <a:off x="0" y="0"/>
            <a:ext cx="12192000" cy="5584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10211F-D977-FA83-6CB3-E8E043870A40}"/>
              </a:ext>
            </a:extLst>
          </p:cNvPr>
          <p:cNvSpPr txBox="1"/>
          <p:nvPr/>
        </p:nvSpPr>
        <p:spPr>
          <a:xfrm>
            <a:off x="0" y="-11550"/>
            <a:ext cx="4770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Worlds Top Hotels Information</a:t>
            </a:r>
            <a:endParaRPr lang="en-GB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3ACBF71-ED3C-C6E0-FD3D-42C500360189}"/>
              </a:ext>
            </a:extLst>
          </p:cNvPr>
          <p:cNvGrpSpPr/>
          <p:nvPr/>
        </p:nvGrpSpPr>
        <p:grpSpPr>
          <a:xfrm>
            <a:off x="10047041" y="36000"/>
            <a:ext cx="2033262" cy="492443"/>
            <a:chOff x="2912638" y="2267896"/>
            <a:chExt cx="3015166" cy="975361"/>
          </a:xfrm>
        </p:grpSpPr>
        <p:pic>
          <p:nvPicPr>
            <p:cNvPr id="7" name="Graphic 6" descr="Head with gears outline">
              <a:extLst>
                <a:ext uri="{FF2B5EF4-FFF2-40B4-BE49-F238E27FC236}">
                  <a16:creationId xmlns:a16="http://schemas.microsoft.com/office/drawing/2014/main" id="{CA3F2CFE-4939-4167-DB11-001D2A932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12638" y="2294407"/>
              <a:ext cx="914401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A0F3F5-0546-B7DE-9B73-E9290A6ADFAC}"/>
                </a:ext>
              </a:extLst>
            </p:cNvPr>
            <p:cNvSpPr txBox="1"/>
            <p:nvPr/>
          </p:nvSpPr>
          <p:spPr>
            <a:xfrm>
              <a:off x="3712752" y="2267896"/>
              <a:ext cx="2215052" cy="97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Hubbard BI</a:t>
              </a:r>
              <a:br>
                <a:rPr lang="en-US" sz="1600" dirty="0">
                  <a:latin typeface="Avenir Next LT Pro" panose="020B0504020202020204" pitchFamily="34" charset="0"/>
                </a:rPr>
              </a:br>
              <a:r>
                <a:rPr lang="en-US" sz="1000" b="0" i="0" dirty="0" err="1">
                  <a:solidFill>
                    <a:srgbClr val="E6E6E6"/>
                  </a:solidFill>
                  <a:effectLst/>
                  <a:latin typeface="inter"/>
                </a:rPr>
                <a:t>BI</a:t>
              </a:r>
              <a:r>
                <a:rPr lang="en-US" sz="1000" b="0" i="0" dirty="0">
                  <a:solidFill>
                    <a:srgbClr val="E6E6E6"/>
                  </a:solidFill>
                  <a:effectLst/>
                  <a:latin typeface="inter"/>
                </a:rPr>
                <a:t> tools you will love</a:t>
              </a:r>
              <a:endParaRPr lang="en-GB" sz="1000" dirty="0">
                <a:solidFill>
                  <a:srgbClr val="E6E6E6"/>
                </a:solidFill>
                <a:latin typeface="Avenir Next LT Pro" panose="020B0504020202020204" pitchFamily="34" charset="0"/>
              </a:endParaRP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2D19D3-9956-AEA6-C6D1-06F16679A333}"/>
              </a:ext>
            </a:extLst>
          </p:cNvPr>
          <p:cNvSpPr/>
          <p:nvPr/>
        </p:nvSpPr>
        <p:spPr>
          <a:xfrm>
            <a:off x="113590" y="1198376"/>
            <a:ext cx="4333461" cy="5594310"/>
          </a:xfrm>
          <a:prstGeom prst="roundRect">
            <a:avLst>
              <a:gd name="adj" fmla="val 6182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9F3D0FC-AB46-62C4-C940-9F97C6DA65B9}"/>
              </a:ext>
            </a:extLst>
          </p:cNvPr>
          <p:cNvSpPr/>
          <p:nvPr/>
        </p:nvSpPr>
        <p:spPr>
          <a:xfrm>
            <a:off x="4849821" y="1198376"/>
            <a:ext cx="3348000" cy="2737521"/>
          </a:xfrm>
          <a:prstGeom prst="roundRect">
            <a:avLst>
              <a:gd name="adj" fmla="val 919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511DAA7-DB6C-9F30-06C6-D497757F65EB}"/>
              </a:ext>
            </a:extLst>
          </p:cNvPr>
          <p:cNvSpPr/>
          <p:nvPr/>
        </p:nvSpPr>
        <p:spPr>
          <a:xfrm>
            <a:off x="4863072" y="4129812"/>
            <a:ext cx="3348000" cy="2662874"/>
          </a:xfrm>
          <a:prstGeom prst="roundRect">
            <a:avLst>
              <a:gd name="adj" fmla="val 9198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CCC0E6E-ED1F-0EAF-7D5F-34752DCBF646}"/>
              </a:ext>
            </a:extLst>
          </p:cNvPr>
          <p:cNvSpPr/>
          <p:nvPr/>
        </p:nvSpPr>
        <p:spPr>
          <a:xfrm>
            <a:off x="8600592" y="1198375"/>
            <a:ext cx="3348000" cy="2737521"/>
          </a:xfrm>
          <a:prstGeom prst="roundRect">
            <a:avLst>
              <a:gd name="adj" fmla="val 919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503F858-EF79-DD2B-BBD4-C333F9DC646E}"/>
              </a:ext>
            </a:extLst>
          </p:cNvPr>
          <p:cNvSpPr/>
          <p:nvPr/>
        </p:nvSpPr>
        <p:spPr>
          <a:xfrm>
            <a:off x="8600592" y="4129812"/>
            <a:ext cx="3348000" cy="2662874"/>
          </a:xfrm>
          <a:prstGeom prst="roundRect">
            <a:avLst>
              <a:gd name="adj" fmla="val 9198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53BD7BB-6579-6241-F104-77725A1AC26D}"/>
              </a:ext>
            </a:extLst>
          </p:cNvPr>
          <p:cNvSpPr/>
          <p:nvPr/>
        </p:nvSpPr>
        <p:spPr>
          <a:xfrm>
            <a:off x="0" y="541828"/>
            <a:ext cx="12191999" cy="492443"/>
          </a:xfrm>
          <a:prstGeom prst="roundRect">
            <a:avLst>
              <a:gd name="adj" fmla="val 6182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schemeClr val="accent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196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23505B-D417-0FEF-D5F9-3EDB96A5E83D}"/>
              </a:ext>
            </a:extLst>
          </p:cNvPr>
          <p:cNvSpPr/>
          <p:nvPr/>
        </p:nvSpPr>
        <p:spPr>
          <a:xfrm>
            <a:off x="1754966" y="1402837"/>
            <a:ext cx="3578087" cy="959836"/>
          </a:xfrm>
          <a:prstGeom prst="roundRect">
            <a:avLst/>
          </a:prstGeom>
          <a:solidFill>
            <a:srgbClr val="DBDBDB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29F2F9-6F9C-8EB2-6EAE-3E564C0175D6}"/>
              </a:ext>
            </a:extLst>
          </p:cNvPr>
          <p:cNvSpPr/>
          <p:nvPr/>
        </p:nvSpPr>
        <p:spPr>
          <a:xfrm>
            <a:off x="1754966" y="2667473"/>
            <a:ext cx="3578087" cy="959836"/>
          </a:xfrm>
          <a:prstGeom prst="roundRect">
            <a:avLst/>
          </a:prstGeom>
          <a:solidFill>
            <a:srgbClr val="802728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BCAA09C-FB48-8AB9-2E5C-A07E9BE617F1}"/>
              </a:ext>
            </a:extLst>
          </p:cNvPr>
          <p:cNvSpPr/>
          <p:nvPr/>
        </p:nvSpPr>
        <p:spPr>
          <a:xfrm>
            <a:off x="8042176" y="1573222"/>
            <a:ext cx="1783364" cy="2856790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F9B5F3-753B-961C-367C-65E4FBE95FC1}"/>
              </a:ext>
            </a:extLst>
          </p:cNvPr>
          <p:cNvSpPr/>
          <p:nvPr/>
        </p:nvSpPr>
        <p:spPr>
          <a:xfrm>
            <a:off x="1754966" y="4076937"/>
            <a:ext cx="3578087" cy="959836"/>
          </a:xfrm>
          <a:prstGeom prst="roundRect">
            <a:avLst/>
          </a:prstGeom>
          <a:solidFill>
            <a:srgbClr val="222A35"/>
          </a:solidFill>
          <a:ln w="19050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449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House with solid fill">
            <a:extLst>
              <a:ext uri="{FF2B5EF4-FFF2-40B4-BE49-F238E27FC236}">
                <a16:creationId xmlns:a16="http://schemas.microsoft.com/office/drawing/2014/main" id="{3AA74F9A-0DC7-B367-38E6-044E8158E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248" y="321365"/>
            <a:ext cx="3107635" cy="310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2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D5733-BD90-B974-B004-8CA7A22D6B24}"/>
              </a:ext>
            </a:extLst>
          </p:cNvPr>
          <p:cNvSpPr/>
          <p:nvPr/>
        </p:nvSpPr>
        <p:spPr>
          <a:xfrm>
            <a:off x="0" y="0"/>
            <a:ext cx="12192000" cy="5584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10211F-D977-FA83-6CB3-E8E043870A40}"/>
              </a:ext>
            </a:extLst>
          </p:cNvPr>
          <p:cNvSpPr txBox="1"/>
          <p:nvPr/>
        </p:nvSpPr>
        <p:spPr>
          <a:xfrm>
            <a:off x="0" y="-11550"/>
            <a:ext cx="4770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Worlds Top Hotels Information</a:t>
            </a:r>
            <a:endParaRPr lang="en-GB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3ACBF71-ED3C-C6E0-FD3D-42C500360189}"/>
              </a:ext>
            </a:extLst>
          </p:cNvPr>
          <p:cNvGrpSpPr/>
          <p:nvPr/>
        </p:nvGrpSpPr>
        <p:grpSpPr>
          <a:xfrm>
            <a:off x="10047041" y="36000"/>
            <a:ext cx="2033262" cy="492443"/>
            <a:chOff x="2912638" y="2267896"/>
            <a:chExt cx="3015166" cy="975361"/>
          </a:xfrm>
        </p:grpSpPr>
        <p:pic>
          <p:nvPicPr>
            <p:cNvPr id="7" name="Graphic 6" descr="Head with gears outline">
              <a:extLst>
                <a:ext uri="{FF2B5EF4-FFF2-40B4-BE49-F238E27FC236}">
                  <a16:creationId xmlns:a16="http://schemas.microsoft.com/office/drawing/2014/main" id="{CA3F2CFE-4939-4167-DB11-001D2A932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12638" y="2294407"/>
              <a:ext cx="914401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A0F3F5-0546-B7DE-9B73-E9290A6ADFAC}"/>
                </a:ext>
              </a:extLst>
            </p:cNvPr>
            <p:cNvSpPr txBox="1"/>
            <p:nvPr/>
          </p:nvSpPr>
          <p:spPr>
            <a:xfrm>
              <a:off x="3712752" y="2267896"/>
              <a:ext cx="2215052" cy="97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Hubbard BI</a:t>
              </a:r>
              <a:br>
                <a:rPr lang="en-US" sz="1600" dirty="0">
                  <a:latin typeface="Avenir Next LT Pro" panose="020B0504020202020204" pitchFamily="34" charset="0"/>
                </a:rPr>
              </a:br>
              <a:r>
                <a:rPr lang="en-US" sz="1000" b="0" i="0" dirty="0" err="1">
                  <a:solidFill>
                    <a:srgbClr val="E6E6E6"/>
                  </a:solidFill>
                  <a:effectLst/>
                  <a:latin typeface="inter"/>
                </a:rPr>
                <a:t>BI</a:t>
              </a:r>
              <a:r>
                <a:rPr lang="en-US" sz="1000" b="0" i="0" dirty="0">
                  <a:solidFill>
                    <a:srgbClr val="E6E6E6"/>
                  </a:solidFill>
                  <a:effectLst/>
                  <a:latin typeface="inter"/>
                </a:rPr>
                <a:t> tools that you will love</a:t>
              </a:r>
              <a:endParaRPr lang="en-GB" sz="1000" dirty="0">
                <a:solidFill>
                  <a:srgbClr val="E6E6E6"/>
                </a:solidFill>
                <a:latin typeface="Avenir Next LT Pro" panose="020B0504020202020204" pitchFamily="34" charset="0"/>
              </a:endParaRP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2D19D3-9956-AEA6-C6D1-06F16679A333}"/>
              </a:ext>
            </a:extLst>
          </p:cNvPr>
          <p:cNvSpPr/>
          <p:nvPr/>
        </p:nvSpPr>
        <p:spPr>
          <a:xfrm>
            <a:off x="170385" y="1033670"/>
            <a:ext cx="4333461" cy="5594310"/>
          </a:xfrm>
          <a:prstGeom prst="roundRect">
            <a:avLst>
              <a:gd name="adj" fmla="val 6182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9F3D0FC-AB46-62C4-C940-9F97C6DA65B9}"/>
              </a:ext>
            </a:extLst>
          </p:cNvPr>
          <p:cNvSpPr/>
          <p:nvPr/>
        </p:nvSpPr>
        <p:spPr>
          <a:xfrm>
            <a:off x="4878219" y="1033670"/>
            <a:ext cx="3348000" cy="2737521"/>
          </a:xfrm>
          <a:prstGeom prst="roundRect">
            <a:avLst>
              <a:gd name="adj" fmla="val 9198"/>
            </a:avLst>
          </a:prstGeom>
          <a:solidFill>
            <a:srgbClr val="DBDB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511DAA7-DB6C-9F30-06C6-D497757F65EB}"/>
              </a:ext>
            </a:extLst>
          </p:cNvPr>
          <p:cNvSpPr/>
          <p:nvPr/>
        </p:nvSpPr>
        <p:spPr>
          <a:xfrm>
            <a:off x="4878219" y="4038940"/>
            <a:ext cx="3348000" cy="2662874"/>
          </a:xfrm>
          <a:prstGeom prst="roundRect">
            <a:avLst>
              <a:gd name="adj" fmla="val 9198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CCC0E6E-ED1F-0EAF-7D5F-34752DCBF646}"/>
              </a:ext>
            </a:extLst>
          </p:cNvPr>
          <p:cNvSpPr/>
          <p:nvPr/>
        </p:nvSpPr>
        <p:spPr>
          <a:xfrm>
            <a:off x="8600592" y="1033670"/>
            <a:ext cx="3348000" cy="2737521"/>
          </a:xfrm>
          <a:prstGeom prst="roundRect">
            <a:avLst>
              <a:gd name="adj" fmla="val 9198"/>
            </a:avLst>
          </a:prstGeom>
          <a:solidFill>
            <a:srgbClr val="DBDB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503F858-EF79-DD2B-BBD4-C333F9DC646E}"/>
              </a:ext>
            </a:extLst>
          </p:cNvPr>
          <p:cNvSpPr/>
          <p:nvPr/>
        </p:nvSpPr>
        <p:spPr>
          <a:xfrm>
            <a:off x="8600592" y="4038940"/>
            <a:ext cx="3348000" cy="2662874"/>
          </a:xfrm>
          <a:prstGeom prst="roundRect">
            <a:avLst>
              <a:gd name="adj" fmla="val 919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57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54D45F6-4661-FC59-E21D-8E312FCF7BCB}"/>
              </a:ext>
            </a:extLst>
          </p:cNvPr>
          <p:cNvSpPr/>
          <p:nvPr/>
        </p:nvSpPr>
        <p:spPr>
          <a:xfrm>
            <a:off x="323501" y="1353358"/>
            <a:ext cx="3254593" cy="2438533"/>
          </a:xfrm>
          <a:prstGeom prst="roundRect">
            <a:avLst>
              <a:gd name="adj" fmla="val 6182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C8B47B-F0EB-775B-2EE0-F356A2DEA5B6}"/>
              </a:ext>
            </a:extLst>
          </p:cNvPr>
          <p:cNvSpPr/>
          <p:nvPr/>
        </p:nvSpPr>
        <p:spPr>
          <a:xfrm>
            <a:off x="3747295" y="1353358"/>
            <a:ext cx="3254593" cy="2438533"/>
          </a:xfrm>
          <a:prstGeom prst="roundRect">
            <a:avLst>
              <a:gd name="adj" fmla="val 6182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9C7272B-FDA2-5567-CA1A-9BB69974717D}"/>
              </a:ext>
            </a:extLst>
          </p:cNvPr>
          <p:cNvSpPr/>
          <p:nvPr/>
        </p:nvSpPr>
        <p:spPr>
          <a:xfrm>
            <a:off x="323501" y="4237473"/>
            <a:ext cx="6678387" cy="2484000"/>
          </a:xfrm>
          <a:prstGeom prst="roundRect">
            <a:avLst>
              <a:gd name="adj" fmla="val 6182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schemeClr val="accent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05D7A5-E0D9-9948-A576-A7B8FD51EE29}"/>
              </a:ext>
            </a:extLst>
          </p:cNvPr>
          <p:cNvSpPr/>
          <p:nvPr/>
        </p:nvSpPr>
        <p:spPr>
          <a:xfrm>
            <a:off x="7608419" y="1353358"/>
            <a:ext cx="1757096" cy="1130420"/>
          </a:xfrm>
          <a:prstGeom prst="roundRect">
            <a:avLst>
              <a:gd name="adj" fmla="val 6182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2A940E2-48E1-E999-4C08-E04590227DC1}"/>
              </a:ext>
            </a:extLst>
          </p:cNvPr>
          <p:cNvSpPr/>
          <p:nvPr/>
        </p:nvSpPr>
        <p:spPr>
          <a:xfrm>
            <a:off x="7608419" y="2688449"/>
            <a:ext cx="1757096" cy="1130420"/>
          </a:xfrm>
          <a:prstGeom prst="roundRect">
            <a:avLst>
              <a:gd name="adj" fmla="val 6182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64E69A0-DFA1-7CA7-EE25-689AB928D113}"/>
              </a:ext>
            </a:extLst>
          </p:cNvPr>
          <p:cNvSpPr/>
          <p:nvPr/>
        </p:nvSpPr>
        <p:spPr>
          <a:xfrm>
            <a:off x="9640734" y="1353358"/>
            <a:ext cx="1757096" cy="1130420"/>
          </a:xfrm>
          <a:prstGeom prst="roundRect">
            <a:avLst>
              <a:gd name="adj" fmla="val 6182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D3EE686-3E6C-7C52-76B0-DD0BCF0161BD}"/>
              </a:ext>
            </a:extLst>
          </p:cNvPr>
          <p:cNvSpPr/>
          <p:nvPr/>
        </p:nvSpPr>
        <p:spPr>
          <a:xfrm>
            <a:off x="9640734" y="2689200"/>
            <a:ext cx="1757096" cy="1130420"/>
          </a:xfrm>
          <a:prstGeom prst="roundRect">
            <a:avLst>
              <a:gd name="adj" fmla="val 6182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BF85FE3-9339-74E1-F219-9848479C3A19}"/>
              </a:ext>
            </a:extLst>
          </p:cNvPr>
          <p:cNvSpPr/>
          <p:nvPr/>
        </p:nvSpPr>
        <p:spPr>
          <a:xfrm>
            <a:off x="7608419" y="4239056"/>
            <a:ext cx="3789411" cy="2482417"/>
          </a:xfrm>
          <a:prstGeom prst="roundRect">
            <a:avLst>
              <a:gd name="adj" fmla="val 6182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D6E798-DB35-BF50-210A-7E663640C9A8}"/>
              </a:ext>
            </a:extLst>
          </p:cNvPr>
          <p:cNvSpPr/>
          <p:nvPr/>
        </p:nvSpPr>
        <p:spPr>
          <a:xfrm>
            <a:off x="0" y="0"/>
            <a:ext cx="12192000" cy="5584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80C60F-71C6-8685-75C9-03509F0AAA67}"/>
              </a:ext>
            </a:extLst>
          </p:cNvPr>
          <p:cNvSpPr txBox="1"/>
          <p:nvPr/>
        </p:nvSpPr>
        <p:spPr>
          <a:xfrm>
            <a:off x="0" y="-11550"/>
            <a:ext cx="4770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Worlds Top Hotels Information</a:t>
            </a:r>
            <a:endParaRPr lang="en-GB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5BFD45-3E2A-3F75-DAA4-F8FD7D40E5CF}"/>
              </a:ext>
            </a:extLst>
          </p:cNvPr>
          <p:cNvGrpSpPr/>
          <p:nvPr/>
        </p:nvGrpSpPr>
        <p:grpSpPr>
          <a:xfrm>
            <a:off x="10047041" y="36000"/>
            <a:ext cx="2033262" cy="492443"/>
            <a:chOff x="2912638" y="2267896"/>
            <a:chExt cx="3015166" cy="975361"/>
          </a:xfrm>
        </p:grpSpPr>
        <p:pic>
          <p:nvPicPr>
            <p:cNvPr id="20" name="Graphic 19" descr="Head with gears outline">
              <a:extLst>
                <a:ext uri="{FF2B5EF4-FFF2-40B4-BE49-F238E27FC236}">
                  <a16:creationId xmlns:a16="http://schemas.microsoft.com/office/drawing/2014/main" id="{EA74E54F-D53A-0264-CB20-F1604BFB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12638" y="2294407"/>
              <a:ext cx="914401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8212CD-D67F-F18E-1BF8-2A7B24EB8BB8}"/>
                </a:ext>
              </a:extLst>
            </p:cNvPr>
            <p:cNvSpPr txBox="1"/>
            <p:nvPr/>
          </p:nvSpPr>
          <p:spPr>
            <a:xfrm>
              <a:off x="3712752" y="2267896"/>
              <a:ext cx="2215052" cy="97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Hubbard BI</a:t>
              </a:r>
              <a:br>
                <a:rPr lang="en-US" sz="1600" dirty="0">
                  <a:latin typeface="Avenir Next LT Pro" panose="020B0504020202020204" pitchFamily="34" charset="0"/>
                </a:rPr>
              </a:br>
              <a:r>
                <a:rPr lang="en-US" sz="1000" b="0" i="0" dirty="0" err="1">
                  <a:solidFill>
                    <a:srgbClr val="E6E6E6"/>
                  </a:solidFill>
                  <a:effectLst/>
                  <a:latin typeface="inter"/>
                </a:rPr>
                <a:t>BI</a:t>
              </a:r>
              <a:r>
                <a:rPr lang="en-US" sz="1000" b="0" i="0" dirty="0">
                  <a:solidFill>
                    <a:srgbClr val="E6E6E6"/>
                  </a:solidFill>
                  <a:effectLst/>
                  <a:latin typeface="inter"/>
                </a:rPr>
                <a:t> tools that you will love</a:t>
              </a:r>
              <a:endParaRPr lang="en-GB" sz="1000" dirty="0">
                <a:solidFill>
                  <a:srgbClr val="E6E6E6"/>
                </a:solidFill>
                <a:latin typeface="Avenir Next LT Pro" panose="020B0504020202020204" pitchFamily="34" charset="0"/>
              </a:endParaRPr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9CC073E-692F-A76C-4065-4C672E1E354E}"/>
              </a:ext>
            </a:extLst>
          </p:cNvPr>
          <p:cNvSpPr/>
          <p:nvPr/>
        </p:nvSpPr>
        <p:spPr>
          <a:xfrm>
            <a:off x="0" y="541828"/>
            <a:ext cx="12191999" cy="492443"/>
          </a:xfrm>
          <a:prstGeom prst="roundRect">
            <a:avLst>
              <a:gd name="adj" fmla="val 6182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schemeClr val="accent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07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5E967E-533D-9E14-2FE3-201F4699EC2F}"/>
              </a:ext>
            </a:extLst>
          </p:cNvPr>
          <p:cNvSpPr/>
          <p:nvPr/>
        </p:nvSpPr>
        <p:spPr>
          <a:xfrm>
            <a:off x="0" y="0"/>
            <a:ext cx="12192000" cy="5584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663AC3-5C06-30F5-652D-C53FC9B77762}"/>
              </a:ext>
            </a:extLst>
          </p:cNvPr>
          <p:cNvSpPr txBox="1"/>
          <p:nvPr/>
        </p:nvSpPr>
        <p:spPr>
          <a:xfrm>
            <a:off x="0" y="-11550"/>
            <a:ext cx="4770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Worlds Top Hotels Information</a:t>
            </a:r>
            <a:endParaRPr lang="en-GB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A237532-C4A5-2679-51D4-5C5324355731}"/>
              </a:ext>
            </a:extLst>
          </p:cNvPr>
          <p:cNvGrpSpPr/>
          <p:nvPr/>
        </p:nvGrpSpPr>
        <p:grpSpPr>
          <a:xfrm>
            <a:off x="10047041" y="36000"/>
            <a:ext cx="2033262" cy="492443"/>
            <a:chOff x="2912638" y="2267896"/>
            <a:chExt cx="3015166" cy="975361"/>
          </a:xfrm>
        </p:grpSpPr>
        <p:pic>
          <p:nvPicPr>
            <p:cNvPr id="7" name="Graphic 6" descr="Head with gears outline">
              <a:extLst>
                <a:ext uri="{FF2B5EF4-FFF2-40B4-BE49-F238E27FC236}">
                  <a16:creationId xmlns:a16="http://schemas.microsoft.com/office/drawing/2014/main" id="{B3C59C17-83B5-045E-60FB-8FEFB4865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12638" y="2294407"/>
              <a:ext cx="914401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2E1AAB-61CA-174A-94A3-13C11EAA67C8}"/>
                </a:ext>
              </a:extLst>
            </p:cNvPr>
            <p:cNvSpPr txBox="1"/>
            <p:nvPr/>
          </p:nvSpPr>
          <p:spPr>
            <a:xfrm>
              <a:off x="3712752" y="2267896"/>
              <a:ext cx="2215052" cy="97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Hubbard BI</a:t>
              </a:r>
              <a:br>
                <a:rPr lang="en-US" sz="1600" dirty="0">
                  <a:latin typeface="Avenir Next LT Pro" panose="020B0504020202020204" pitchFamily="34" charset="0"/>
                </a:rPr>
              </a:br>
              <a:r>
                <a:rPr lang="en-US" sz="1000" b="0" i="0" dirty="0" err="1">
                  <a:solidFill>
                    <a:srgbClr val="E6E6E6"/>
                  </a:solidFill>
                  <a:effectLst/>
                  <a:latin typeface="inter"/>
                </a:rPr>
                <a:t>BI</a:t>
              </a:r>
              <a:r>
                <a:rPr lang="en-US" sz="1000" b="0" i="0" dirty="0">
                  <a:solidFill>
                    <a:srgbClr val="E6E6E6"/>
                  </a:solidFill>
                  <a:effectLst/>
                  <a:latin typeface="inter"/>
                </a:rPr>
                <a:t> tools that you will love</a:t>
              </a:r>
              <a:endParaRPr lang="en-GB" sz="1000" dirty="0">
                <a:solidFill>
                  <a:srgbClr val="E6E6E6"/>
                </a:solidFill>
                <a:latin typeface="Avenir Next LT Pro" panose="020B0504020202020204" pitchFamily="34" charset="0"/>
              </a:endParaRP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BF78D8D-2243-5E4A-14EB-CC4D6A3868BF}"/>
              </a:ext>
            </a:extLst>
          </p:cNvPr>
          <p:cNvSpPr/>
          <p:nvPr/>
        </p:nvSpPr>
        <p:spPr>
          <a:xfrm>
            <a:off x="0" y="541828"/>
            <a:ext cx="12191999" cy="492443"/>
          </a:xfrm>
          <a:prstGeom prst="roundRect">
            <a:avLst>
              <a:gd name="adj" fmla="val 6182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schemeClr val="accent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2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5E967E-533D-9E14-2FE3-201F4699EC2F}"/>
              </a:ext>
            </a:extLst>
          </p:cNvPr>
          <p:cNvSpPr/>
          <p:nvPr/>
        </p:nvSpPr>
        <p:spPr>
          <a:xfrm>
            <a:off x="0" y="0"/>
            <a:ext cx="12192000" cy="5584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BF78D8D-2243-5E4A-14EB-CC4D6A3868BF}"/>
              </a:ext>
            </a:extLst>
          </p:cNvPr>
          <p:cNvSpPr/>
          <p:nvPr/>
        </p:nvSpPr>
        <p:spPr>
          <a:xfrm>
            <a:off x="0" y="541828"/>
            <a:ext cx="12191999" cy="492443"/>
          </a:xfrm>
          <a:prstGeom prst="roundRect">
            <a:avLst>
              <a:gd name="adj" fmla="val 6182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schemeClr val="accent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68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5E967E-533D-9E14-2FE3-201F4699EC2F}"/>
              </a:ext>
            </a:extLst>
          </p:cNvPr>
          <p:cNvSpPr/>
          <p:nvPr/>
        </p:nvSpPr>
        <p:spPr>
          <a:xfrm>
            <a:off x="0" y="0"/>
            <a:ext cx="12192000" cy="5584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78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5E967E-533D-9E14-2FE3-201F4699EC2F}"/>
              </a:ext>
            </a:extLst>
          </p:cNvPr>
          <p:cNvSpPr/>
          <p:nvPr/>
        </p:nvSpPr>
        <p:spPr>
          <a:xfrm>
            <a:off x="0" y="0"/>
            <a:ext cx="12192000" cy="5584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235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2D19D3-9956-AEA6-C6D1-06F16679A333}"/>
              </a:ext>
            </a:extLst>
          </p:cNvPr>
          <p:cNvSpPr/>
          <p:nvPr/>
        </p:nvSpPr>
        <p:spPr>
          <a:xfrm>
            <a:off x="62476" y="1272209"/>
            <a:ext cx="6690454" cy="5463682"/>
          </a:xfrm>
          <a:prstGeom prst="roundRect">
            <a:avLst>
              <a:gd name="adj" fmla="val 6182"/>
            </a:avLst>
          </a:prstGeom>
          <a:solidFill>
            <a:srgbClr val="222A3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511DAA7-DB6C-9F30-06C6-D497757F65EB}"/>
              </a:ext>
            </a:extLst>
          </p:cNvPr>
          <p:cNvSpPr/>
          <p:nvPr/>
        </p:nvSpPr>
        <p:spPr>
          <a:xfrm>
            <a:off x="7389034" y="1272209"/>
            <a:ext cx="4691269" cy="5463681"/>
          </a:xfrm>
          <a:prstGeom prst="roundRect">
            <a:avLst>
              <a:gd name="adj" fmla="val 9198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D32823-CE90-2112-6A4D-33FD9A9F0D3D}"/>
              </a:ext>
            </a:extLst>
          </p:cNvPr>
          <p:cNvSpPr/>
          <p:nvPr/>
        </p:nvSpPr>
        <p:spPr>
          <a:xfrm>
            <a:off x="0" y="0"/>
            <a:ext cx="12192000" cy="5584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BC9076-FF58-20BD-5763-A0DAB6F3A91D}"/>
              </a:ext>
            </a:extLst>
          </p:cNvPr>
          <p:cNvSpPr txBox="1"/>
          <p:nvPr/>
        </p:nvSpPr>
        <p:spPr>
          <a:xfrm>
            <a:off x="0" y="-11550"/>
            <a:ext cx="4770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Worlds Top Hotels Information</a:t>
            </a:r>
            <a:endParaRPr lang="en-GB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25407CE-5634-A0A3-8013-CD542403417A}"/>
              </a:ext>
            </a:extLst>
          </p:cNvPr>
          <p:cNvGrpSpPr/>
          <p:nvPr/>
        </p:nvGrpSpPr>
        <p:grpSpPr>
          <a:xfrm>
            <a:off x="10047041" y="36000"/>
            <a:ext cx="2033262" cy="492443"/>
            <a:chOff x="2912638" y="2267896"/>
            <a:chExt cx="3015166" cy="975361"/>
          </a:xfrm>
        </p:grpSpPr>
        <p:pic>
          <p:nvPicPr>
            <p:cNvPr id="13" name="Graphic 12" descr="Head with gears outline">
              <a:extLst>
                <a:ext uri="{FF2B5EF4-FFF2-40B4-BE49-F238E27FC236}">
                  <a16:creationId xmlns:a16="http://schemas.microsoft.com/office/drawing/2014/main" id="{7033C95E-093E-E601-43AF-535F29876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12638" y="2294407"/>
              <a:ext cx="914401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B4515C-BA2B-6870-10C3-78F699B60AE5}"/>
                </a:ext>
              </a:extLst>
            </p:cNvPr>
            <p:cNvSpPr txBox="1"/>
            <p:nvPr/>
          </p:nvSpPr>
          <p:spPr>
            <a:xfrm>
              <a:off x="3712752" y="2267896"/>
              <a:ext cx="2215052" cy="97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Hubbard BI</a:t>
              </a:r>
              <a:br>
                <a:rPr lang="en-US" sz="1600" dirty="0">
                  <a:latin typeface="Avenir Next LT Pro" panose="020B0504020202020204" pitchFamily="34" charset="0"/>
                </a:rPr>
              </a:br>
              <a:r>
                <a:rPr lang="en-US" sz="1000" b="0" i="0" dirty="0" err="1">
                  <a:solidFill>
                    <a:srgbClr val="E6E6E6"/>
                  </a:solidFill>
                  <a:effectLst/>
                  <a:latin typeface="inter"/>
                </a:rPr>
                <a:t>BI</a:t>
              </a:r>
              <a:r>
                <a:rPr lang="en-US" sz="1000" b="0" i="0" dirty="0">
                  <a:solidFill>
                    <a:srgbClr val="E6E6E6"/>
                  </a:solidFill>
                  <a:effectLst/>
                  <a:latin typeface="inter"/>
                </a:rPr>
                <a:t> tools that you will love</a:t>
              </a:r>
              <a:endParaRPr lang="en-GB" sz="1000" dirty="0">
                <a:solidFill>
                  <a:srgbClr val="E6E6E6"/>
                </a:solidFill>
                <a:latin typeface="Avenir Next LT Pro" panose="020B0504020202020204" pitchFamily="34" charset="0"/>
              </a:endParaRP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CE794FD-4EF5-089B-620B-F7DD4D199EFA}"/>
              </a:ext>
            </a:extLst>
          </p:cNvPr>
          <p:cNvSpPr/>
          <p:nvPr/>
        </p:nvSpPr>
        <p:spPr>
          <a:xfrm>
            <a:off x="0" y="541828"/>
            <a:ext cx="12191999" cy="492443"/>
          </a:xfrm>
          <a:prstGeom prst="roundRect">
            <a:avLst>
              <a:gd name="adj" fmla="val 6182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schemeClr val="accent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603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2D19D3-9956-AEA6-C6D1-06F16679A333}"/>
              </a:ext>
            </a:extLst>
          </p:cNvPr>
          <p:cNvSpPr/>
          <p:nvPr/>
        </p:nvSpPr>
        <p:spPr>
          <a:xfrm>
            <a:off x="73835" y="1584580"/>
            <a:ext cx="6690454" cy="5043399"/>
          </a:xfrm>
          <a:prstGeom prst="roundRect">
            <a:avLst>
              <a:gd name="adj" fmla="val 6182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511DAA7-DB6C-9F30-06C6-D497757F65EB}"/>
              </a:ext>
            </a:extLst>
          </p:cNvPr>
          <p:cNvSpPr/>
          <p:nvPr/>
        </p:nvSpPr>
        <p:spPr>
          <a:xfrm>
            <a:off x="7389034" y="1584580"/>
            <a:ext cx="4691269" cy="5043399"/>
          </a:xfrm>
          <a:prstGeom prst="roundRect">
            <a:avLst>
              <a:gd name="adj" fmla="val 9198"/>
            </a:avLst>
          </a:prstGeom>
          <a:solidFill>
            <a:srgbClr val="DBDB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84FC969-E9CA-7DF1-F401-D7EE9D752B35}"/>
              </a:ext>
            </a:extLst>
          </p:cNvPr>
          <p:cNvSpPr/>
          <p:nvPr/>
        </p:nvSpPr>
        <p:spPr>
          <a:xfrm>
            <a:off x="0" y="720022"/>
            <a:ext cx="12191999" cy="656795"/>
          </a:xfrm>
          <a:prstGeom prst="roundRect">
            <a:avLst>
              <a:gd name="adj" fmla="val 6182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148561-0E24-0064-690D-C01E0DDBD6D2}"/>
              </a:ext>
            </a:extLst>
          </p:cNvPr>
          <p:cNvSpPr/>
          <p:nvPr/>
        </p:nvSpPr>
        <p:spPr>
          <a:xfrm>
            <a:off x="0" y="0"/>
            <a:ext cx="12192000" cy="5584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5B723-5C11-DB7B-D26A-2CF650D36B24}"/>
              </a:ext>
            </a:extLst>
          </p:cNvPr>
          <p:cNvSpPr txBox="1"/>
          <p:nvPr/>
        </p:nvSpPr>
        <p:spPr>
          <a:xfrm>
            <a:off x="0" y="-11550"/>
            <a:ext cx="4770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Worlds Top Hotels Information</a:t>
            </a:r>
            <a:endParaRPr lang="en-GB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C87F759-BED3-9719-5FA1-E85A249700C9}"/>
              </a:ext>
            </a:extLst>
          </p:cNvPr>
          <p:cNvGrpSpPr/>
          <p:nvPr/>
        </p:nvGrpSpPr>
        <p:grpSpPr>
          <a:xfrm>
            <a:off x="10047041" y="36000"/>
            <a:ext cx="2033262" cy="492443"/>
            <a:chOff x="2912638" y="2267896"/>
            <a:chExt cx="3015166" cy="975361"/>
          </a:xfrm>
        </p:grpSpPr>
        <p:pic>
          <p:nvPicPr>
            <p:cNvPr id="8" name="Graphic 7" descr="Head with gears outline">
              <a:extLst>
                <a:ext uri="{FF2B5EF4-FFF2-40B4-BE49-F238E27FC236}">
                  <a16:creationId xmlns:a16="http://schemas.microsoft.com/office/drawing/2014/main" id="{87DF43C2-FFB1-A5B7-D688-8854B7451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12638" y="2294407"/>
              <a:ext cx="914401" cy="914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814B8B-5AE6-8B83-BDD6-640331076560}"/>
                </a:ext>
              </a:extLst>
            </p:cNvPr>
            <p:cNvSpPr txBox="1"/>
            <p:nvPr/>
          </p:nvSpPr>
          <p:spPr>
            <a:xfrm>
              <a:off x="3712752" y="2267896"/>
              <a:ext cx="2215052" cy="97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Hubbard BI</a:t>
              </a:r>
              <a:br>
                <a:rPr lang="en-US" sz="1600" dirty="0">
                  <a:latin typeface="Avenir Next LT Pro" panose="020B0504020202020204" pitchFamily="34" charset="0"/>
                </a:rPr>
              </a:br>
              <a:r>
                <a:rPr lang="en-US" sz="1000" b="0" i="0" dirty="0" err="1">
                  <a:solidFill>
                    <a:srgbClr val="E6E6E6"/>
                  </a:solidFill>
                  <a:effectLst/>
                  <a:latin typeface="inter"/>
                </a:rPr>
                <a:t>BI</a:t>
              </a:r>
              <a:r>
                <a:rPr lang="en-US" sz="1000" b="0" i="0" dirty="0">
                  <a:solidFill>
                    <a:srgbClr val="E6E6E6"/>
                  </a:solidFill>
                  <a:effectLst/>
                  <a:latin typeface="inter"/>
                </a:rPr>
                <a:t> tools that you will love</a:t>
              </a:r>
              <a:endParaRPr lang="en-GB" sz="1000" dirty="0">
                <a:solidFill>
                  <a:srgbClr val="E6E6E6"/>
                </a:solidFill>
                <a:latin typeface="Avenir Next LT Pro" panose="020B05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4275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77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Rounded MT Bold</vt:lpstr>
      <vt:lpstr>Avenir Next LT Pro</vt:lpstr>
      <vt:lpstr>Calibri</vt:lpstr>
      <vt:lpstr>Calibri Light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Hubbard</dc:creator>
  <cp:lastModifiedBy>Andrew Hubbard</cp:lastModifiedBy>
  <cp:revision>2</cp:revision>
  <dcterms:created xsi:type="dcterms:W3CDTF">2022-08-19T08:23:24Z</dcterms:created>
  <dcterms:modified xsi:type="dcterms:W3CDTF">2022-09-14T06:28:48Z</dcterms:modified>
</cp:coreProperties>
</file>