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5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1C81-BC96-45C7-A99F-699A49D57577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B4B2-042B-4FD2-9428-7C0BF1432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40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1C81-BC96-45C7-A99F-699A49D57577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B4B2-042B-4FD2-9428-7C0BF1432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06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1C81-BC96-45C7-A99F-699A49D57577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B4B2-042B-4FD2-9428-7C0BF1432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6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1C81-BC96-45C7-A99F-699A49D57577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B4B2-042B-4FD2-9428-7C0BF1432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25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1C81-BC96-45C7-A99F-699A49D57577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B4B2-042B-4FD2-9428-7C0BF1432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58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1C81-BC96-45C7-A99F-699A49D57577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B4B2-042B-4FD2-9428-7C0BF1432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0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1C81-BC96-45C7-A99F-699A49D57577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B4B2-042B-4FD2-9428-7C0BF1432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01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1C81-BC96-45C7-A99F-699A49D57577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B4B2-042B-4FD2-9428-7C0BF1432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18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1C81-BC96-45C7-A99F-699A49D57577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B4B2-042B-4FD2-9428-7C0BF1432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0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1C81-BC96-45C7-A99F-699A49D57577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B4B2-042B-4FD2-9428-7C0BF1432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89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1C81-BC96-45C7-A99F-699A49D57577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B4B2-042B-4FD2-9428-7C0BF1432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02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E1C81-BC96-45C7-A99F-699A49D57577}" type="datetimeFigureOut">
              <a:rPr lang="ko-KR" altLang="en-US" smtClean="0"/>
              <a:t>2015-11-21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CB4B2-042B-4FD2-9428-7C0BF1432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71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09" y="224294"/>
            <a:ext cx="3562130" cy="29855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709" y="3803422"/>
            <a:ext cx="2538329" cy="22817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515" y="224294"/>
            <a:ext cx="2115245" cy="26734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725" y="3803422"/>
            <a:ext cx="2702824" cy="266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8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A4 용지(210x297mm)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이주영</dc:creator>
  <cp:lastModifiedBy>이주영</cp:lastModifiedBy>
  <cp:revision>1</cp:revision>
  <dcterms:created xsi:type="dcterms:W3CDTF">2015-11-21T07:47:41Z</dcterms:created>
  <dcterms:modified xsi:type="dcterms:W3CDTF">2015-11-21T07:50:09Z</dcterms:modified>
</cp:coreProperties>
</file>