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3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04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1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1B5A-3988-412B-BBD9-478D49BC1E3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36457-A369-4818-97B3-137BFA69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9828-25EC-415A-A030-66996F5C1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Recommended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D8216-EF72-4F00-A4BA-DEEA770B1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Imredy</a:t>
            </a:r>
          </a:p>
        </p:txBody>
      </p:sp>
    </p:spTree>
    <p:extLst>
      <p:ext uri="{BB962C8B-B14F-4D97-AF65-F5344CB8AC3E}">
        <p14:creationId xmlns:p14="http://schemas.microsoft.com/office/powerpoint/2010/main" val="157881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371C-92CA-4C48-9DC1-79003770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34EC-3D2F-4961-B29F-A5D73452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12 </a:t>
            </a:r>
            <a:r>
              <a:rPr lang="en-US" sz="2000" dirty="0" err="1"/>
              <a:t>DoF</a:t>
            </a:r>
            <a:r>
              <a:rPr lang="en-US" sz="2000" dirty="0"/>
              <a:t> spline linear model using x1, z, x2, and w, in that order of importance</a:t>
            </a:r>
          </a:p>
          <a:p>
            <a:r>
              <a:rPr lang="en-US" sz="2000" dirty="0"/>
              <a:t>Adjusted R-squared of .90</a:t>
            </a:r>
          </a:p>
          <a:p>
            <a:r>
              <a:rPr lang="en-US" sz="2000" dirty="0"/>
              <a:t>RMSE of .727</a:t>
            </a:r>
          </a:p>
          <a:p>
            <a:r>
              <a:rPr lang="en-US" sz="2000" dirty="0"/>
              <a:t>Other high performers included a spline model on x1, z, and x2, as well as </a:t>
            </a:r>
            <a:r>
              <a:rPr lang="en-US" sz="2000" dirty="0" err="1"/>
              <a:t>XGBoost</a:t>
            </a:r>
            <a:r>
              <a:rPr lang="en-US" sz="2000" dirty="0"/>
              <a:t> and Random Forest on the base inputs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21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B944-6C80-4A95-BC5D-BDEEC67E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C1AF-E3DA-4BDD-A6AC-4CB675F9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00" y="1270000"/>
            <a:ext cx="8209936" cy="50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6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7E7B-136C-4C5C-A381-2CC6B1F1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B3086-60CE-411A-B29A-3D2F8666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7" y="1270000"/>
            <a:ext cx="8917859" cy="54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8406-3ACC-4B00-88BE-6A6988C1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3EA-5CFF-4371-86E6-854DD1BD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type made no difference in best results, perhaps a little difference in the value of “best” inputs</a:t>
            </a:r>
          </a:p>
          <a:p>
            <a:r>
              <a:rPr lang="en-US" dirty="0"/>
              <a:t>Z was by far the most important derived feature, x1 was the most important base feature</a:t>
            </a:r>
          </a:p>
          <a:p>
            <a:r>
              <a:rPr lang="en-US" dirty="0"/>
              <a:t>Recommended inputs:</a:t>
            </a:r>
          </a:p>
          <a:p>
            <a:pPr lvl="1"/>
            <a:r>
              <a:rPr lang="en-US" dirty="0"/>
              <a:t>X1 = .17 - .2</a:t>
            </a:r>
          </a:p>
          <a:p>
            <a:pPr lvl="1"/>
            <a:r>
              <a:rPr lang="en-US" dirty="0"/>
              <a:t>Z = 1.9 – 2.1</a:t>
            </a:r>
          </a:p>
          <a:p>
            <a:pPr lvl="1"/>
            <a:r>
              <a:rPr lang="en-US" dirty="0"/>
              <a:t>W: less significant, bimodal. Recommend around .25 or .7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Thanks! I quite enjoyed the project!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6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144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Final Project Recommended Inputs</vt:lpstr>
      <vt:lpstr>My Best Model</vt:lpstr>
      <vt:lpstr>Graphs </vt:lpstr>
      <vt:lpstr>More Graphs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Recommended Inputs</dc:title>
  <dc:creator>Andrew I</dc:creator>
  <cp:lastModifiedBy>Andrew I</cp:lastModifiedBy>
  <cp:revision>2</cp:revision>
  <dcterms:created xsi:type="dcterms:W3CDTF">2021-12-14T19:03:54Z</dcterms:created>
  <dcterms:modified xsi:type="dcterms:W3CDTF">2021-12-14T19:20:53Z</dcterms:modified>
</cp:coreProperties>
</file>