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6" r:id="rId1"/>
  </p:sldMasterIdLst>
  <p:notesMasterIdLst>
    <p:notesMasterId r:id="rId17"/>
  </p:notesMasterIdLst>
  <p:sldIdLst>
    <p:sldId id="256" r:id="rId2"/>
    <p:sldId id="257" r:id="rId3"/>
    <p:sldId id="267" r:id="rId4"/>
    <p:sldId id="258" r:id="rId5"/>
    <p:sldId id="268" r:id="rId6"/>
    <p:sldId id="259" r:id="rId7"/>
    <p:sldId id="260" r:id="rId8"/>
    <p:sldId id="261" r:id="rId9"/>
    <p:sldId id="269" r:id="rId10"/>
    <p:sldId id="262" r:id="rId11"/>
    <p:sldId id="263" r:id="rId12"/>
    <p:sldId id="264" r:id="rId13"/>
    <p:sldId id="265" r:id="rId14"/>
    <p:sldId id="270" r:id="rId15"/>
    <p:sldId id="26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52FF30-0678-4A16-9C4E-A7AC94EB5D36}" type="datetimeFigureOut">
              <a:rPr lang="zh-TW" altLang="en-US" smtClean="0"/>
              <a:t>2021/4/24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93B868-59FF-4953-AA28-8DF386C499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8592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https://docs.python.org/3.8/library/urllib.request.html#module-urllib.request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93B868-59FF-4953-AA28-8DF386C499B9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81925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https://docs.python-requests.org/en/master/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93B868-59FF-4953-AA28-8DF386C499B9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47555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https://docs.python-requests.org/en/master/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93B868-59FF-4953-AA28-8DF386C499B9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02841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https://docs.python-requests.org/en/master/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93B868-59FF-4953-AA28-8DF386C499B9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92590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https://www.crummy.com/software/BeautifulSoup/bs4/doc/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93B868-59FF-4953-AA28-8DF386C499B9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41407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https://www.crummy.com/software/BeautifulSoup/bs4/doc/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93B868-59FF-4953-AA28-8DF386C499B9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50509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https://www.crummy.com/software/BeautifulSoup/bs4/doc/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93B868-59FF-4953-AA28-8DF386C499B9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78395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https://www.crummy.com/software/BeautifulSoup/bs4/doc/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93B868-59FF-4953-AA28-8DF386C499B9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67064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93B868-59FF-4953-AA28-8DF386C499B9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7633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5923F103-BC34-4FE4-A40E-EDDEECFDA5D0}" type="datetimeFigureOut">
              <a:rPr lang="en-US" smtClean="0"/>
              <a:pPr/>
              <a:t>4/24/2021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4297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4/24/2021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98874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4/24/2021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36912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4/24/2021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56820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4/24/2021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89298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4/24/2021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60234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4/24/2021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71823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4/24/2021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0039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4/24/2021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405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4/24/2021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54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4/24/2021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615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4/24/2021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641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4/24/2021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619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4/24/2021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739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4/24/2021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154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4/24/2021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035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4/24/2021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232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BE451C3-0FF4-47C4-B829-773ADF60F88C}" type="datetimeFigureOut">
              <a:rPr lang="en-US" smtClean="0"/>
              <a:t>4/24/2021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6307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  <p:sldLayoutId id="2147483729" r:id="rId13"/>
    <p:sldLayoutId id="2147483730" r:id="rId14"/>
    <p:sldLayoutId id="2147483731" r:id="rId15"/>
    <p:sldLayoutId id="2147483732" r:id="rId16"/>
    <p:sldLayoutId id="2147483733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DFA6D1-BD17-4158-BAF3-8B6140FF8D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Python</a:t>
            </a:r>
            <a:r>
              <a:rPr lang="zh-TW" altLang="en-US" dirty="0"/>
              <a:t>網路爬蟲實作技術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043D752-3E34-4DC6-9F01-88DA39BAF9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90658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文字版面配置區 1">
            <a:extLst>
              <a:ext uri="{FF2B5EF4-FFF2-40B4-BE49-F238E27FC236}">
                <a16:creationId xmlns:a16="http://schemas.microsoft.com/office/drawing/2014/main" id="{27C0373C-BAE9-4674-B67B-2035E0D910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Autofit/>
          </a:bodyPr>
          <a:lstStyle/>
          <a:p>
            <a:r>
              <a:rPr lang="en-US" altLang="zh-TW" sz="3600" dirty="0"/>
              <a:t>find(name, </a:t>
            </a:r>
            <a:r>
              <a:rPr lang="en-US" altLang="zh-TW" sz="3600" dirty="0" err="1"/>
              <a:t>attrs</a:t>
            </a:r>
            <a:r>
              <a:rPr lang="en-US" altLang="zh-TW" sz="3600" dirty="0"/>
              <a:t>, recursive, string, **</a:t>
            </a:r>
            <a:r>
              <a:rPr lang="en-US" altLang="zh-TW" sz="3600" dirty="0" err="1"/>
              <a:t>kwargs</a:t>
            </a:r>
            <a:r>
              <a:rPr lang="en-US" altLang="zh-TW" sz="3600" dirty="0"/>
              <a:t>)</a:t>
            </a:r>
          </a:p>
          <a:p>
            <a:r>
              <a:rPr lang="en-US" altLang="zh-TW" sz="3600" dirty="0" err="1" smtClean="0"/>
              <a:t>find_all</a:t>
            </a:r>
            <a:r>
              <a:rPr lang="en-US" altLang="zh-TW" sz="3600" dirty="0" smtClean="0"/>
              <a:t>(name</a:t>
            </a:r>
            <a:r>
              <a:rPr lang="en-US" altLang="zh-TW" sz="3600" dirty="0"/>
              <a:t>, </a:t>
            </a:r>
            <a:r>
              <a:rPr lang="en-US" altLang="zh-TW" sz="3600" dirty="0" err="1"/>
              <a:t>attrs</a:t>
            </a:r>
            <a:r>
              <a:rPr lang="en-US" altLang="zh-TW" sz="3600" dirty="0"/>
              <a:t>, recursive, string, limit, **</a:t>
            </a:r>
            <a:r>
              <a:rPr lang="en-US" altLang="zh-TW" sz="3600" dirty="0" err="1"/>
              <a:t>kwargs</a:t>
            </a:r>
            <a:r>
              <a:rPr lang="en-US" altLang="zh-TW" sz="3600" dirty="0" smtClean="0"/>
              <a:t>)</a:t>
            </a:r>
          </a:p>
          <a:p>
            <a:r>
              <a:rPr lang="en-US" altLang="zh-TW" sz="3600" dirty="0" err="1"/>
              <a:t>find_parent</a:t>
            </a:r>
            <a:r>
              <a:rPr lang="en-US" altLang="zh-TW" sz="3600" dirty="0"/>
              <a:t>(name, </a:t>
            </a:r>
            <a:r>
              <a:rPr lang="en-US" altLang="zh-TW" sz="3600" dirty="0" err="1"/>
              <a:t>attrs</a:t>
            </a:r>
            <a:r>
              <a:rPr lang="en-US" altLang="zh-TW" sz="3600" dirty="0"/>
              <a:t>, string, **</a:t>
            </a:r>
            <a:r>
              <a:rPr lang="en-US" altLang="zh-TW" sz="3600" dirty="0" err="1"/>
              <a:t>kwargs</a:t>
            </a:r>
            <a:r>
              <a:rPr lang="en-US" altLang="zh-TW" sz="3600" dirty="0"/>
              <a:t>)</a:t>
            </a:r>
          </a:p>
          <a:p>
            <a:r>
              <a:rPr lang="en-US" altLang="zh-TW" sz="3600" dirty="0" err="1" smtClean="0"/>
              <a:t>find_parents</a:t>
            </a:r>
            <a:r>
              <a:rPr lang="en-US" altLang="zh-TW" sz="3600" dirty="0" smtClean="0"/>
              <a:t>(name</a:t>
            </a:r>
            <a:r>
              <a:rPr lang="en-US" altLang="zh-TW" sz="3600" dirty="0"/>
              <a:t>, </a:t>
            </a:r>
            <a:r>
              <a:rPr lang="en-US" altLang="zh-TW" sz="3600" dirty="0" err="1"/>
              <a:t>attrs</a:t>
            </a:r>
            <a:r>
              <a:rPr lang="en-US" altLang="zh-TW" sz="3600" dirty="0"/>
              <a:t>, string, limit, **</a:t>
            </a:r>
            <a:r>
              <a:rPr lang="en-US" altLang="zh-TW" sz="3600" dirty="0" err="1"/>
              <a:t>kwargs</a:t>
            </a:r>
            <a:r>
              <a:rPr lang="en-US" altLang="zh-TW" sz="3600" dirty="0"/>
              <a:t>)</a:t>
            </a:r>
          </a:p>
          <a:p>
            <a:endParaRPr lang="zh-TW" altLang="en-US" sz="3600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7664CC7-B0F4-4E28-BFCC-07F059A4B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6000" dirty="0" smtClean="0"/>
              <a:t>Beautifulsoup-1</a:t>
            </a:r>
            <a:endParaRPr lang="zh-TW" altLang="en-US" sz="6000" dirty="0"/>
          </a:p>
        </p:txBody>
      </p:sp>
    </p:spTree>
    <p:extLst>
      <p:ext uri="{BB962C8B-B14F-4D97-AF65-F5344CB8AC3E}">
        <p14:creationId xmlns:p14="http://schemas.microsoft.com/office/powerpoint/2010/main" val="710368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文字版面配置區 1">
            <a:extLst>
              <a:ext uri="{FF2B5EF4-FFF2-40B4-BE49-F238E27FC236}">
                <a16:creationId xmlns:a16="http://schemas.microsoft.com/office/drawing/2014/main" id="{27C0373C-BAE9-4674-B67B-2035E0D910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Autofit/>
          </a:bodyPr>
          <a:lstStyle/>
          <a:p>
            <a:r>
              <a:rPr lang="en-US" altLang="zh-TW" sz="3600" dirty="0" err="1"/>
              <a:t>find_next_sibling</a:t>
            </a:r>
            <a:r>
              <a:rPr lang="en-US" altLang="zh-TW" sz="3600" dirty="0"/>
              <a:t>(name, </a:t>
            </a:r>
            <a:r>
              <a:rPr lang="en-US" altLang="zh-TW" sz="3600" dirty="0" err="1"/>
              <a:t>attrs</a:t>
            </a:r>
            <a:r>
              <a:rPr lang="en-US" altLang="zh-TW" sz="3600" dirty="0"/>
              <a:t>, string, **</a:t>
            </a:r>
            <a:r>
              <a:rPr lang="en-US" altLang="zh-TW" sz="3600" dirty="0" err="1"/>
              <a:t>kwargs</a:t>
            </a:r>
            <a:r>
              <a:rPr lang="en-US" altLang="zh-TW" sz="3600" dirty="0"/>
              <a:t>)</a:t>
            </a:r>
          </a:p>
          <a:p>
            <a:r>
              <a:rPr lang="en-US" altLang="zh-TW" sz="3600" dirty="0" err="1"/>
              <a:t>find_next_siblings</a:t>
            </a:r>
            <a:r>
              <a:rPr lang="en-US" altLang="zh-TW" sz="3600" dirty="0"/>
              <a:t>(name, </a:t>
            </a:r>
            <a:r>
              <a:rPr lang="en-US" altLang="zh-TW" sz="3600" dirty="0" err="1"/>
              <a:t>attrs</a:t>
            </a:r>
            <a:r>
              <a:rPr lang="en-US" altLang="zh-TW" sz="3600" dirty="0"/>
              <a:t>, string, limit, **</a:t>
            </a:r>
            <a:r>
              <a:rPr lang="en-US" altLang="zh-TW" sz="3600" dirty="0" err="1"/>
              <a:t>kwargs</a:t>
            </a:r>
            <a:r>
              <a:rPr lang="en-US" altLang="zh-TW" sz="3600" dirty="0"/>
              <a:t>)</a:t>
            </a:r>
            <a:endParaRPr lang="en-US" altLang="zh-TW" sz="3600" dirty="0" smtClean="0"/>
          </a:p>
          <a:p>
            <a:r>
              <a:rPr lang="en-US" altLang="zh-TW" sz="3600" dirty="0" err="1"/>
              <a:t>find_previous_sibling</a:t>
            </a:r>
            <a:r>
              <a:rPr lang="en-US" altLang="zh-TW" sz="3600" dirty="0"/>
              <a:t>(name, </a:t>
            </a:r>
            <a:r>
              <a:rPr lang="en-US" altLang="zh-TW" sz="3600" dirty="0" err="1"/>
              <a:t>attrs</a:t>
            </a:r>
            <a:r>
              <a:rPr lang="en-US" altLang="zh-TW" sz="3600" dirty="0"/>
              <a:t>, string, **</a:t>
            </a:r>
            <a:r>
              <a:rPr lang="en-US" altLang="zh-TW" sz="3600" dirty="0" err="1"/>
              <a:t>kwargs</a:t>
            </a:r>
            <a:r>
              <a:rPr lang="en-US" altLang="zh-TW" sz="3600" dirty="0"/>
              <a:t>)</a:t>
            </a:r>
          </a:p>
          <a:p>
            <a:r>
              <a:rPr lang="en-US" altLang="zh-TW" sz="3600" dirty="0" err="1"/>
              <a:t>find_previous_siblings</a:t>
            </a:r>
            <a:r>
              <a:rPr lang="en-US" altLang="zh-TW" sz="3600" dirty="0"/>
              <a:t>(name, </a:t>
            </a:r>
            <a:r>
              <a:rPr lang="en-US" altLang="zh-TW" sz="3600" dirty="0" err="1"/>
              <a:t>attrs</a:t>
            </a:r>
            <a:r>
              <a:rPr lang="en-US" altLang="zh-TW" sz="3600" dirty="0"/>
              <a:t>, string, limit, **</a:t>
            </a:r>
            <a:r>
              <a:rPr lang="en-US" altLang="zh-TW" sz="3600" dirty="0" err="1"/>
              <a:t>kwargs</a:t>
            </a:r>
            <a:r>
              <a:rPr lang="en-US" altLang="zh-TW" sz="3600" dirty="0"/>
              <a:t>)</a:t>
            </a:r>
          </a:p>
          <a:p>
            <a:endParaRPr lang="zh-TW" altLang="en-US" sz="3600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7664CC7-B0F4-4E28-BFCC-07F059A4B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6000" dirty="0" smtClean="0"/>
              <a:t>Beautifulsoup-2</a:t>
            </a:r>
            <a:endParaRPr lang="zh-TW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4234784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文字版面配置區 1">
            <a:extLst>
              <a:ext uri="{FF2B5EF4-FFF2-40B4-BE49-F238E27FC236}">
                <a16:creationId xmlns:a16="http://schemas.microsoft.com/office/drawing/2014/main" id="{27C0373C-BAE9-4674-B67B-2035E0D910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Autofit/>
          </a:bodyPr>
          <a:lstStyle/>
          <a:p>
            <a:r>
              <a:rPr lang="en-US" altLang="zh-TW" sz="3600" dirty="0" err="1"/>
              <a:t>find_next</a:t>
            </a:r>
            <a:r>
              <a:rPr lang="en-US" altLang="zh-TW" sz="3600" dirty="0"/>
              <a:t>(name, </a:t>
            </a:r>
            <a:r>
              <a:rPr lang="en-US" altLang="zh-TW" sz="3600" dirty="0" err="1"/>
              <a:t>attrs</a:t>
            </a:r>
            <a:r>
              <a:rPr lang="en-US" altLang="zh-TW" sz="3600" dirty="0"/>
              <a:t>, string, **</a:t>
            </a:r>
            <a:r>
              <a:rPr lang="en-US" altLang="zh-TW" sz="3600" dirty="0" err="1"/>
              <a:t>kwargs</a:t>
            </a:r>
            <a:r>
              <a:rPr lang="en-US" altLang="zh-TW" sz="3600" dirty="0"/>
              <a:t>)</a:t>
            </a:r>
          </a:p>
          <a:p>
            <a:r>
              <a:rPr lang="en-US" altLang="zh-TW" sz="3600" dirty="0" err="1"/>
              <a:t>find_all_next</a:t>
            </a:r>
            <a:r>
              <a:rPr lang="en-US" altLang="zh-TW" sz="3600" dirty="0"/>
              <a:t>(name, </a:t>
            </a:r>
            <a:r>
              <a:rPr lang="en-US" altLang="zh-TW" sz="3600" dirty="0" err="1"/>
              <a:t>attrs</a:t>
            </a:r>
            <a:r>
              <a:rPr lang="en-US" altLang="zh-TW" sz="3600" dirty="0"/>
              <a:t>, string, limit, **</a:t>
            </a:r>
            <a:r>
              <a:rPr lang="en-US" altLang="zh-TW" sz="3600" dirty="0" err="1"/>
              <a:t>kwargs</a:t>
            </a:r>
            <a:r>
              <a:rPr lang="en-US" altLang="zh-TW" sz="3600" dirty="0"/>
              <a:t>)</a:t>
            </a:r>
            <a:endParaRPr lang="en-US" altLang="zh-TW" sz="3600" dirty="0" smtClean="0"/>
          </a:p>
          <a:p>
            <a:r>
              <a:rPr lang="en-US" altLang="zh-TW" sz="3600" dirty="0" err="1"/>
              <a:t>find_previous</a:t>
            </a:r>
            <a:r>
              <a:rPr lang="en-US" altLang="zh-TW" sz="3600" dirty="0"/>
              <a:t>(name, </a:t>
            </a:r>
            <a:r>
              <a:rPr lang="en-US" altLang="zh-TW" sz="3600" dirty="0" err="1"/>
              <a:t>attrs</a:t>
            </a:r>
            <a:r>
              <a:rPr lang="en-US" altLang="zh-TW" sz="3600" dirty="0"/>
              <a:t>, string, **</a:t>
            </a:r>
            <a:r>
              <a:rPr lang="en-US" altLang="zh-TW" sz="3600" dirty="0" err="1"/>
              <a:t>kwargs</a:t>
            </a:r>
            <a:r>
              <a:rPr lang="en-US" altLang="zh-TW" sz="3600" dirty="0"/>
              <a:t>)</a:t>
            </a:r>
          </a:p>
          <a:p>
            <a:r>
              <a:rPr lang="en-US" altLang="zh-TW" sz="3600" dirty="0" err="1"/>
              <a:t>find_all_previous</a:t>
            </a:r>
            <a:r>
              <a:rPr lang="en-US" altLang="zh-TW" sz="3600" dirty="0"/>
              <a:t>(name, </a:t>
            </a:r>
            <a:r>
              <a:rPr lang="en-US" altLang="zh-TW" sz="3600" dirty="0" err="1"/>
              <a:t>attrs</a:t>
            </a:r>
            <a:r>
              <a:rPr lang="en-US" altLang="zh-TW" sz="3600" dirty="0"/>
              <a:t>, string, limit, **</a:t>
            </a:r>
            <a:r>
              <a:rPr lang="en-US" altLang="zh-TW" sz="3600" dirty="0" err="1"/>
              <a:t>kwargs</a:t>
            </a:r>
            <a:r>
              <a:rPr lang="en-US" altLang="zh-TW" sz="3600" dirty="0"/>
              <a:t>)</a:t>
            </a:r>
          </a:p>
          <a:p>
            <a:endParaRPr lang="zh-TW" altLang="en-US" sz="3600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7664CC7-B0F4-4E28-BFCC-07F059A4B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6000" dirty="0" smtClean="0"/>
              <a:t>Beautifulsoup-3</a:t>
            </a:r>
            <a:endParaRPr lang="zh-TW" altLang="en-US" sz="6000" dirty="0"/>
          </a:p>
        </p:txBody>
      </p:sp>
    </p:spTree>
    <p:extLst>
      <p:ext uri="{BB962C8B-B14F-4D97-AF65-F5344CB8AC3E}">
        <p14:creationId xmlns:p14="http://schemas.microsoft.com/office/powerpoint/2010/main" val="6713445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文字版面配置區 1">
            <a:extLst>
              <a:ext uri="{FF2B5EF4-FFF2-40B4-BE49-F238E27FC236}">
                <a16:creationId xmlns:a16="http://schemas.microsoft.com/office/drawing/2014/main" id="{27C0373C-BAE9-4674-B67B-2035E0D910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Autofit/>
          </a:bodyPr>
          <a:lstStyle/>
          <a:p>
            <a:r>
              <a:rPr lang="en-US" altLang="zh-TW" sz="3600" dirty="0" err="1" smtClean="0"/>
              <a:t>select_one</a:t>
            </a:r>
            <a:r>
              <a:rPr lang="en-US" altLang="zh-TW" sz="3600" dirty="0" smtClean="0"/>
              <a:t>(selector)</a:t>
            </a:r>
            <a:endParaRPr lang="en-US" altLang="zh-TW" sz="3600" dirty="0"/>
          </a:p>
          <a:p>
            <a:r>
              <a:rPr lang="en-US" altLang="zh-TW" sz="3600" dirty="0" smtClean="0"/>
              <a:t>select(selector)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7664CC7-B0F4-4E28-BFCC-07F059A4B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6000" dirty="0" smtClean="0"/>
              <a:t>Beautifulsoup-4</a:t>
            </a:r>
            <a:endParaRPr lang="zh-TW" altLang="en-US" sz="6000" dirty="0"/>
          </a:p>
        </p:txBody>
      </p:sp>
    </p:spTree>
    <p:extLst>
      <p:ext uri="{BB962C8B-B14F-4D97-AF65-F5344CB8AC3E}">
        <p14:creationId xmlns:p14="http://schemas.microsoft.com/office/powerpoint/2010/main" val="40366547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D418B3-9589-4BC5-A7FB-58EB0F6F8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6000"/>
              <a:t>CSS selector</a:t>
            </a:r>
            <a:endParaRPr lang="en-US" altLang="zh-TW" sz="6000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3CE63EB-C1DD-41C3-8C9E-41AFCE1148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54747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文字版面配置區 1">
            <a:extLst>
              <a:ext uri="{FF2B5EF4-FFF2-40B4-BE49-F238E27FC236}">
                <a16:creationId xmlns:a16="http://schemas.microsoft.com/office/drawing/2014/main" id="{27C0373C-BAE9-4674-B67B-2035E0D910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Autofit/>
          </a:bodyPr>
          <a:lstStyle/>
          <a:p>
            <a:pPr marL="0" indent="0">
              <a:buNone/>
            </a:pPr>
            <a:r>
              <a:rPr lang="en-US" altLang="zh-TW" sz="3600" dirty="0"/>
              <a:t>https://www.w3schools.com/cssref/css_selectors.asp</a:t>
            </a:r>
          </a:p>
          <a:p>
            <a:pPr marL="0" indent="0">
              <a:buNone/>
            </a:pPr>
            <a:endParaRPr lang="zh-TW" altLang="en-US" sz="3600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7664CC7-B0F4-4E28-BFCC-07F059A4B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6000" dirty="0" err="1" smtClean="0"/>
              <a:t>Css</a:t>
            </a:r>
            <a:r>
              <a:rPr lang="en-US" altLang="zh-TW" sz="6000" dirty="0" smtClean="0"/>
              <a:t> selector</a:t>
            </a:r>
            <a:endParaRPr lang="zh-TW" altLang="en-US" sz="6000" dirty="0"/>
          </a:p>
        </p:txBody>
      </p:sp>
    </p:spTree>
    <p:extLst>
      <p:ext uri="{BB962C8B-B14F-4D97-AF65-F5344CB8AC3E}">
        <p14:creationId xmlns:p14="http://schemas.microsoft.com/office/powerpoint/2010/main" val="3888543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A8C7340-BBF8-4BC5-B583-E7B8C687E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rmAutofit/>
          </a:bodyPr>
          <a:lstStyle/>
          <a:p>
            <a:r>
              <a:rPr lang="en-US" altLang="zh-TW" sz="3600" dirty="0" err="1" smtClean="0"/>
              <a:t>urllib.request</a:t>
            </a:r>
            <a:endParaRPr lang="en-US" altLang="zh-TW" sz="3600" dirty="0"/>
          </a:p>
          <a:p>
            <a:r>
              <a:rPr lang="en-US" altLang="zh-TW" sz="3600" dirty="0" smtClean="0"/>
              <a:t>Requests</a:t>
            </a:r>
          </a:p>
          <a:p>
            <a:r>
              <a:rPr lang="en-US" altLang="zh-TW" sz="3600" dirty="0" err="1" smtClean="0"/>
              <a:t>BeautifulSoup</a:t>
            </a:r>
            <a:endParaRPr lang="en-US" altLang="zh-TW" sz="3600" dirty="0" smtClean="0"/>
          </a:p>
          <a:p>
            <a:r>
              <a:rPr lang="en-US" altLang="zh-TW" sz="3600" dirty="0" smtClean="0"/>
              <a:t>CSS selector</a:t>
            </a:r>
            <a:endParaRPr lang="en-US" altLang="zh-TW" sz="3600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ACF2770-F810-4DA8-9864-75D2326F9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6000" dirty="0"/>
              <a:t>課程大綱</a:t>
            </a:r>
          </a:p>
        </p:txBody>
      </p:sp>
    </p:spTree>
    <p:extLst>
      <p:ext uri="{BB962C8B-B14F-4D97-AF65-F5344CB8AC3E}">
        <p14:creationId xmlns:p14="http://schemas.microsoft.com/office/powerpoint/2010/main" val="606231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D418B3-9589-4BC5-A7FB-58EB0F6F8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6000" dirty="0" err="1"/>
              <a:t>urllib.request</a:t>
            </a:r>
            <a:endParaRPr lang="en-US" altLang="zh-TW" sz="6000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3CE63EB-C1DD-41C3-8C9E-41AFCE1148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5899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文字版面配置區 1">
            <a:extLst>
              <a:ext uri="{FF2B5EF4-FFF2-40B4-BE49-F238E27FC236}">
                <a16:creationId xmlns:a16="http://schemas.microsoft.com/office/drawing/2014/main" id="{27C0373C-BAE9-4674-B67B-2035E0D910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Autofit/>
          </a:bodyPr>
          <a:lstStyle/>
          <a:p>
            <a:r>
              <a:rPr lang="en-US" altLang="zh-TW" sz="3600" dirty="0" err="1"/>
              <a:t>urlopen</a:t>
            </a:r>
            <a:r>
              <a:rPr lang="en-US" altLang="zh-TW" sz="3600" dirty="0"/>
              <a:t>(</a:t>
            </a:r>
            <a:r>
              <a:rPr lang="en-US" altLang="zh-TW" sz="3600" dirty="0" err="1"/>
              <a:t>url</a:t>
            </a:r>
            <a:r>
              <a:rPr lang="en-US" altLang="zh-TW" sz="3600" dirty="0"/>
              <a:t>, data=None, [timeout, ]*, </a:t>
            </a:r>
            <a:r>
              <a:rPr lang="en-US" altLang="zh-TW" sz="3600" dirty="0" err="1"/>
              <a:t>cafile</a:t>
            </a:r>
            <a:r>
              <a:rPr lang="en-US" altLang="zh-TW" sz="3600" dirty="0"/>
              <a:t>=None, </a:t>
            </a:r>
            <a:r>
              <a:rPr lang="en-US" altLang="zh-TW" sz="3600" dirty="0" err="1"/>
              <a:t>capath</a:t>
            </a:r>
            <a:r>
              <a:rPr lang="en-US" altLang="zh-TW" sz="3600" dirty="0"/>
              <a:t>=None, </a:t>
            </a:r>
            <a:r>
              <a:rPr lang="en-US" altLang="zh-TW" sz="3600" dirty="0" err="1"/>
              <a:t>cadefault</a:t>
            </a:r>
            <a:r>
              <a:rPr lang="en-US" altLang="zh-TW" sz="3600" dirty="0"/>
              <a:t>=False, context=None)</a:t>
            </a:r>
          </a:p>
          <a:p>
            <a:r>
              <a:rPr lang="en-US" altLang="zh-TW" sz="3600" dirty="0"/>
              <a:t>Request(</a:t>
            </a:r>
            <a:r>
              <a:rPr lang="en-US" altLang="zh-TW" sz="3600" dirty="0" err="1"/>
              <a:t>url</a:t>
            </a:r>
            <a:r>
              <a:rPr lang="en-US" altLang="zh-TW" sz="3600" dirty="0"/>
              <a:t>, data=None, headers={}, </a:t>
            </a:r>
            <a:r>
              <a:rPr lang="en-US" altLang="zh-TW" sz="3600" dirty="0" err="1"/>
              <a:t>origin_req_host</a:t>
            </a:r>
            <a:r>
              <a:rPr lang="en-US" altLang="zh-TW" sz="3600" dirty="0"/>
              <a:t>=None, unverifiable=False, method=None)</a:t>
            </a:r>
            <a:endParaRPr lang="zh-TW" altLang="en-US" sz="3600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7664CC7-B0F4-4E28-BFCC-07F059A4B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6000" dirty="0" err="1" smtClean="0"/>
              <a:t>Urllib.request</a:t>
            </a:r>
            <a:endParaRPr lang="zh-TW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074416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D418B3-9589-4BC5-A7FB-58EB0F6F8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6000" dirty="0"/>
              <a:t>Requests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3CE63EB-C1DD-41C3-8C9E-41AFCE1148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3652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文字版面配置區 1">
            <a:extLst>
              <a:ext uri="{FF2B5EF4-FFF2-40B4-BE49-F238E27FC236}">
                <a16:creationId xmlns:a16="http://schemas.microsoft.com/office/drawing/2014/main" id="{92C70858-8624-41F4-B6B9-E1D8F6F7CE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rmAutofit/>
          </a:bodyPr>
          <a:lstStyle/>
          <a:p>
            <a:r>
              <a:rPr lang="en-US" altLang="zh-TW" sz="3600" dirty="0"/>
              <a:t>request(method, </a:t>
            </a:r>
            <a:r>
              <a:rPr lang="en-US" altLang="zh-TW" sz="3600" dirty="0" err="1"/>
              <a:t>url</a:t>
            </a:r>
            <a:r>
              <a:rPr lang="en-US" altLang="zh-TW" sz="3600" dirty="0"/>
              <a:t>, **</a:t>
            </a:r>
            <a:r>
              <a:rPr lang="en-US" altLang="zh-TW" sz="3600" dirty="0" err="1"/>
              <a:t>kwargs</a:t>
            </a:r>
            <a:r>
              <a:rPr lang="en-US" altLang="zh-TW" sz="3600" dirty="0"/>
              <a:t>)</a:t>
            </a:r>
          </a:p>
          <a:p>
            <a:r>
              <a:rPr lang="en-US" altLang="zh-TW" sz="3600" dirty="0"/>
              <a:t>head(</a:t>
            </a:r>
            <a:r>
              <a:rPr lang="en-US" altLang="zh-TW" sz="3600" dirty="0" err="1"/>
              <a:t>url</a:t>
            </a:r>
            <a:r>
              <a:rPr lang="en-US" altLang="zh-TW" sz="3600" dirty="0"/>
              <a:t>, **</a:t>
            </a:r>
            <a:r>
              <a:rPr lang="en-US" altLang="zh-TW" sz="3600" dirty="0" err="1"/>
              <a:t>kwargs</a:t>
            </a:r>
            <a:r>
              <a:rPr lang="en-US" altLang="zh-TW" sz="3600" dirty="0" smtClean="0"/>
              <a:t>)</a:t>
            </a:r>
          </a:p>
          <a:p>
            <a:r>
              <a:rPr lang="en-US" altLang="zh-TW" sz="3600" dirty="0"/>
              <a:t>get(</a:t>
            </a:r>
            <a:r>
              <a:rPr lang="en-US" altLang="zh-TW" sz="3600" dirty="0" err="1"/>
              <a:t>url</a:t>
            </a:r>
            <a:r>
              <a:rPr lang="en-US" altLang="zh-TW" sz="3600" dirty="0"/>
              <a:t>, </a:t>
            </a:r>
            <a:r>
              <a:rPr lang="en-US" altLang="zh-TW" sz="3600" dirty="0" err="1"/>
              <a:t>params</a:t>
            </a:r>
            <a:r>
              <a:rPr lang="en-US" altLang="zh-TW" sz="3600" dirty="0"/>
              <a:t>=None, **</a:t>
            </a:r>
            <a:r>
              <a:rPr lang="en-US" altLang="zh-TW" sz="3600" dirty="0" err="1"/>
              <a:t>kwargs</a:t>
            </a:r>
            <a:r>
              <a:rPr lang="en-US" altLang="zh-TW" sz="3600" dirty="0" smtClean="0"/>
              <a:t>)</a:t>
            </a:r>
          </a:p>
          <a:p>
            <a:r>
              <a:rPr lang="en-US" altLang="zh-TW" sz="3600" dirty="0"/>
              <a:t>post(</a:t>
            </a:r>
            <a:r>
              <a:rPr lang="en-US" altLang="zh-TW" sz="3600" dirty="0" err="1"/>
              <a:t>url</a:t>
            </a:r>
            <a:r>
              <a:rPr lang="en-US" altLang="zh-TW" sz="3600" dirty="0"/>
              <a:t>, data=None, </a:t>
            </a:r>
            <a:r>
              <a:rPr lang="en-US" altLang="zh-TW" sz="3600" dirty="0" err="1"/>
              <a:t>json</a:t>
            </a:r>
            <a:r>
              <a:rPr lang="en-US" altLang="zh-TW" sz="3600" dirty="0"/>
              <a:t>=None, **</a:t>
            </a:r>
            <a:r>
              <a:rPr lang="en-US" altLang="zh-TW" sz="3600" dirty="0" err="1"/>
              <a:t>kwargs</a:t>
            </a:r>
            <a:r>
              <a:rPr lang="en-US" altLang="zh-TW" sz="3600" dirty="0" smtClean="0"/>
              <a:t>)</a:t>
            </a:r>
          </a:p>
          <a:p>
            <a:r>
              <a:rPr lang="en-US" altLang="zh-TW" sz="3600" dirty="0"/>
              <a:t>put(</a:t>
            </a:r>
            <a:r>
              <a:rPr lang="en-US" altLang="zh-TW" sz="3600" dirty="0" err="1"/>
              <a:t>url</a:t>
            </a:r>
            <a:r>
              <a:rPr lang="en-US" altLang="zh-TW" sz="3600" dirty="0"/>
              <a:t>, data=None, **</a:t>
            </a:r>
            <a:r>
              <a:rPr lang="en-US" altLang="zh-TW" sz="3600" dirty="0" err="1"/>
              <a:t>kwargs</a:t>
            </a:r>
            <a:r>
              <a:rPr lang="en-US" altLang="zh-TW" sz="3600" dirty="0"/>
              <a:t>)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786D6835-08EB-40D1-8778-70927EFC1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6000" dirty="0" smtClean="0"/>
              <a:t>Requests-1</a:t>
            </a:r>
            <a:endParaRPr lang="zh-TW" altLang="en-US" sz="6000" dirty="0"/>
          </a:p>
        </p:txBody>
      </p:sp>
    </p:spTree>
    <p:extLst>
      <p:ext uri="{BB962C8B-B14F-4D97-AF65-F5344CB8AC3E}">
        <p14:creationId xmlns:p14="http://schemas.microsoft.com/office/powerpoint/2010/main" val="3040373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文字版面配置區 1">
            <a:extLst>
              <a:ext uri="{FF2B5EF4-FFF2-40B4-BE49-F238E27FC236}">
                <a16:creationId xmlns:a16="http://schemas.microsoft.com/office/drawing/2014/main" id="{92C70858-8624-41F4-B6B9-E1D8F6F7CE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rmAutofit/>
          </a:bodyPr>
          <a:lstStyle/>
          <a:p>
            <a:r>
              <a:rPr lang="en-US" altLang="zh-TW" sz="3600" dirty="0"/>
              <a:t>patch(</a:t>
            </a:r>
            <a:r>
              <a:rPr lang="en-US" altLang="zh-TW" sz="3600" dirty="0" err="1"/>
              <a:t>url</a:t>
            </a:r>
            <a:r>
              <a:rPr lang="en-US" altLang="zh-TW" sz="3600" dirty="0"/>
              <a:t>, data=None, **</a:t>
            </a:r>
            <a:r>
              <a:rPr lang="en-US" altLang="zh-TW" sz="3600" dirty="0" err="1"/>
              <a:t>kwargs</a:t>
            </a:r>
            <a:r>
              <a:rPr lang="en-US" altLang="zh-TW" sz="3600" dirty="0" smtClean="0"/>
              <a:t>)</a:t>
            </a:r>
          </a:p>
          <a:p>
            <a:r>
              <a:rPr lang="en-US" altLang="zh-TW" sz="3600" dirty="0"/>
              <a:t>delete(</a:t>
            </a:r>
            <a:r>
              <a:rPr lang="en-US" altLang="zh-TW" sz="3600" dirty="0" err="1"/>
              <a:t>url</a:t>
            </a:r>
            <a:r>
              <a:rPr lang="en-US" altLang="zh-TW" sz="3600" dirty="0"/>
              <a:t>, **</a:t>
            </a:r>
            <a:r>
              <a:rPr lang="en-US" altLang="zh-TW" sz="3600" dirty="0" err="1"/>
              <a:t>kwargs</a:t>
            </a:r>
            <a:r>
              <a:rPr lang="en-US" altLang="zh-TW" sz="3600" dirty="0" smtClean="0"/>
              <a:t>)</a:t>
            </a:r>
            <a:endParaRPr lang="en-US" altLang="zh-TW" sz="3600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786D6835-08EB-40D1-8778-70927EFC1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6000" dirty="0" smtClean="0"/>
              <a:t>Requests-2</a:t>
            </a:r>
            <a:endParaRPr lang="zh-TW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907079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文字版面配置區 1">
            <a:extLst>
              <a:ext uri="{FF2B5EF4-FFF2-40B4-BE49-F238E27FC236}">
                <a16:creationId xmlns:a16="http://schemas.microsoft.com/office/drawing/2014/main" id="{27C0373C-BAE9-4674-B67B-2035E0D910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Autofit/>
          </a:bodyPr>
          <a:lstStyle/>
          <a:p>
            <a:r>
              <a:rPr lang="en-US" altLang="zh-TW" sz="3600" dirty="0" err="1" smtClean="0"/>
              <a:t>status_code</a:t>
            </a:r>
            <a:endParaRPr lang="en-US" altLang="zh-TW" sz="3600" dirty="0"/>
          </a:p>
          <a:p>
            <a:r>
              <a:rPr lang="en-US" altLang="zh-TW" sz="3600" dirty="0" smtClean="0"/>
              <a:t>text</a:t>
            </a:r>
            <a:endParaRPr lang="zh-TW" altLang="en-US" sz="3600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7664CC7-B0F4-4E28-BFCC-07F059A4B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6000" dirty="0" smtClean="0"/>
              <a:t>response</a:t>
            </a:r>
            <a:endParaRPr lang="zh-TW" altLang="en-US" sz="6000" dirty="0"/>
          </a:p>
        </p:txBody>
      </p:sp>
    </p:spTree>
    <p:extLst>
      <p:ext uri="{BB962C8B-B14F-4D97-AF65-F5344CB8AC3E}">
        <p14:creationId xmlns:p14="http://schemas.microsoft.com/office/powerpoint/2010/main" val="3651841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D418B3-9589-4BC5-A7FB-58EB0F6F8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6000" dirty="0" err="1"/>
              <a:t>BeautifulSoup</a:t>
            </a:r>
            <a:endParaRPr lang="en-US" altLang="zh-TW" sz="6000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3CE63EB-C1DD-41C3-8C9E-41AFCE1148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61814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體">
  <a:themeElements>
    <a:clrScheme name="天體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天體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天體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TM03457452[[fn=天體]]</Template>
  <TotalTime>3904</TotalTime>
  <Words>276</Words>
  <Application>Microsoft Office PowerPoint</Application>
  <PresentationFormat>寬螢幕</PresentationFormat>
  <Paragraphs>62</Paragraphs>
  <Slides>15</Slides>
  <Notes>9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0" baseType="lpstr">
      <vt:lpstr>新細明體</vt:lpstr>
      <vt:lpstr>Arial</vt:lpstr>
      <vt:lpstr>Calibri</vt:lpstr>
      <vt:lpstr>Calibri Light</vt:lpstr>
      <vt:lpstr>天體</vt:lpstr>
      <vt:lpstr>Python網路爬蟲實作技術</vt:lpstr>
      <vt:lpstr>課程大綱</vt:lpstr>
      <vt:lpstr>urllib.request</vt:lpstr>
      <vt:lpstr>Urllib.request</vt:lpstr>
      <vt:lpstr>Requests</vt:lpstr>
      <vt:lpstr>Requests-1</vt:lpstr>
      <vt:lpstr>Requests-2</vt:lpstr>
      <vt:lpstr>response</vt:lpstr>
      <vt:lpstr>BeautifulSoup</vt:lpstr>
      <vt:lpstr>Beautifulsoup-1</vt:lpstr>
      <vt:lpstr>Beautifulsoup-2</vt:lpstr>
      <vt:lpstr>Beautifulsoup-3</vt:lpstr>
      <vt:lpstr>Beautifulsoup-4</vt:lpstr>
      <vt:lpstr>CSS selector</vt:lpstr>
      <vt:lpstr>Css selector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 Inventor 程式設計核心能力</dc:title>
  <dc:creator>勝昌 張</dc:creator>
  <cp:lastModifiedBy>張勝昌</cp:lastModifiedBy>
  <cp:revision>224</cp:revision>
  <dcterms:created xsi:type="dcterms:W3CDTF">2019-10-24T14:14:53Z</dcterms:created>
  <dcterms:modified xsi:type="dcterms:W3CDTF">2021-04-24T05:44:13Z</dcterms:modified>
</cp:coreProperties>
</file>