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8"/>
  </p:notesMasterIdLst>
  <p:sldIdLst>
    <p:sldId id="256" r:id="rId2"/>
    <p:sldId id="257" r:id="rId3"/>
    <p:sldId id="280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2FF30-0678-4A16-9C4E-A7AC94EB5D36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3B868-59FF-4953-AA28-8DF386C4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5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88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https://github.com/fxsjy/jieba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5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https://github.com/fxsjy/jieba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52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https://github.com/fxsjy/jieba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80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2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88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691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82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23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182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0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0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4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3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5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3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0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FA6D1-BD17-4158-BAF3-8B6140FF8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網路爬蟲實作技術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43D752-3E34-4DC6-9F01-88DA39BAF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06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8C7340-BBF8-4BC5-B583-E7B8C687E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sz="3600" dirty="0" err="1"/>
              <a:t>jieba</a:t>
            </a:r>
            <a:endParaRPr lang="en-US" altLang="zh-TW" sz="36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CF2770-F810-4DA8-9864-75D2326F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60623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418B3-9589-4BC5-A7FB-58EB0F6F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jieba</a:t>
            </a:r>
            <a:endParaRPr lang="en-US" altLang="zh-TW" sz="6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E63EB-C1DD-41C3-8C9E-41AFCE114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50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27C0373C-BAE9-4674-B67B-2035E0D91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pPr marL="0" indent="0">
              <a:buNone/>
            </a:pPr>
            <a:r>
              <a:rPr lang="zh-TW" altLang="en-US" sz="3600" dirty="0"/>
              <a:t>接受四個輸入參數</a:t>
            </a:r>
            <a:r>
              <a:rPr lang="en-US" altLang="zh-TW" sz="3600" dirty="0"/>
              <a:t>: </a:t>
            </a:r>
            <a:r>
              <a:rPr lang="zh-TW" altLang="en-US" sz="3600" dirty="0"/>
              <a:t>需要分詞的字串；</a:t>
            </a:r>
            <a:r>
              <a:rPr lang="en-US" altLang="zh-TW" sz="3600" dirty="0" err="1"/>
              <a:t>cut_all</a:t>
            </a:r>
            <a:r>
              <a:rPr lang="en-US" altLang="zh-TW" sz="3600" dirty="0"/>
              <a:t> </a:t>
            </a:r>
            <a:r>
              <a:rPr lang="zh-TW" altLang="en-US" sz="3600" dirty="0"/>
              <a:t>參數用來控制是否採用全模式；</a:t>
            </a:r>
            <a:r>
              <a:rPr lang="en-US" altLang="zh-TW" sz="3600" dirty="0"/>
              <a:t>HMM </a:t>
            </a:r>
            <a:r>
              <a:rPr lang="zh-TW" altLang="en-US" sz="3600" dirty="0"/>
              <a:t>參數用來控制是否使用 </a:t>
            </a:r>
            <a:r>
              <a:rPr lang="en-US" altLang="zh-TW" sz="3600" dirty="0"/>
              <a:t>HMM </a:t>
            </a:r>
            <a:r>
              <a:rPr lang="zh-TW" altLang="en-US" sz="3600" dirty="0"/>
              <a:t>模型；</a:t>
            </a:r>
            <a:r>
              <a:rPr lang="en-US" altLang="zh-TW" sz="3600" dirty="0" err="1"/>
              <a:t>use_paddle</a:t>
            </a:r>
            <a:r>
              <a:rPr lang="en-US" altLang="zh-TW" sz="3600" dirty="0"/>
              <a:t> </a:t>
            </a:r>
            <a:r>
              <a:rPr lang="zh-TW" altLang="en-US" sz="3600" dirty="0"/>
              <a:t>參數用來控制是否使用</a:t>
            </a:r>
            <a:r>
              <a:rPr lang="en-US" altLang="zh-TW" sz="3600" dirty="0"/>
              <a:t>paddle</a:t>
            </a:r>
            <a:r>
              <a:rPr lang="zh-TW" altLang="en-US" sz="3600" dirty="0"/>
              <a:t>模式下的分詞模式，</a:t>
            </a:r>
            <a:r>
              <a:rPr lang="en-US" altLang="zh-TW" sz="3600" dirty="0"/>
              <a:t>paddle</a:t>
            </a:r>
            <a:r>
              <a:rPr lang="zh-TW" altLang="en-US" sz="3600" dirty="0"/>
              <a:t>模式採用延遲載入方式，通過</a:t>
            </a:r>
            <a:r>
              <a:rPr lang="en-US" altLang="zh-TW" sz="3600" dirty="0" err="1"/>
              <a:t>enable_paddle</a:t>
            </a:r>
            <a:r>
              <a:rPr lang="zh-TW" altLang="en-US" sz="3600" dirty="0"/>
              <a:t>介面安裝</a:t>
            </a:r>
            <a:r>
              <a:rPr lang="en-US" altLang="zh-TW" sz="3600" dirty="0" err="1"/>
              <a:t>paddlepaddle</a:t>
            </a:r>
            <a:r>
              <a:rPr lang="en-US" altLang="zh-TW" sz="3600" dirty="0"/>
              <a:t>-tiny</a:t>
            </a:r>
            <a:r>
              <a:rPr lang="zh-TW" altLang="en-US" sz="3600" dirty="0"/>
              <a:t>，並且</a:t>
            </a:r>
            <a:r>
              <a:rPr lang="en-US" altLang="zh-TW" sz="3600" dirty="0"/>
              <a:t>import</a:t>
            </a:r>
            <a:r>
              <a:rPr lang="zh-TW" altLang="en-US" sz="3600" dirty="0"/>
              <a:t>相關套件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664CC7-B0F4-4E28-BFCC-07F059A4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Jieba</a:t>
            </a:r>
            <a:r>
              <a:rPr lang="en-US" altLang="zh-TW" sz="6000" dirty="0"/>
              <a:t>-l/cut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9633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27C0373C-BAE9-4674-B67B-2035E0D91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pPr marL="0" indent="0">
              <a:buNone/>
            </a:pPr>
            <a:r>
              <a:rPr lang="zh-CN" altLang="en-US" sz="3600" dirty="0"/>
              <a:t>接受兩個參數：需要分詞的字串；是否使用 </a:t>
            </a:r>
            <a:r>
              <a:rPr lang="en-US" altLang="zh-CN" sz="3600" dirty="0"/>
              <a:t>HMM </a:t>
            </a:r>
            <a:r>
              <a:rPr lang="zh-CN" altLang="en-US" sz="3600" dirty="0"/>
              <a:t>模型。該方法適合用於搜尋引擎構建倒排索引的分詞，細微性比較細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664CC7-B0F4-4E28-BFCC-07F059A4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Jieba</a:t>
            </a:r>
            <a:r>
              <a:rPr lang="en-US" altLang="zh-TW" sz="6000" dirty="0"/>
              <a:t>-l/</a:t>
            </a:r>
            <a:r>
              <a:rPr lang="en-US" altLang="zh-TW" sz="6000" dirty="0" err="1"/>
              <a:t>cut_for_search</a:t>
            </a:r>
            <a:r>
              <a:rPr lang="en-US" altLang="zh-TW" sz="6000" dirty="0"/>
              <a:t> 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9373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27C0373C-BAE9-4674-B67B-2035E0D91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pPr marL="0" indent="0">
              <a:buNone/>
            </a:pPr>
            <a:r>
              <a:rPr lang="zh-CN" altLang="en-US" sz="3600" dirty="0"/>
              <a:t>新建自訂分詞器，可用於同時使用不同詞典。</a:t>
            </a:r>
            <a:r>
              <a:rPr lang="en-US" altLang="zh-CN" sz="3600" dirty="0" err="1"/>
              <a:t>jieba.dt</a:t>
            </a:r>
            <a:r>
              <a:rPr lang="en-US" altLang="zh-CN" sz="3600" dirty="0"/>
              <a:t> </a:t>
            </a:r>
            <a:r>
              <a:rPr lang="zh-CN" altLang="en-US" sz="3600" dirty="0"/>
              <a:t>為默認分詞器，所有全域分詞相關函數都是該分詞器的映射。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664CC7-B0F4-4E28-BFCC-07F059A4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Jieba</a:t>
            </a:r>
            <a:r>
              <a:rPr lang="en-US" altLang="zh-TW" sz="6000" dirty="0"/>
              <a:t>-Tokenizer 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61126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3878</TotalTime>
  <Words>183</Words>
  <Application>Microsoft Office PowerPoint</Application>
  <PresentationFormat>寬螢幕</PresentationFormat>
  <Paragraphs>17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天體</vt:lpstr>
      <vt:lpstr>Python網路爬蟲實作技術</vt:lpstr>
      <vt:lpstr>課程大綱</vt:lpstr>
      <vt:lpstr>jieba</vt:lpstr>
      <vt:lpstr>Jieba-l/cut</vt:lpstr>
      <vt:lpstr>Jieba-l/cut_for_search </vt:lpstr>
      <vt:lpstr>Jieba-Tokenizer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程式設計核心能力</dc:title>
  <dc:creator>勝昌 張</dc:creator>
  <cp:lastModifiedBy>勝昌 張</cp:lastModifiedBy>
  <cp:revision>224</cp:revision>
  <dcterms:created xsi:type="dcterms:W3CDTF">2019-10-24T14:14:53Z</dcterms:created>
  <dcterms:modified xsi:type="dcterms:W3CDTF">2021-05-15T12:48:56Z</dcterms:modified>
</cp:coreProperties>
</file>