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5"/>
  </p:notesMasterIdLst>
  <p:sldIdLst>
    <p:sldId id="256" r:id="rId2"/>
    <p:sldId id="268" r:id="rId3"/>
    <p:sldId id="275" r:id="rId4"/>
    <p:sldId id="343" r:id="rId5"/>
    <p:sldId id="341" r:id="rId6"/>
    <p:sldId id="306" r:id="rId7"/>
    <p:sldId id="344" r:id="rId8"/>
    <p:sldId id="345" r:id="rId9"/>
    <p:sldId id="346" r:id="rId10"/>
    <p:sldId id="347" r:id="rId11"/>
    <p:sldId id="348" r:id="rId12"/>
    <p:sldId id="349" r:id="rId13"/>
    <p:sldId id="35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FF30-0678-4A16-9C4E-A7AC94EB5D36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B868-59FF-4953-AA28-8DF386C49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5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9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82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2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6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03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5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3B868-59FF-4953-AA28-8DF386C499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6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88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9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82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8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03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0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3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FA6D1-BD17-4158-BAF3-8B6140FF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43D752-3E34-4DC6-9F01-88DA39BAF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20000"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"insert into </a:t>
            </a:r>
            <a:r>
              <a:rPr lang="en-US" altLang="zh-TW" sz="3600" dirty="0" smtClean="0"/>
              <a:t>topic(</a:t>
            </a:r>
            <a:r>
              <a:rPr lang="en-US" altLang="zh-TW" sz="3600" dirty="0" err="1" smtClean="0"/>
              <a:t>title,issuer,created,keywords</a:t>
            </a:r>
            <a:r>
              <a:rPr lang="en-US" altLang="zh-TW" sz="3600" dirty="0" smtClean="0"/>
              <a:t>) values</a:t>
            </a:r>
            <a:r>
              <a:rPr lang="en-US" altLang="zh-TW" sz="3600" dirty="0"/>
              <a:t>(:title,:issuer,:</a:t>
            </a:r>
            <a:r>
              <a:rPr lang="en-US" altLang="zh-TW" sz="3600" dirty="0" err="1"/>
              <a:t>created,null</a:t>
            </a:r>
            <a:r>
              <a:rPr lang="en-US" altLang="zh-TW" sz="3600" dirty="0" smtClean="0"/>
              <a:t>)"</a:t>
            </a:r>
            <a:endParaRPr lang="en-US" altLang="zh-TW" sz="3600" dirty="0"/>
          </a:p>
          <a:p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= </a:t>
            </a:r>
            <a:r>
              <a:rPr lang="en-US" altLang="zh-TW" sz="3600" dirty="0"/>
              <a:t>{ "title": "[</a:t>
            </a:r>
            <a:r>
              <a:rPr lang="zh-TW" altLang="en-US" sz="3600" dirty="0"/>
              <a:t>請益</a:t>
            </a:r>
            <a:r>
              <a:rPr lang="en-US" altLang="zh-TW" sz="3600" dirty="0"/>
              <a:t>] </a:t>
            </a:r>
            <a:r>
              <a:rPr lang="zh-TW" altLang="en-US" sz="3600" dirty="0"/>
              <a:t>聚亨為什麼今天跌這麼多</a:t>
            </a:r>
            <a:r>
              <a:rPr lang="en-US" altLang="zh-TW" sz="3600" dirty="0"/>
              <a:t>", "issuer": "ben31301", "created": "2021-07-03" }</a:t>
            </a:r>
            <a:endParaRPr lang="en-US" altLang="zh-TW" sz="3600" dirty="0"/>
          </a:p>
          <a:p>
            <a:r>
              <a:rPr lang="en-US" altLang="zh-TW" sz="3600" dirty="0" err="1"/>
              <a:t>mycursor.execute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sql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val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 smtClean="0"/>
              <a:t>mydb.commit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Insert-</a:t>
            </a:r>
            <a:r>
              <a:rPr lang="en-US" altLang="zh-TW" sz="6000" dirty="0" err="1" smtClean="0"/>
              <a:t>dict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67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 smtClean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"select * from </a:t>
            </a:r>
            <a:r>
              <a:rPr lang="en-US" altLang="zh-TW" sz="3600" dirty="0" smtClean="0"/>
              <a:t>topic where id=:id"</a:t>
            </a:r>
          </a:p>
          <a:p>
            <a:r>
              <a:rPr lang="en-US" altLang="zh-TW" sz="3600" dirty="0" smtClean="0"/>
              <a:t>Val = { "id": 1 }</a:t>
            </a:r>
            <a:endParaRPr lang="en-US" altLang="zh-TW" sz="3600" dirty="0"/>
          </a:p>
          <a:p>
            <a:r>
              <a:rPr lang="en-US" altLang="zh-TW" sz="3600" dirty="0" err="1" smtClean="0"/>
              <a:t>mycursor.execute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sql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 err="1"/>
              <a:t>myresult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mycursor.fetchall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smtClean="0"/>
              <a:t>print(</a:t>
            </a:r>
            <a:r>
              <a:rPr lang="en-US" altLang="zh-TW" sz="3600" dirty="0" err="1" smtClean="0"/>
              <a:t>myresult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select-</a:t>
            </a:r>
            <a:r>
              <a:rPr lang="en-US" altLang="zh-TW" sz="6000" dirty="0" err="1"/>
              <a:t>dict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74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</a:t>
            </a:r>
            <a:r>
              <a:rPr lang="en-US" altLang="zh-TW" sz="3600" dirty="0"/>
              <a:t>"update topic set created=:created where id=:id"</a:t>
            </a:r>
            <a:endParaRPr lang="en-US" altLang="zh-TW" sz="3600" dirty="0" smtClean="0"/>
          </a:p>
          <a:p>
            <a:r>
              <a:rPr lang="en-US" altLang="zh-TW" sz="3600" dirty="0" err="1"/>
              <a:t>val</a:t>
            </a:r>
            <a:r>
              <a:rPr lang="en-US" altLang="zh-TW" sz="3600" dirty="0"/>
              <a:t> = </a:t>
            </a:r>
            <a:r>
              <a:rPr lang="en-US" altLang="zh-TW" sz="3600" dirty="0"/>
              <a:t>{ "created": "2021-07-02", "id": 1 }</a:t>
            </a:r>
            <a:endParaRPr lang="en-US" altLang="zh-TW" sz="3600" dirty="0"/>
          </a:p>
          <a:p>
            <a:r>
              <a:rPr lang="en-US" altLang="zh-TW" sz="3600" dirty="0" err="1" smtClean="0"/>
              <a:t>mycursor.execute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sql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 err="1" smtClean="0"/>
              <a:t>mydb.commit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UPDATE-</a:t>
            </a:r>
            <a:r>
              <a:rPr lang="en-US" altLang="zh-TW" sz="6000" dirty="0" err="1"/>
              <a:t>dict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453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"delete from topic where id</a:t>
            </a:r>
            <a:r>
              <a:rPr lang="en-US" altLang="zh-TW" sz="3600" dirty="0"/>
              <a:t>=:id"</a:t>
            </a:r>
            <a:endParaRPr lang="en-US" altLang="zh-TW" sz="3600" dirty="0" smtClean="0"/>
          </a:p>
          <a:p>
            <a:r>
              <a:rPr lang="en-US" altLang="zh-TW" sz="3600" dirty="0" err="1"/>
              <a:t>val</a:t>
            </a:r>
            <a:r>
              <a:rPr lang="en-US" altLang="zh-TW" sz="3600" dirty="0"/>
              <a:t> = </a:t>
            </a:r>
            <a:r>
              <a:rPr lang="en-US" altLang="zh-TW" sz="3600" dirty="0"/>
              <a:t>{ "id": 1 }</a:t>
            </a:r>
            <a:endParaRPr lang="en-US" altLang="zh-TW" sz="3600" dirty="0" smtClean="0"/>
          </a:p>
          <a:p>
            <a:r>
              <a:rPr lang="en-US" altLang="zh-TW" sz="3600" dirty="0" err="1" smtClean="0"/>
              <a:t>mycursor.execute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sql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 err="1" smtClean="0"/>
              <a:t>mydb.commit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DELETE-</a:t>
            </a:r>
            <a:r>
              <a:rPr lang="en-US" altLang="zh-TW" sz="6000" dirty="0" err="1"/>
              <a:t>dict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329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D4C5921-9604-4107-B71E-6BC82F57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課程大綱</a:t>
            </a:r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6F30D60B-B24F-458C-A0E2-EBCD2F8B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/>
              <a:t>Python</a:t>
            </a:r>
            <a:r>
              <a:rPr lang="zh-TW" altLang="en-US" sz="3600" dirty="0"/>
              <a:t>的連線</a:t>
            </a:r>
            <a:endParaRPr lang="en-US" altLang="zh-TW" sz="3600" dirty="0"/>
          </a:p>
          <a:p>
            <a:r>
              <a:rPr lang="en-US" altLang="zh-TW" sz="3600" dirty="0"/>
              <a:t>Python</a:t>
            </a:r>
            <a:r>
              <a:rPr lang="zh-TW" altLang="en-US" sz="3600" dirty="0"/>
              <a:t>的</a:t>
            </a:r>
            <a:r>
              <a:rPr lang="zh-TW" altLang="en-US" sz="3600" dirty="0" smtClean="0"/>
              <a:t>存取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267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Python</a:t>
            </a:r>
            <a:r>
              <a:rPr lang="zh-TW" altLang="en-US" sz="8000" dirty="0"/>
              <a:t>的連線</a:t>
            </a:r>
          </a:p>
        </p:txBody>
      </p:sp>
    </p:spTree>
    <p:extLst>
      <p:ext uri="{BB962C8B-B14F-4D97-AF65-F5344CB8AC3E}">
        <p14:creationId xmlns:p14="http://schemas.microsoft.com/office/powerpoint/2010/main" val="21553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F639364-840D-421C-9FE9-E99BD13D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smtClean="0"/>
              <a:t>Import sqlite3</a:t>
            </a:r>
          </a:p>
          <a:p>
            <a:r>
              <a:rPr lang="en-US" altLang="zh-TW" sz="3600" dirty="0" err="1" smtClean="0"/>
              <a:t>mydb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= </a:t>
            </a:r>
            <a:r>
              <a:rPr lang="en-US" altLang="zh-TW" sz="3600" dirty="0" smtClean="0"/>
              <a:t>sqlite3.connect("invest.db3")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73E5EE7-14F2-4904-81F1-AC53ADB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連結資料庫</a:t>
            </a:r>
          </a:p>
        </p:txBody>
      </p:sp>
    </p:spTree>
    <p:extLst>
      <p:ext uri="{BB962C8B-B14F-4D97-AF65-F5344CB8AC3E}">
        <p14:creationId xmlns:p14="http://schemas.microsoft.com/office/powerpoint/2010/main" val="40976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A9B498-432E-439D-BDCE-145CA2C23046}"/>
              </a:ext>
            </a:extLst>
          </p:cNvPr>
          <p:cNvSpPr txBox="1"/>
          <p:nvPr/>
        </p:nvSpPr>
        <p:spPr>
          <a:xfrm>
            <a:off x="528918" y="1568824"/>
            <a:ext cx="10605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/>
              <a:t>Python</a:t>
            </a:r>
            <a:r>
              <a:rPr lang="zh-TW" altLang="en-US" sz="8000" dirty="0"/>
              <a:t>的存取</a:t>
            </a:r>
          </a:p>
        </p:txBody>
      </p:sp>
    </p:spTree>
    <p:extLst>
      <p:ext uri="{BB962C8B-B14F-4D97-AF65-F5344CB8AC3E}">
        <p14:creationId xmlns:p14="http://schemas.microsoft.com/office/powerpoint/2010/main" val="4263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20000"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"insert into </a:t>
            </a:r>
            <a:r>
              <a:rPr lang="en-US" altLang="zh-TW" sz="3600" dirty="0" smtClean="0"/>
              <a:t>topic(</a:t>
            </a:r>
            <a:r>
              <a:rPr lang="en-US" altLang="zh-TW" sz="3600" dirty="0" err="1" smtClean="0"/>
              <a:t>title,issuer,created,keywords</a:t>
            </a:r>
            <a:r>
              <a:rPr lang="en-US" altLang="zh-TW" sz="3600" dirty="0" smtClean="0"/>
              <a:t>) values(?,?,?,null)"</a:t>
            </a:r>
            <a:endParaRPr lang="en-US" altLang="zh-TW" sz="3600" dirty="0"/>
          </a:p>
          <a:p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= ("[</a:t>
            </a:r>
            <a:r>
              <a:rPr lang="zh-TW" altLang="en-US" sz="3600" dirty="0"/>
              <a:t>請益</a:t>
            </a:r>
            <a:r>
              <a:rPr lang="en-US" altLang="zh-TW" sz="3600" dirty="0"/>
              <a:t>] </a:t>
            </a:r>
            <a:r>
              <a:rPr lang="zh-TW" altLang="en-US" sz="3600" dirty="0"/>
              <a:t>聚亨為什麼今天跌這麼多</a:t>
            </a:r>
            <a:r>
              <a:rPr lang="en-US" altLang="zh-TW" sz="3600" dirty="0"/>
              <a:t>", "ben31301","2021-07-03")</a:t>
            </a:r>
          </a:p>
          <a:p>
            <a:r>
              <a:rPr lang="en-US" altLang="zh-TW" sz="3600" dirty="0" err="1"/>
              <a:t>mycursor.execute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sql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val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err="1" smtClean="0"/>
              <a:t>mydb.commit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Insert-tuple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413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10000"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 smtClean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"select * from </a:t>
            </a:r>
            <a:r>
              <a:rPr lang="en-US" altLang="zh-TW" sz="3600" dirty="0" smtClean="0"/>
              <a:t>topic where id=?"</a:t>
            </a:r>
          </a:p>
          <a:p>
            <a:r>
              <a:rPr lang="en-US" altLang="zh-TW" sz="3600" dirty="0" smtClean="0"/>
              <a:t>Val = (1,)</a:t>
            </a:r>
            <a:endParaRPr lang="en-US" altLang="zh-TW" sz="3600" dirty="0"/>
          </a:p>
          <a:p>
            <a:r>
              <a:rPr lang="en-US" altLang="zh-TW" sz="3600" dirty="0" err="1" smtClean="0"/>
              <a:t>mycursor.execute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sql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 err="1"/>
              <a:t>myresult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mycursor.fetchall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smtClean="0"/>
              <a:t>print(</a:t>
            </a:r>
            <a:r>
              <a:rPr lang="en-US" altLang="zh-TW" sz="3600" dirty="0" err="1" smtClean="0"/>
              <a:t>myresult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select-tuple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249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"update topic set created=? where id</a:t>
            </a:r>
            <a:r>
              <a:rPr lang="en-US" altLang="zh-TW" sz="3600" dirty="0" smtClean="0"/>
              <a:t>=?"</a:t>
            </a:r>
          </a:p>
          <a:p>
            <a:r>
              <a:rPr lang="en-US" altLang="zh-TW" sz="3600" dirty="0" err="1"/>
              <a:t>val</a:t>
            </a:r>
            <a:r>
              <a:rPr lang="en-US" altLang="zh-TW" sz="3600" dirty="0"/>
              <a:t> = ('2021-07-02', 1)</a:t>
            </a:r>
          </a:p>
          <a:p>
            <a:r>
              <a:rPr lang="en-US" altLang="zh-TW" sz="3600" dirty="0" err="1" smtClean="0"/>
              <a:t>mycursor.execute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sql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 err="1" smtClean="0"/>
              <a:t>mydb.commit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UPDATE-tuple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56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TW" sz="3600" dirty="0" err="1"/>
              <a:t>mycursor</a:t>
            </a:r>
            <a:r>
              <a:rPr lang="en-US" altLang="zh-TW" sz="3600" dirty="0"/>
              <a:t> = </a:t>
            </a:r>
            <a:r>
              <a:rPr lang="en-US" altLang="zh-TW" sz="3600" dirty="0" err="1"/>
              <a:t>mydb.cursor</a:t>
            </a:r>
            <a:r>
              <a:rPr lang="en-US" altLang="zh-TW" sz="3600" dirty="0"/>
              <a:t>()</a:t>
            </a:r>
          </a:p>
          <a:p>
            <a:r>
              <a:rPr lang="en-US" altLang="zh-TW" sz="3600" dirty="0" err="1"/>
              <a:t>sql</a:t>
            </a:r>
            <a:r>
              <a:rPr lang="en-US" altLang="zh-TW" sz="3600" dirty="0"/>
              <a:t> = "delete from topic where id</a:t>
            </a:r>
            <a:r>
              <a:rPr lang="en-US" altLang="zh-TW" sz="3600" dirty="0" smtClean="0"/>
              <a:t>=?"</a:t>
            </a:r>
          </a:p>
          <a:p>
            <a:r>
              <a:rPr lang="en-US" altLang="zh-TW" sz="3600" dirty="0" err="1"/>
              <a:t>val</a:t>
            </a:r>
            <a:r>
              <a:rPr lang="en-US" altLang="zh-TW" sz="3600" dirty="0"/>
              <a:t> = (1,)</a:t>
            </a:r>
            <a:endParaRPr lang="en-US" altLang="zh-TW" sz="3600" dirty="0" smtClean="0"/>
          </a:p>
          <a:p>
            <a:r>
              <a:rPr lang="en-US" altLang="zh-TW" sz="3600" dirty="0" err="1" smtClean="0"/>
              <a:t>mycursor.execute</a:t>
            </a: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sql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val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 err="1" smtClean="0"/>
              <a:t>mydb.commit</a:t>
            </a:r>
            <a:r>
              <a:rPr lang="en-US" altLang="zh-TW" sz="3600" dirty="0"/>
              <a:t>()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A4C75B-9E10-4CE9-A41C-4344FBE5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DELETE-tuple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117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452</TotalTime>
  <Words>328</Words>
  <Application>Microsoft Office PowerPoint</Application>
  <PresentationFormat>寬螢幕</PresentationFormat>
  <Paragraphs>75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天體</vt:lpstr>
      <vt:lpstr>python程式設計</vt:lpstr>
      <vt:lpstr>課程大綱</vt:lpstr>
      <vt:lpstr>PowerPoint 簡報</vt:lpstr>
      <vt:lpstr>連結資料庫</vt:lpstr>
      <vt:lpstr>PowerPoint 簡報</vt:lpstr>
      <vt:lpstr>Insert-tuple</vt:lpstr>
      <vt:lpstr>select-tuple</vt:lpstr>
      <vt:lpstr>UPDATE-tuple</vt:lpstr>
      <vt:lpstr>DELETE-tuple</vt:lpstr>
      <vt:lpstr>Insert-dict</vt:lpstr>
      <vt:lpstr>select-dict</vt:lpstr>
      <vt:lpstr>UPDATE-dict</vt:lpstr>
      <vt:lpstr>DELETE-dict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程式設計核心能力</dc:title>
  <dc:creator>勝昌 張</dc:creator>
  <cp:lastModifiedBy>張勝昌</cp:lastModifiedBy>
  <cp:revision>221</cp:revision>
  <dcterms:created xsi:type="dcterms:W3CDTF">2019-10-24T14:14:53Z</dcterms:created>
  <dcterms:modified xsi:type="dcterms:W3CDTF">2021-07-02T07:42:19Z</dcterms:modified>
</cp:coreProperties>
</file>