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5"/>
  </p:notesMasterIdLst>
  <p:sldIdLst>
    <p:sldId id="256" r:id="rId2"/>
    <p:sldId id="268" r:id="rId3"/>
    <p:sldId id="275" r:id="rId4"/>
    <p:sldId id="343" r:id="rId5"/>
    <p:sldId id="351" r:id="rId6"/>
    <p:sldId id="341" r:id="rId7"/>
    <p:sldId id="352" r:id="rId8"/>
    <p:sldId id="353" r:id="rId9"/>
    <p:sldId id="357" r:id="rId10"/>
    <p:sldId id="354" r:id="rId11"/>
    <p:sldId id="355" r:id="rId12"/>
    <p:sldId id="356" r:id="rId13"/>
    <p:sldId id="3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json.load</a:t>
            </a:r>
            <a:r>
              <a:rPr lang="en-US" altLang="zh-TW" sz="3600" dirty="0"/>
              <a:t>(</a:t>
            </a:r>
            <a:r>
              <a:rPr lang="en-US" altLang="zh-TW" sz="3600" dirty="0" err="1"/>
              <a:t>fp</a:t>
            </a:r>
            <a:r>
              <a:rPr lang="en-US" altLang="zh-TW" sz="3600" dirty="0"/>
              <a:t>, *, </a:t>
            </a:r>
            <a:r>
              <a:rPr lang="en-US" altLang="zh-TW" sz="3600" dirty="0" err="1"/>
              <a:t>cls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object_hook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parse_float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parse_int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parse_constant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object_pairs_hook</a:t>
            </a:r>
            <a:r>
              <a:rPr lang="en-US" altLang="zh-TW" sz="3600" dirty="0"/>
              <a:t>=None, **kw)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json</a:t>
            </a:r>
            <a:r>
              <a:rPr lang="zh-TW" altLang="en-US" sz="6000" dirty="0" smtClean="0"/>
              <a:t>格式轉成</a:t>
            </a:r>
            <a:r>
              <a:rPr lang="en-US" altLang="zh-TW" sz="6000" dirty="0"/>
              <a:t>Python</a:t>
            </a:r>
            <a:r>
              <a:rPr lang="zh-TW" altLang="en-US" sz="6000" dirty="0"/>
              <a:t>資料</a:t>
            </a:r>
            <a:r>
              <a:rPr lang="en-US" altLang="zh-TW" sz="6000" dirty="0" smtClean="0"/>
              <a:t>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8417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json.loads</a:t>
            </a:r>
            <a:r>
              <a:rPr lang="en-US" altLang="zh-TW" sz="3600" dirty="0"/>
              <a:t>(s, *, </a:t>
            </a:r>
            <a:r>
              <a:rPr lang="en-US" altLang="zh-TW" sz="3600" dirty="0" err="1"/>
              <a:t>cls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object_hook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parse_float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parse_int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parse_constant</a:t>
            </a:r>
            <a:r>
              <a:rPr lang="en-US" altLang="zh-TW" sz="3600" dirty="0"/>
              <a:t>=None, </a:t>
            </a:r>
            <a:r>
              <a:rPr lang="en-US" altLang="zh-TW" sz="3600" dirty="0" err="1"/>
              <a:t>object_pairs_hook</a:t>
            </a:r>
            <a:r>
              <a:rPr lang="en-US" altLang="zh-TW" sz="3600" dirty="0"/>
              <a:t>=None, **kw)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json</a:t>
            </a:r>
            <a:r>
              <a:rPr lang="zh-TW" altLang="en-US" sz="6000" dirty="0" smtClean="0"/>
              <a:t>格式轉成</a:t>
            </a:r>
            <a:r>
              <a:rPr lang="en-US" altLang="zh-TW" sz="6000" dirty="0"/>
              <a:t>Python</a:t>
            </a:r>
            <a:r>
              <a:rPr lang="zh-TW" altLang="en-US" sz="6000" dirty="0"/>
              <a:t>資料</a:t>
            </a:r>
            <a:r>
              <a:rPr lang="en-US" altLang="zh-TW" sz="6000" dirty="0" smtClean="0"/>
              <a:t>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4839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json</a:t>
            </a:r>
            <a:r>
              <a:rPr lang="zh-TW" altLang="en-US" sz="6000" dirty="0" smtClean="0"/>
              <a:t>格式轉成</a:t>
            </a:r>
            <a:r>
              <a:rPr lang="en-US" altLang="zh-TW" sz="6000" dirty="0"/>
              <a:t>Python</a:t>
            </a:r>
            <a:r>
              <a:rPr lang="zh-TW" altLang="en-US" sz="6000" dirty="0"/>
              <a:t>資料</a:t>
            </a:r>
            <a:r>
              <a:rPr lang="en-US" altLang="zh-TW" sz="6000" dirty="0" smtClean="0"/>
              <a:t>-3</a:t>
            </a:r>
            <a:endParaRPr lang="zh-TW" altLang="en-US" sz="6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64" y="2065867"/>
            <a:ext cx="249589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0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en-US" altLang="zh-TW" sz="3600" dirty="0"/>
              <a:t>https://</a:t>
            </a:r>
            <a:r>
              <a:rPr lang="en-US" altLang="zh-TW" sz="3600" dirty="0" smtClean="0"/>
              <a:t>jsoneditoronline.org</a:t>
            </a:r>
          </a:p>
          <a:p>
            <a:pPr marL="0" indent="0">
              <a:buNone/>
            </a:pPr>
            <a:r>
              <a:rPr lang="en-US" altLang="zh-TW" sz="3600" dirty="0"/>
              <a:t>https://</a:t>
            </a:r>
            <a:r>
              <a:rPr lang="en-US" altLang="zh-TW" sz="3600" dirty="0" smtClean="0"/>
              <a:t>docs.python.org/3/library/stdtypes.html#truth-value-testing</a:t>
            </a:r>
          </a:p>
          <a:p>
            <a:pPr marL="0" indent="0">
              <a:buNone/>
            </a:pPr>
            <a:r>
              <a:rPr lang="en-US" altLang="zh-TW" sz="3600" dirty="0"/>
              <a:t>https://docs.python.org/3/library/datetime.html#strftime-and-strptime-behavior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/>
              <a:t>https://amueller.github.io/word_cloud/index.html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補充資料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2252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JSON</a:t>
            </a:r>
            <a:r>
              <a:rPr lang="zh-TW" altLang="en-US" sz="3600" dirty="0" smtClean="0"/>
              <a:t>資料格式</a:t>
            </a:r>
            <a:endParaRPr lang="en-US" altLang="zh-TW" sz="3600" dirty="0"/>
          </a:p>
          <a:p>
            <a:r>
              <a:rPr lang="en-US" altLang="zh-TW" sz="3600" dirty="0" smtClean="0"/>
              <a:t>Python</a:t>
            </a:r>
            <a:r>
              <a:rPr lang="zh-TW" altLang="en-US" sz="3600" dirty="0" smtClean="0"/>
              <a:t>存取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JSON</a:t>
            </a:r>
            <a:r>
              <a:rPr lang="zh-TW" altLang="en-US" sz="8000" dirty="0" smtClean="0"/>
              <a:t>資料格式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553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物件： </a:t>
            </a:r>
            <a:r>
              <a:rPr lang="en-US" altLang="zh-TW" sz="3600" dirty="0" smtClean="0"/>
              <a:t>{ “string”: value, … }</a:t>
            </a:r>
          </a:p>
          <a:p>
            <a:pPr marL="0" indent="0">
              <a:buNone/>
            </a:pPr>
            <a:r>
              <a:rPr lang="zh-TW" altLang="en-US" sz="3600" dirty="0" smtClean="0"/>
              <a:t>陣列： </a:t>
            </a:r>
            <a:r>
              <a:rPr lang="en-US" altLang="zh-TW" sz="3600" dirty="0" smtClean="0"/>
              <a:t>[ value, … ]</a:t>
            </a:r>
          </a:p>
          <a:p>
            <a:pPr marL="0" indent="0">
              <a:buNone/>
            </a:pPr>
            <a:r>
              <a:rPr lang="en-US" altLang="zh-TW" sz="3600" dirty="0" smtClean="0"/>
              <a:t>Value: string, number, object, array, true, false, null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JSON</a:t>
            </a:r>
            <a:r>
              <a:rPr lang="zh-TW" altLang="en-US" sz="6000" dirty="0" smtClean="0"/>
              <a:t>資料格式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76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{ “Name”: “Hung”, “Age”: 25 }</a:t>
            </a:r>
          </a:p>
          <a:p>
            <a:pPr marL="0" indent="0">
              <a:buNone/>
            </a:pPr>
            <a:r>
              <a:rPr lang="en-US" altLang="zh-TW" sz="3600" dirty="0" smtClean="0"/>
              <a:t>[ “Hung”, 25, { “Name”: “Matt” } ]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JSON</a:t>
            </a:r>
            <a:r>
              <a:rPr lang="zh-TW" altLang="en-US" sz="6000" dirty="0" smtClean="0"/>
              <a:t>資料範例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7555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Python</a:t>
            </a:r>
            <a:r>
              <a:rPr lang="zh-TW" altLang="en-US" sz="8000" dirty="0" smtClean="0"/>
              <a:t>存取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6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json.dump</a:t>
            </a:r>
            <a:r>
              <a:rPr lang="en-US" altLang="zh-TW" sz="3600" dirty="0"/>
              <a:t>(</a:t>
            </a:r>
            <a:r>
              <a:rPr lang="en-US" altLang="zh-TW" sz="3600" dirty="0" err="1"/>
              <a:t>obj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fp</a:t>
            </a:r>
            <a:r>
              <a:rPr lang="en-US" altLang="zh-TW" sz="3600" dirty="0"/>
              <a:t>, *, </a:t>
            </a:r>
            <a:r>
              <a:rPr lang="en-US" altLang="zh-TW" sz="3600" dirty="0" err="1"/>
              <a:t>skipkeys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ensure_ascii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check_circular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allow_nan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cls</a:t>
            </a:r>
            <a:r>
              <a:rPr lang="en-US" altLang="zh-TW" sz="3600" dirty="0"/>
              <a:t>=None, indent=None, separators=None, default=None, </a:t>
            </a:r>
            <a:r>
              <a:rPr lang="en-US" altLang="zh-TW" sz="3600" dirty="0" err="1"/>
              <a:t>sort_keys</a:t>
            </a:r>
            <a:r>
              <a:rPr lang="en-US" altLang="zh-TW" sz="3600" dirty="0"/>
              <a:t>=False, **kw)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Python</a:t>
            </a:r>
            <a:r>
              <a:rPr lang="zh-TW" altLang="en-US" sz="6000" dirty="0" smtClean="0"/>
              <a:t>資料轉成</a:t>
            </a:r>
            <a:r>
              <a:rPr lang="en-US" altLang="zh-TW" sz="6000" dirty="0" err="1" smtClean="0"/>
              <a:t>json</a:t>
            </a:r>
            <a:r>
              <a:rPr lang="zh-TW" altLang="en-US" sz="6000" dirty="0" smtClean="0"/>
              <a:t>格式</a:t>
            </a:r>
            <a:r>
              <a:rPr lang="en-US" altLang="zh-TW" sz="6000" dirty="0" smtClean="0"/>
              <a:t>-1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04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err="1"/>
              <a:t>json.dumps</a:t>
            </a:r>
            <a:r>
              <a:rPr lang="en-US" altLang="zh-TW" sz="3600" dirty="0"/>
              <a:t>(</a:t>
            </a:r>
            <a:r>
              <a:rPr lang="en-US" altLang="zh-TW" sz="3600" dirty="0" err="1"/>
              <a:t>obj</a:t>
            </a:r>
            <a:r>
              <a:rPr lang="en-US" altLang="zh-TW" sz="3600" dirty="0"/>
              <a:t>, *, </a:t>
            </a:r>
            <a:r>
              <a:rPr lang="en-US" altLang="zh-TW" sz="3600" dirty="0" err="1"/>
              <a:t>skipkeys</a:t>
            </a:r>
            <a:r>
              <a:rPr lang="en-US" altLang="zh-TW" sz="3600" dirty="0"/>
              <a:t>=False, </a:t>
            </a:r>
            <a:r>
              <a:rPr lang="en-US" altLang="zh-TW" sz="3600" dirty="0" err="1"/>
              <a:t>ensure_ascii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check_circular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allow_nan</a:t>
            </a:r>
            <a:r>
              <a:rPr lang="en-US" altLang="zh-TW" sz="3600" dirty="0"/>
              <a:t>=True, </a:t>
            </a:r>
            <a:r>
              <a:rPr lang="en-US" altLang="zh-TW" sz="3600" dirty="0" err="1"/>
              <a:t>cls</a:t>
            </a:r>
            <a:r>
              <a:rPr lang="en-US" altLang="zh-TW" sz="3600" dirty="0"/>
              <a:t>=None, indent=None, separators=None, default=None, </a:t>
            </a:r>
            <a:r>
              <a:rPr lang="en-US" altLang="zh-TW" sz="3600" dirty="0" err="1"/>
              <a:t>sort_keys</a:t>
            </a:r>
            <a:r>
              <a:rPr lang="en-US" altLang="zh-TW" sz="3600" dirty="0"/>
              <a:t>=False, **kw)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Python</a:t>
            </a:r>
            <a:r>
              <a:rPr lang="zh-TW" altLang="en-US" sz="6000" dirty="0" smtClean="0"/>
              <a:t>資料轉成</a:t>
            </a:r>
            <a:r>
              <a:rPr lang="en-US" altLang="zh-TW" sz="6000" dirty="0" err="1" smtClean="0"/>
              <a:t>json</a:t>
            </a:r>
            <a:r>
              <a:rPr lang="zh-TW" altLang="en-US" sz="6000" dirty="0" smtClean="0"/>
              <a:t>格式</a:t>
            </a:r>
            <a:r>
              <a:rPr lang="en-US" altLang="zh-TW" sz="6000" dirty="0" smtClean="0"/>
              <a:t>-2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732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Python</a:t>
            </a:r>
            <a:r>
              <a:rPr lang="zh-TW" altLang="en-US" sz="6000" dirty="0" smtClean="0"/>
              <a:t>資料轉成</a:t>
            </a:r>
            <a:r>
              <a:rPr lang="en-US" altLang="zh-TW" sz="6000" dirty="0" err="1" smtClean="0"/>
              <a:t>json</a:t>
            </a:r>
            <a:r>
              <a:rPr lang="zh-TW" altLang="en-US" sz="6000" dirty="0" smtClean="0"/>
              <a:t>格式</a:t>
            </a:r>
            <a:r>
              <a:rPr lang="en-US" altLang="zh-TW" sz="6000" dirty="0" smtClean="0"/>
              <a:t>-3</a:t>
            </a:r>
            <a:endParaRPr lang="zh-TW" altLang="en-US" sz="6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05" y="2065867"/>
            <a:ext cx="351521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480</TotalTime>
  <Words>231</Words>
  <Application>Microsoft Office PowerPoint</Application>
  <PresentationFormat>寬螢幕</PresentationFormat>
  <Paragraphs>32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JSON資料格式</vt:lpstr>
      <vt:lpstr>JSON資料範例</vt:lpstr>
      <vt:lpstr>PowerPoint 簡報</vt:lpstr>
      <vt:lpstr>Python資料轉成json格式-1</vt:lpstr>
      <vt:lpstr>Python資料轉成json格式-2</vt:lpstr>
      <vt:lpstr>Python資料轉成json格式-3</vt:lpstr>
      <vt:lpstr>json格式轉成Python資料-1</vt:lpstr>
      <vt:lpstr>json格式轉成Python資料-2</vt:lpstr>
      <vt:lpstr>json格式轉成Python資料-3</vt:lpstr>
      <vt:lpstr>補充資料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250</cp:revision>
  <dcterms:created xsi:type="dcterms:W3CDTF">2019-10-24T14:14:53Z</dcterms:created>
  <dcterms:modified xsi:type="dcterms:W3CDTF">2021-07-10T08:15:36Z</dcterms:modified>
</cp:coreProperties>
</file>