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15"/>
  </p:notesMasterIdLst>
  <p:sldIdLst>
    <p:sldId id="256" r:id="rId2"/>
    <p:sldId id="268" r:id="rId3"/>
    <p:sldId id="374" r:id="rId4"/>
    <p:sldId id="370" r:id="rId5"/>
    <p:sldId id="371" r:id="rId6"/>
    <p:sldId id="372" r:id="rId7"/>
    <p:sldId id="373" r:id="rId8"/>
    <p:sldId id="375" r:id="rId9"/>
    <p:sldId id="376" r:id="rId10"/>
    <p:sldId id="377" r:id="rId11"/>
    <p:sldId id="378" r:id="rId12"/>
    <p:sldId id="380" r:id="rId13"/>
    <p:sldId id="3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2FF30-0678-4A16-9C4E-A7AC94EB5D36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3B868-59FF-4953-AA28-8DF386C49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59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29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887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691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682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929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023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182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03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0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1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4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1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3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5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3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3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30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DFA6D1-BD17-4158-BAF3-8B6140FF8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43D752-3E34-4DC6-9F01-88DA39BAF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06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ffmpeg-6</a:t>
            </a:r>
            <a:endParaRPr lang="zh-TW" altLang="en-US" sz="6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091" y="2065867"/>
            <a:ext cx="8528843" cy="46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61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ffmpeg-7</a:t>
            </a:r>
            <a:endParaRPr lang="zh-TW" altLang="en-US" sz="6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409" y="2065867"/>
            <a:ext cx="8202208" cy="46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48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zh-TW" altLang="en-US" sz="3600" dirty="0" smtClean="0"/>
              <a:t>設定 </a:t>
            </a:r>
            <a:r>
              <a:rPr lang="en-US" altLang="zh-TW" sz="3600" dirty="0" smtClean="0"/>
              <a:t>&gt; </a:t>
            </a:r>
            <a:r>
              <a:rPr lang="zh-TW" altLang="en-US" sz="3600" dirty="0" smtClean="0"/>
              <a:t>系統 </a:t>
            </a:r>
            <a:r>
              <a:rPr lang="en-US" altLang="zh-TW" sz="3600" dirty="0" smtClean="0"/>
              <a:t>&gt; </a:t>
            </a:r>
            <a:r>
              <a:rPr lang="zh-TW" altLang="en-US" sz="3600" dirty="0" smtClean="0"/>
              <a:t>關於 </a:t>
            </a:r>
            <a:r>
              <a:rPr lang="en-US" altLang="zh-TW" sz="3600" dirty="0" smtClean="0"/>
              <a:t>&gt; </a:t>
            </a:r>
            <a:r>
              <a:rPr lang="zh-TW" altLang="en-US" sz="3600" dirty="0" smtClean="0"/>
              <a:t>系統資訊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/>
              <a:t>進階系統設定 </a:t>
            </a:r>
            <a:r>
              <a:rPr lang="en-US" altLang="zh-TW" sz="3600" dirty="0" smtClean="0"/>
              <a:t>&gt; </a:t>
            </a:r>
            <a:r>
              <a:rPr lang="zh-TW" altLang="en-US" sz="3600" dirty="0" smtClean="0"/>
              <a:t>進階 </a:t>
            </a:r>
            <a:r>
              <a:rPr lang="en-US" altLang="zh-TW" sz="3600" dirty="0" smtClean="0"/>
              <a:t>&gt; </a:t>
            </a:r>
            <a:r>
              <a:rPr lang="zh-TW" altLang="en-US" sz="3600" dirty="0" smtClean="0"/>
              <a:t>環境變數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/>
              <a:t>系統變數 </a:t>
            </a:r>
            <a:r>
              <a:rPr lang="en-US" altLang="zh-TW" sz="3600" dirty="0" smtClean="0"/>
              <a:t>&gt; Path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ffmpeg-8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6064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ffmpeg-9</a:t>
            </a:r>
            <a:endParaRPr lang="zh-TW" altLang="en-US" sz="6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259" y="2065867"/>
            <a:ext cx="4812507" cy="45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5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D4C5921-9604-4107-B71E-6BC82F57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課程大綱</a:t>
            </a:r>
          </a:p>
        </p:txBody>
      </p:sp>
      <p:sp>
        <p:nvSpPr>
          <p:cNvPr id="4" name="直排文字版面配置區 3">
            <a:extLst>
              <a:ext uri="{FF2B5EF4-FFF2-40B4-BE49-F238E27FC236}">
                <a16:creationId xmlns:a16="http://schemas.microsoft.com/office/drawing/2014/main" id="{6F30D60B-B24F-458C-A0E2-EBCD2F8BF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zh-TW" sz="3600" dirty="0" smtClean="0"/>
              <a:t>FFMPEG</a:t>
            </a:r>
            <a:r>
              <a:rPr lang="zh-TW" altLang="en-US" sz="3600" dirty="0" smtClean="0"/>
              <a:t>安裝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2676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4A9B498-432E-439D-BDCE-145CA2C23046}"/>
              </a:ext>
            </a:extLst>
          </p:cNvPr>
          <p:cNvSpPr txBox="1"/>
          <p:nvPr/>
        </p:nvSpPr>
        <p:spPr>
          <a:xfrm>
            <a:off x="528918" y="1568824"/>
            <a:ext cx="10605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 smtClean="0"/>
              <a:t>FFMPEG</a:t>
            </a:r>
            <a:r>
              <a:rPr lang="zh-TW" altLang="en-US" sz="8000" dirty="0" smtClean="0"/>
              <a:t>安裝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0271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http://ffmpeg.org/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ffmpeg-1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7412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http://ffmpeg.org/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ffmpeg-1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528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ffmpeg-2</a:t>
            </a:r>
            <a:endParaRPr lang="zh-TW" altLang="en-US" sz="6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39" y="2065867"/>
            <a:ext cx="8450347" cy="46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8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ffmpeg-3</a:t>
            </a:r>
            <a:endParaRPr lang="zh-TW" altLang="en-US" sz="6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900" y="2065867"/>
            <a:ext cx="8401225" cy="46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9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ffmpeg-4</a:t>
            </a:r>
            <a:endParaRPr lang="zh-TW" altLang="en-US" sz="6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92" y="2065867"/>
            <a:ext cx="8437242" cy="46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9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ffmpeg-5</a:t>
            </a:r>
            <a:endParaRPr lang="zh-TW" altLang="en-US" sz="6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130" y="2065867"/>
            <a:ext cx="4722766" cy="45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05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726</TotalTime>
  <Words>46</Words>
  <Application>Microsoft Office PowerPoint</Application>
  <PresentationFormat>寬螢幕</PresentationFormat>
  <Paragraphs>19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天體</vt:lpstr>
      <vt:lpstr>python程式設計</vt:lpstr>
      <vt:lpstr>課程大綱</vt:lpstr>
      <vt:lpstr>PowerPoint 簡報</vt:lpstr>
      <vt:lpstr>ffmpeg-1</vt:lpstr>
      <vt:lpstr>ffmpeg-1</vt:lpstr>
      <vt:lpstr>ffmpeg-2</vt:lpstr>
      <vt:lpstr>ffmpeg-3</vt:lpstr>
      <vt:lpstr>ffmpeg-4</vt:lpstr>
      <vt:lpstr>ffmpeg-5</vt:lpstr>
      <vt:lpstr>ffmpeg-6</vt:lpstr>
      <vt:lpstr>ffmpeg-7</vt:lpstr>
      <vt:lpstr>ffmpeg-8</vt:lpstr>
      <vt:lpstr>ffmpeg-9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Inventor 程式設計核心能力</dc:title>
  <dc:creator>勝昌 張</dc:creator>
  <cp:lastModifiedBy>張勝昌</cp:lastModifiedBy>
  <cp:revision>329</cp:revision>
  <dcterms:created xsi:type="dcterms:W3CDTF">2019-10-24T14:14:53Z</dcterms:created>
  <dcterms:modified xsi:type="dcterms:W3CDTF">2021-07-17T08:18:36Z</dcterms:modified>
</cp:coreProperties>
</file>