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4"/>
    <p:sldMasterId id="2147483770" r:id="rId5"/>
  </p:sldMasterIdLst>
  <p:notesMasterIdLst>
    <p:notesMasterId r:id="rId18"/>
  </p:notesMasterIdLst>
  <p:handoutMasterIdLst>
    <p:handoutMasterId r:id="rId19"/>
  </p:handoutMasterIdLst>
  <p:sldIdLst>
    <p:sldId id="271" r:id="rId6"/>
    <p:sldId id="328" r:id="rId7"/>
    <p:sldId id="347" r:id="rId8"/>
    <p:sldId id="346" r:id="rId9"/>
    <p:sldId id="340" r:id="rId10"/>
    <p:sldId id="341" r:id="rId11"/>
    <p:sldId id="348" r:id="rId12"/>
    <p:sldId id="349" r:id="rId13"/>
    <p:sldId id="342" r:id="rId14"/>
    <p:sldId id="350" r:id="rId15"/>
    <p:sldId id="330" r:id="rId16"/>
    <p:sldId id="30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2DCCD3"/>
    <a:srgbClr val="A2AAAD"/>
    <a:srgbClr val="005776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87119" autoAdjust="0"/>
  </p:normalViewPr>
  <p:slideViewPr>
    <p:cSldViewPr snapToGrid="0" snapToObjects="1">
      <p:cViewPr varScale="1">
        <p:scale>
          <a:sx n="134" d="100"/>
          <a:sy n="134" d="100"/>
        </p:scale>
        <p:origin x="921" y="6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5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A3E47F-196B-4DEB-BF28-47B31882B5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sz="105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C9FF1-DF4B-4DF4-95C1-A4CC5D894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9136C-BD71-47F0-A7AD-63BB8A9A8CA8}" type="datetimeFigureOut">
              <a:rPr lang="en-CA" sz="1050" smtClean="0"/>
              <a:t>2023-02-27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9220-C3A2-4861-BB65-CF7DFED650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sz="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B5DE7-3FF2-46C1-98C0-40DC18D0D8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7B72-D8DC-4B42-9F16-42643447E0B8}" type="slidenum">
              <a:rPr lang="en-CA" sz="800" smtClean="0"/>
              <a:t>‹#›</a:t>
            </a:fld>
            <a:endParaRPr lang="en-CA" sz="800"/>
          </a:p>
        </p:txBody>
      </p:sp>
    </p:spTree>
    <p:extLst>
      <p:ext uri="{BB962C8B-B14F-4D97-AF65-F5344CB8AC3E}">
        <p14:creationId xmlns:p14="http://schemas.microsoft.com/office/powerpoint/2010/main" val="1583943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/>
            </a:lvl1pPr>
          </a:lstStyle>
          <a:p>
            <a:fld id="{C7F95BCD-E2AD-C546-A3C1-F1338E03ADF0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2053E408-BDBF-6142-9AEB-D92FAD324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338" indent="-114300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12713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627063" indent="-112713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E408-BDBF-6142-9AEB-D92FAD324D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9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A9ADC1"/>
              </a:solidFill>
              <a:effectLst/>
              <a:latin typeface="Mat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E408-BDBF-6142-9AEB-D92FAD324D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3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only must be uniquely named at the same nesting level (e.g., sublayers can have the same name if they belong to different layers)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Can add styles into existing layers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Anonymous layers also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E408-BDBF-6142-9AEB-D92FAD324D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E408-BDBF-6142-9AEB-D92FAD324D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E408-BDBF-6142-9AEB-D92FAD324D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F39F54-36A3-2E46-90BB-66C0206DA4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186" y="-6352"/>
            <a:ext cx="9152535" cy="3800919"/>
          </a:xfrm>
          <a:custGeom>
            <a:avLst/>
            <a:gdLst>
              <a:gd name="connsiteX0" fmla="*/ 0 w 9144000"/>
              <a:gd name="connsiteY0" fmla="*/ 0 h 3778250"/>
              <a:gd name="connsiteX1" fmla="*/ 8514279 w 9144000"/>
              <a:gd name="connsiteY1" fmla="*/ 0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7867290 w 9144000"/>
              <a:gd name="connsiteY3" fmla="*/ 3752371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35381"/>
              <a:gd name="connsiteY0" fmla="*/ 0 h 3778250"/>
              <a:gd name="connsiteX1" fmla="*/ 9135381 w 9135381"/>
              <a:gd name="connsiteY1" fmla="*/ 8627 h 3778250"/>
              <a:gd name="connsiteX2" fmla="*/ 9135373 w 9135381"/>
              <a:gd name="connsiteY2" fmla="*/ 2191102 h 3778250"/>
              <a:gd name="connsiteX3" fmla="*/ 7867290 w 9135381"/>
              <a:gd name="connsiteY3" fmla="*/ 3752371 h 3778250"/>
              <a:gd name="connsiteX4" fmla="*/ 0 w 9135381"/>
              <a:gd name="connsiteY4" fmla="*/ 3778250 h 3778250"/>
              <a:gd name="connsiteX5" fmla="*/ 0 w 9135381"/>
              <a:gd name="connsiteY5" fmla="*/ 0 h 3778250"/>
              <a:gd name="connsiteX0" fmla="*/ 0 w 9135381"/>
              <a:gd name="connsiteY0" fmla="*/ 0 h 3786876"/>
              <a:gd name="connsiteX1" fmla="*/ 9135381 w 9135381"/>
              <a:gd name="connsiteY1" fmla="*/ 8627 h 3786876"/>
              <a:gd name="connsiteX2" fmla="*/ 9135373 w 9135381"/>
              <a:gd name="connsiteY2" fmla="*/ 2191102 h 3786876"/>
              <a:gd name="connsiteX3" fmla="*/ 8289984 w 9135381"/>
              <a:gd name="connsiteY3" fmla="*/ 3786876 h 3786876"/>
              <a:gd name="connsiteX4" fmla="*/ 0 w 9135381"/>
              <a:gd name="connsiteY4" fmla="*/ 3778250 h 3786876"/>
              <a:gd name="connsiteX5" fmla="*/ 0 w 9135381"/>
              <a:gd name="connsiteY5" fmla="*/ 0 h 3786876"/>
              <a:gd name="connsiteX0" fmla="*/ 0 w 9143999"/>
              <a:gd name="connsiteY0" fmla="*/ 0 h 3786876"/>
              <a:gd name="connsiteX1" fmla="*/ 9135381 w 9143999"/>
              <a:gd name="connsiteY1" fmla="*/ 8627 h 3786876"/>
              <a:gd name="connsiteX2" fmla="*/ 9143999 w 9143999"/>
              <a:gd name="connsiteY2" fmla="*/ 2147970 h 3786876"/>
              <a:gd name="connsiteX3" fmla="*/ 8289984 w 9143999"/>
              <a:gd name="connsiteY3" fmla="*/ 3786876 h 3786876"/>
              <a:gd name="connsiteX4" fmla="*/ 0 w 9143999"/>
              <a:gd name="connsiteY4" fmla="*/ 3778250 h 3786876"/>
              <a:gd name="connsiteX5" fmla="*/ 0 w 9143999"/>
              <a:gd name="connsiteY5" fmla="*/ 0 h 3786876"/>
              <a:gd name="connsiteX0" fmla="*/ 0 w 9139334"/>
              <a:gd name="connsiteY0" fmla="*/ 0 h 3786876"/>
              <a:gd name="connsiteX1" fmla="*/ 9135381 w 9139334"/>
              <a:gd name="connsiteY1" fmla="*/ 8627 h 3786876"/>
              <a:gd name="connsiteX2" fmla="*/ 9139334 w 9139334"/>
              <a:gd name="connsiteY2" fmla="*/ 2199288 h 3786876"/>
              <a:gd name="connsiteX3" fmla="*/ 8289984 w 9139334"/>
              <a:gd name="connsiteY3" fmla="*/ 3786876 h 3786876"/>
              <a:gd name="connsiteX4" fmla="*/ 0 w 9139334"/>
              <a:gd name="connsiteY4" fmla="*/ 3778250 h 3786876"/>
              <a:gd name="connsiteX5" fmla="*/ 0 w 9139334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7580"/>
              <a:gd name="connsiteX1" fmla="*/ 9140046 w 9140046"/>
              <a:gd name="connsiteY1" fmla="*/ 3962 h 3787580"/>
              <a:gd name="connsiteX2" fmla="*/ 9139334 w 9140046"/>
              <a:gd name="connsiteY2" fmla="*/ 2199288 h 3787580"/>
              <a:gd name="connsiteX3" fmla="*/ 8289984 w 9140046"/>
              <a:gd name="connsiteY3" fmla="*/ 3786876 h 3787580"/>
              <a:gd name="connsiteX4" fmla="*/ 0 w 9140046"/>
              <a:gd name="connsiteY4" fmla="*/ 3787580 h 3787580"/>
              <a:gd name="connsiteX5" fmla="*/ 0 w 9140046"/>
              <a:gd name="connsiteY5" fmla="*/ 0 h 3787580"/>
              <a:gd name="connsiteX0" fmla="*/ 0 w 9140046"/>
              <a:gd name="connsiteY0" fmla="*/ 0 h 3803303"/>
              <a:gd name="connsiteX1" fmla="*/ 9140046 w 9140046"/>
              <a:gd name="connsiteY1" fmla="*/ 3962 h 3803303"/>
              <a:gd name="connsiteX2" fmla="*/ 9139334 w 9140046"/>
              <a:gd name="connsiteY2" fmla="*/ 2199288 h 3803303"/>
              <a:gd name="connsiteX3" fmla="*/ 8268082 w 9140046"/>
              <a:gd name="connsiteY3" fmla="*/ 3803303 h 3803303"/>
              <a:gd name="connsiteX4" fmla="*/ 0 w 9140046"/>
              <a:gd name="connsiteY4" fmla="*/ 3787580 h 3803303"/>
              <a:gd name="connsiteX5" fmla="*/ 0 w 9140046"/>
              <a:gd name="connsiteY5" fmla="*/ 0 h 3803303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6902 w 9145522"/>
              <a:gd name="connsiteY0" fmla="*/ 3538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6902 w 9145522"/>
              <a:gd name="connsiteY5" fmla="*/ 3538 h 3810292"/>
              <a:gd name="connsiteX0" fmla="*/ 664 w 9146185"/>
              <a:gd name="connsiteY0" fmla="*/ 2139 h 3812343"/>
              <a:gd name="connsiteX1" fmla="*/ 9146185 w 9146185"/>
              <a:gd name="connsiteY1" fmla="*/ 2051 h 3812343"/>
              <a:gd name="connsiteX2" fmla="*/ 9139997 w 9146185"/>
              <a:gd name="connsiteY2" fmla="*/ 2208328 h 3812343"/>
              <a:gd name="connsiteX3" fmla="*/ 8268745 w 9146185"/>
              <a:gd name="connsiteY3" fmla="*/ 3812343 h 3812343"/>
              <a:gd name="connsiteX4" fmla="*/ 663 w 9146185"/>
              <a:gd name="connsiteY4" fmla="*/ 3796620 h 3812343"/>
              <a:gd name="connsiteX5" fmla="*/ 664 w 9146185"/>
              <a:gd name="connsiteY5" fmla="*/ 2139 h 3812343"/>
              <a:gd name="connsiteX0" fmla="*/ 664 w 9146185"/>
              <a:gd name="connsiteY0" fmla="*/ 2139 h 3796620"/>
              <a:gd name="connsiteX1" fmla="*/ 9146185 w 9146185"/>
              <a:gd name="connsiteY1" fmla="*/ 2051 h 3796620"/>
              <a:gd name="connsiteX2" fmla="*/ 9139997 w 9146185"/>
              <a:gd name="connsiteY2" fmla="*/ 2208328 h 3796620"/>
              <a:gd name="connsiteX3" fmla="*/ 8284620 w 9146185"/>
              <a:gd name="connsiteY3" fmla="*/ 3796468 h 3796620"/>
              <a:gd name="connsiteX4" fmla="*/ 663 w 9146185"/>
              <a:gd name="connsiteY4" fmla="*/ 3796620 h 3796620"/>
              <a:gd name="connsiteX5" fmla="*/ 664 w 9146185"/>
              <a:gd name="connsiteY5" fmla="*/ 2139 h 3796620"/>
              <a:gd name="connsiteX0" fmla="*/ 664 w 9146347"/>
              <a:gd name="connsiteY0" fmla="*/ 2139 h 3796620"/>
              <a:gd name="connsiteX1" fmla="*/ 9146185 w 9146347"/>
              <a:gd name="connsiteY1" fmla="*/ 2051 h 3796620"/>
              <a:gd name="connsiteX2" fmla="*/ 9146347 w 9146347"/>
              <a:gd name="connsiteY2" fmla="*/ 2189278 h 3796620"/>
              <a:gd name="connsiteX3" fmla="*/ 8284620 w 9146347"/>
              <a:gd name="connsiteY3" fmla="*/ 3796468 h 3796620"/>
              <a:gd name="connsiteX4" fmla="*/ 663 w 9146347"/>
              <a:gd name="connsiteY4" fmla="*/ 3796620 h 3796620"/>
              <a:gd name="connsiteX5" fmla="*/ 664 w 9146347"/>
              <a:gd name="connsiteY5" fmla="*/ 2139 h 3796620"/>
              <a:gd name="connsiteX0" fmla="*/ 664 w 9152535"/>
              <a:gd name="connsiteY0" fmla="*/ 6438 h 3800919"/>
              <a:gd name="connsiteX1" fmla="*/ 9152535 w 9152535"/>
              <a:gd name="connsiteY1" fmla="*/ 0 h 3800919"/>
              <a:gd name="connsiteX2" fmla="*/ 9146347 w 9152535"/>
              <a:gd name="connsiteY2" fmla="*/ 2193577 h 3800919"/>
              <a:gd name="connsiteX3" fmla="*/ 8284620 w 9152535"/>
              <a:gd name="connsiteY3" fmla="*/ 3800767 h 3800919"/>
              <a:gd name="connsiteX4" fmla="*/ 663 w 9152535"/>
              <a:gd name="connsiteY4" fmla="*/ 3800919 h 3800919"/>
              <a:gd name="connsiteX5" fmla="*/ 664 w 9152535"/>
              <a:gd name="connsiteY5" fmla="*/ 6438 h 38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535" h="3800919">
                <a:moveTo>
                  <a:pt x="664" y="6438"/>
                </a:moveTo>
                <a:cubicBezTo>
                  <a:pt x="440543" y="657"/>
                  <a:pt x="6104028" y="2330"/>
                  <a:pt x="9152535" y="0"/>
                </a:cubicBezTo>
                <a:cubicBezTo>
                  <a:pt x="9152532" y="727492"/>
                  <a:pt x="9146350" y="1466085"/>
                  <a:pt x="9146347" y="2193577"/>
                </a:cubicBezTo>
                <a:lnTo>
                  <a:pt x="8284620" y="3800767"/>
                </a:lnTo>
                <a:lnTo>
                  <a:pt x="663" y="3800919"/>
                </a:lnTo>
                <a:cubicBezTo>
                  <a:pt x="2964" y="2537242"/>
                  <a:pt x="-1637" y="1270115"/>
                  <a:pt x="664" y="6438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F5DCB76-04D2-4E36-B552-02CE2EA3195D}"/>
              </a:ext>
            </a:extLst>
          </p:cNvPr>
          <p:cNvSpPr/>
          <p:nvPr userDrawn="1"/>
        </p:nvSpPr>
        <p:spPr bwMode="white">
          <a:xfrm>
            <a:off x="0" y="2191156"/>
            <a:ext cx="9144000" cy="2964504"/>
          </a:xfrm>
          <a:custGeom>
            <a:avLst/>
            <a:gdLst>
              <a:gd name="connsiteX0" fmla="*/ 9144000 w 9144000"/>
              <a:gd name="connsiteY0" fmla="*/ 0 h 2964504"/>
              <a:gd name="connsiteX1" fmla="*/ 9144000 w 9144000"/>
              <a:gd name="connsiteY1" fmla="*/ 1592904 h 2964504"/>
              <a:gd name="connsiteX2" fmla="*/ 9144000 w 9144000"/>
              <a:gd name="connsiteY2" fmla="*/ 2964504 h 2964504"/>
              <a:gd name="connsiteX3" fmla="*/ 0 w 9144000"/>
              <a:gd name="connsiteY3" fmla="*/ 2964504 h 2964504"/>
              <a:gd name="connsiteX4" fmla="*/ 0 w 9144000"/>
              <a:gd name="connsiteY4" fmla="*/ 1592904 h 2964504"/>
              <a:gd name="connsiteX5" fmla="*/ 8287966 w 9144000"/>
              <a:gd name="connsiteY5" fmla="*/ 1592904 h 29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964504">
                <a:moveTo>
                  <a:pt x="9144000" y="0"/>
                </a:moveTo>
                <a:lnTo>
                  <a:pt x="9144000" y="1592904"/>
                </a:lnTo>
                <a:lnTo>
                  <a:pt x="9144000" y="2964504"/>
                </a:lnTo>
                <a:lnTo>
                  <a:pt x="0" y="2964504"/>
                </a:lnTo>
                <a:lnTo>
                  <a:pt x="0" y="1592904"/>
                </a:lnTo>
                <a:lnTo>
                  <a:pt x="8287966" y="15929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E239AE-A166-7445-97DE-DC95949F4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8291" y="4180327"/>
            <a:ext cx="4263527" cy="297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400" b="1" kern="1200" cap="all" baseline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C4048-A3FE-0042-BDFC-5A69E377A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9063" y="4478338"/>
            <a:ext cx="4262437" cy="297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A2AAAD"/>
                </a:solidFill>
              </a:defRPr>
            </a:lvl1pPr>
          </a:lstStyle>
          <a:p>
            <a:pPr lvl="0"/>
            <a:r>
              <a:rPr lang="en-US" dirty="0"/>
              <a:t>Presenter Name / Position Title / Date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3F0F1E-6B3C-3A42-AD5D-0B51DA61F732}"/>
              </a:ext>
            </a:extLst>
          </p:cNvPr>
          <p:cNvGrpSpPr/>
          <p:nvPr userDrawn="1"/>
        </p:nvGrpSpPr>
        <p:grpSpPr>
          <a:xfrm>
            <a:off x="644860" y="4310212"/>
            <a:ext cx="1370085" cy="281086"/>
            <a:chOff x="3587766" y="2914650"/>
            <a:chExt cx="5014294" cy="1028736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195D12F-9F4D-A14A-A38A-EE413B21A057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0358F6A-9EF3-8142-8BB6-29FB774C65C2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8FAFA95-01AD-1142-881D-87F892486586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CA88511-D8DA-634F-8DA1-E2700B6C6B82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4F48305-4B8B-F445-8E1D-AA20A5C6D4B4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11D4AD2-055C-A042-BBC5-2BA8B3841432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5072605-2BE2-E643-9A0C-B46648B05648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8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F72-68A7-AB40-8EF3-50CFAFC5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1D4B4-AFD9-814F-A73A-007B07B42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9C9CD3D-6606-3247-9DD3-84FA12F8EB7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56639-CEE1-DE4A-BFE9-CDFCB01F0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243584"/>
            <a:ext cx="2721662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8153D8-FD9B-7F42-B39C-2E09445B9F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80" y="1243584"/>
            <a:ext cx="2721662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175344-7508-264B-B0DE-B2F07ECBBA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0850" y="1243584"/>
            <a:ext cx="2721662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66C22F-9089-2B45-9996-13E397D5C172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D7B608D-C03C-B841-8A14-AB6849798A4A}"/>
                </a:ext>
              </a:extLst>
            </p:cNvPr>
            <p:cNvSpPr/>
            <p:nvPr/>
          </p:nvSpPr>
          <p:spPr>
            <a:xfrm>
              <a:off x="3587766" y="2914650"/>
              <a:ext cx="1172608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D2BE421-1B5B-FB41-96BE-D4B069BC00A3}"/>
                </a:ext>
              </a:extLst>
            </p:cNvPr>
            <p:cNvSpPr/>
            <p:nvPr/>
          </p:nvSpPr>
          <p:spPr>
            <a:xfrm>
              <a:off x="5056908" y="3086101"/>
              <a:ext cx="718113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D8897AD-68E9-574C-940E-6DC98E66C2D5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2AFD8C4-3D48-4648-A13C-0D775E749F1E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8A97712-7EF1-764B-8543-77DD57AD0420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13FAA43-EF89-0946-93FB-8D7402C8ACE5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7AEEFF4-E7C5-7D41-8D87-6DEFB9EB5E5D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6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F72-68A7-AB40-8EF3-50CFAFC5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1D4B4-AFD9-814F-A73A-007B07B42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56639-CEE1-DE4A-BFE9-CDFCB01F0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87552"/>
            <a:ext cx="2721662" cy="3420675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8153D8-FD9B-7F42-B39C-2E09445B9F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80" y="987552"/>
            <a:ext cx="2721662" cy="3420675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175344-7508-264B-B0DE-B2F07ECBBA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0850" y="987552"/>
            <a:ext cx="2721662" cy="3420675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E6E109-BD7F-2C49-AC3A-4434FD4EB9BD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00EDBB8-4E7D-234C-8C56-25B5F553B4F0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78A3296-5956-D443-8EBD-B80CA75C296D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F7D6163-599A-2A48-A41F-14E0976E6D78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B7E27B9-1743-6643-81BD-4EDC2A7AEF1D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AD9D7DE-6638-F346-A246-717AFC385E9E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DE1CF5D-9F43-5647-8724-510AC51A78EC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0BB7F08-7FAD-3041-B9AD-135D194B2EC0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F72-68A7-AB40-8EF3-50CFAFC5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1D4B4-AFD9-814F-A73A-007B07B42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9C9CD3D-6606-3247-9DD3-84FA12F8EB7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56639-CEE1-DE4A-BFE9-CDFCB01F0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243584"/>
            <a:ext cx="1984897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175344-7508-264B-B0DE-B2F07ECBBA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1713" y="1243584"/>
            <a:ext cx="1984897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8153D8-FD9B-7F42-B39C-2E09445B9F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7390" y="1243584"/>
            <a:ext cx="1984897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F6891CE-A849-E54F-8F84-2C8C046B42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1903" y="1243584"/>
            <a:ext cx="1984897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133C7A-0BA4-DB4F-A6D9-F6E4294DA95E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7D51ED7-3A0E-3742-820C-1261AB9927A8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EBA595F-2B80-DA47-ACDF-316B49835F72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28BEF82-2527-4A49-B3B1-69EB5AD1A3FD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F18909A-08DC-C74E-9E4B-DBF6902F1B7B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D3989C7-7876-F042-A014-B2BA3BDC624B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0F8A2C8-9770-A541-BC83-7D1736E719B0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C8E80EC-4389-3647-9D01-CC26309E6048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0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F72-68A7-AB40-8EF3-50CFAFC5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1D4B4-AFD9-814F-A73A-007B07B42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56639-CEE1-DE4A-BFE9-CDFCB01F0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87552"/>
            <a:ext cx="1984897" cy="3468169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175344-7508-264B-B0DE-B2F07ECBBA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1713" y="987552"/>
            <a:ext cx="1984897" cy="3468169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8153D8-FD9B-7F42-B39C-2E09445B9F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7390" y="987552"/>
            <a:ext cx="1984897" cy="3468169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F6891CE-A849-E54F-8F84-2C8C046B42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1903" y="987552"/>
            <a:ext cx="1984897" cy="3468169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FD7DB-5522-9C4A-B2F8-748E160D4B30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C4CF2A2-9BCB-6F4E-929E-2A49AA138C11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DB3A4E0-83F9-C743-951E-C386092729B8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D2D0041-B691-7246-844A-ED3EDBB89509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EDF3924-6339-FB46-9C1F-A9FADD054CF5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CC9ECCE-82A2-284A-9310-AD7B945410E8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CB062B3-9DC7-944B-885A-51EE72136BA9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FE89497-8250-0F43-8311-90E45B8E8D6E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31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F72-68A7-AB40-8EF3-50CFAFC5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1D4B4-AFD9-814F-A73A-007B07B42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8EB7166F-ABC9-EC49-AF1C-D0B7AA167A1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56639-CEE1-DE4A-BFE9-CDFCB01F0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1243584"/>
            <a:ext cx="1595938" cy="3150995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175344-7508-264B-B0DE-B2F07ECBBA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15616" y="1243584"/>
            <a:ext cx="1595938" cy="3150995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8153D8-FD9B-7F42-B39C-2E09445B9F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74031" y="1243584"/>
            <a:ext cx="1595938" cy="3150995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B61C09B-19E4-3B49-85B6-F6DEC80592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32446" y="1243584"/>
            <a:ext cx="1595938" cy="3150995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F6891CE-A849-E54F-8F84-2C8C046B42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90861" y="1243584"/>
            <a:ext cx="1595938" cy="3150995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A5C602-869C-CF4B-8B9B-1E5B1FFD5D8E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6B16BC0-E1F5-0C4F-9AA2-9FB27663E118}"/>
                </a:ext>
              </a:extLst>
            </p:cNvPr>
            <p:cNvSpPr/>
            <p:nvPr/>
          </p:nvSpPr>
          <p:spPr>
            <a:xfrm>
              <a:off x="3587766" y="2914650"/>
              <a:ext cx="1172608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093396B-ACE5-3D46-BC75-4110B2855E7E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C82694-AF96-7648-9340-5E7ACB391EA9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A41ADF-9BFE-A04E-9A1F-BCC327982052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07BD33A-34C9-7643-8066-612CFFADCC83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3601793-1AC8-1B4C-8322-D7EF7EAD50E9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4078220-F3AF-DD4D-8AD5-B4B3FB08097F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4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F72-68A7-AB40-8EF3-50CFAFC5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1D4B4-AFD9-814F-A73A-007B07B42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515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0BC602D-C8BD-FE4C-84A6-4EA5E5AC90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987552"/>
            <a:ext cx="1595938" cy="3502561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7A7304F-390E-894C-93AB-7B71CCB3FA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15616" y="987552"/>
            <a:ext cx="1595938" cy="3502561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49BAE77-20EA-BB4B-8E7A-B166F9F8F2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74031" y="987552"/>
            <a:ext cx="1595938" cy="3502561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B861A65-D22B-A447-B658-391D5BD9F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32446" y="987552"/>
            <a:ext cx="1595938" cy="3502561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CE7073-18BC-184A-A04C-AA287F75E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90861" y="987552"/>
            <a:ext cx="1595938" cy="3502561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882E4F-DF1A-6D41-8E48-162776BD7FCC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5832204-460A-4F42-81FB-79A524EF29AB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F809842-EB16-D44C-9CFC-CD327C1EFCFF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7CAD7CA-38CD-B541-9092-1FD044E90AAF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B4DB83-9EED-304E-A645-A8D41EFE3440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5171AE3-8755-7448-A165-196D0B77B144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33635BF-10A9-6D4E-9C83-EA44C1878383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7BBFC4-C57A-854A-98E3-41DE92EA8A57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0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96E259A-6806-E348-9D9E-182C1F00EB8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E6A264D-6497-7F40-B13B-FBDDCAF57A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243584"/>
            <a:ext cx="4294909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71393" y="1424904"/>
            <a:ext cx="3701551" cy="28072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54A42-1DAE-1440-9631-83374A3A0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3DD5B0-C983-8A4A-9165-E091CDA3C463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94F1900-5B18-5F46-B165-16F6BD4FACE5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FDFCF0C-5675-BA4C-A69D-48E8FC6B8678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D380945-2C31-6848-B5CC-CD50FB85B9A4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E8B7FE1-2E3E-EB4A-B39D-4AFC750BCED8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6E20D74-5F80-F74B-B09F-4E78CA994CA7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A64C81A-E608-5848-952D-A6FCC6F304EC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FD7D0C7-85C9-F04D-A651-A82CC414B7F0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6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2" y="0"/>
            <a:ext cx="4003994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27" y="854861"/>
            <a:ext cx="4276042" cy="298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F046F7-B78E-154D-BBB0-E3BD7BCA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327" y="1200556"/>
            <a:ext cx="4276042" cy="1371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525" indent="0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8B0BD191-5EE5-4889-BF21-A792D1BEBC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9964" y="2970178"/>
            <a:ext cx="2499449" cy="217332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049C478-FE0B-4EEE-9814-6C973E99D9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066" y="2970178"/>
            <a:ext cx="2499449" cy="217332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EFD72E2-88BB-AB4D-AA79-9063E8772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slide -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40006" y="-1183"/>
            <a:ext cx="4003994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276042" cy="298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F046F7-B78E-154D-BBB0-E3BD7BCA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6" y="1044103"/>
            <a:ext cx="4276042" cy="551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525" indent="0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8205E1-4C73-4B28-965B-FE1B58C55D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1056" y="1687319"/>
            <a:ext cx="4276042" cy="2216715"/>
          </a:xfrm>
          <a:prstGeom prst="rect">
            <a:avLst/>
          </a:prstGeom>
        </p:spPr>
        <p:txBody>
          <a:bodyPr vert="horz" lIns="91440" tIns="45720" rIns="91440" bIns="45720" numCol="2" spcCol="182880" rtlCol="0">
            <a:noAutofit/>
          </a:bodyPr>
          <a:lstStyle>
            <a:lvl1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8B536AC-96E9-9A4B-B205-245D6B459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0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slide -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5B83EB-A9EA-2747-A4A2-B9D1F9F0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682806" cy="298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F046F7-B78E-154D-BBB0-E3BD7BCA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6" y="1044103"/>
            <a:ext cx="4276042" cy="551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525" indent="0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8205E1-4C73-4B28-965B-FE1B58C55D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1056" y="1687319"/>
            <a:ext cx="4276042" cy="2216715"/>
          </a:xfrm>
          <a:prstGeom prst="rect">
            <a:avLst/>
          </a:prstGeom>
        </p:spPr>
        <p:txBody>
          <a:bodyPr vert="horz" lIns="91440" tIns="45720" rIns="91440" bIns="45720" numCol="2" spcCol="182880" rtlCol="0">
            <a:noAutofit/>
          </a:bodyPr>
          <a:lstStyle>
            <a:lvl1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40006" y="0"/>
            <a:ext cx="4003994" cy="25420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99BF929-3ED7-4B2E-9523-4AA52CEEC4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40006" y="2604128"/>
            <a:ext cx="4003994" cy="25420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E94CF13-6190-4A4A-BA18-CBE8AE982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air 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F39F54-36A3-2E46-90BB-66C0206DA4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186" y="-6352"/>
            <a:ext cx="9152535" cy="3800919"/>
          </a:xfrm>
          <a:custGeom>
            <a:avLst/>
            <a:gdLst>
              <a:gd name="connsiteX0" fmla="*/ 0 w 9144000"/>
              <a:gd name="connsiteY0" fmla="*/ 0 h 3778250"/>
              <a:gd name="connsiteX1" fmla="*/ 8514279 w 9144000"/>
              <a:gd name="connsiteY1" fmla="*/ 0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7867290 w 9144000"/>
              <a:gd name="connsiteY3" fmla="*/ 3752371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35381"/>
              <a:gd name="connsiteY0" fmla="*/ 0 h 3778250"/>
              <a:gd name="connsiteX1" fmla="*/ 9135381 w 9135381"/>
              <a:gd name="connsiteY1" fmla="*/ 8627 h 3778250"/>
              <a:gd name="connsiteX2" fmla="*/ 9135373 w 9135381"/>
              <a:gd name="connsiteY2" fmla="*/ 2191102 h 3778250"/>
              <a:gd name="connsiteX3" fmla="*/ 7867290 w 9135381"/>
              <a:gd name="connsiteY3" fmla="*/ 3752371 h 3778250"/>
              <a:gd name="connsiteX4" fmla="*/ 0 w 9135381"/>
              <a:gd name="connsiteY4" fmla="*/ 3778250 h 3778250"/>
              <a:gd name="connsiteX5" fmla="*/ 0 w 9135381"/>
              <a:gd name="connsiteY5" fmla="*/ 0 h 3778250"/>
              <a:gd name="connsiteX0" fmla="*/ 0 w 9135381"/>
              <a:gd name="connsiteY0" fmla="*/ 0 h 3786876"/>
              <a:gd name="connsiteX1" fmla="*/ 9135381 w 9135381"/>
              <a:gd name="connsiteY1" fmla="*/ 8627 h 3786876"/>
              <a:gd name="connsiteX2" fmla="*/ 9135373 w 9135381"/>
              <a:gd name="connsiteY2" fmla="*/ 2191102 h 3786876"/>
              <a:gd name="connsiteX3" fmla="*/ 8289984 w 9135381"/>
              <a:gd name="connsiteY3" fmla="*/ 3786876 h 3786876"/>
              <a:gd name="connsiteX4" fmla="*/ 0 w 9135381"/>
              <a:gd name="connsiteY4" fmla="*/ 3778250 h 3786876"/>
              <a:gd name="connsiteX5" fmla="*/ 0 w 9135381"/>
              <a:gd name="connsiteY5" fmla="*/ 0 h 3786876"/>
              <a:gd name="connsiteX0" fmla="*/ 0 w 9143999"/>
              <a:gd name="connsiteY0" fmla="*/ 0 h 3786876"/>
              <a:gd name="connsiteX1" fmla="*/ 9135381 w 9143999"/>
              <a:gd name="connsiteY1" fmla="*/ 8627 h 3786876"/>
              <a:gd name="connsiteX2" fmla="*/ 9143999 w 9143999"/>
              <a:gd name="connsiteY2" fmla="*/ 2147970 h 3786876"/>
              <a:gd name="connsiteX3" fmla="*/ 8289984 w 9143999"/>
              <a:gd name="connsiteY3" fmla="*/ 3786876 h 3786876"/>
              <a:gd name="connsiteX4" fmla="*/ 0 w 9143999"/>
              <a:gd name="connsiteY4" fmla="*/ 3778250 h 3786876"/>
              <a:gd name="connsiteX5" fmla="*/ 0 w 9143999"/>
              <a:gd name="connsiteY5" fmla="*/ 0 h 3786876"/>
              <a:gd name="connsiteX0" fmla="*/ 0 w 9139334"/>
              <a:gd name="connsiteY0" fmla="*/ 0 h 3786876"/>
              <a:gd name="connsiteX1" fmla="*/ 9135381 w 9139334"/>
              <a:gd name="connsiteY1" fmla="*/ 8627 h 3786876"/>
              <a:gd name="connsiteX2" fmla="*/ 9139334 w 9139334"/>
              <a:gd name="connsiteY2" fmla="*/ 2199288 h 3786876"/>
              <a:gd name="connsiteX3" fmla="*/ 8289984 w 9139334"/>
              <a:gd name="connsiteY3" fmla="*/ 3786876 h 3786876"/>
              <a:gd name="connsiteX4" fmla="*/ 0 w 9139334"/>
              <a:gd name="connsiteY4" fmla="*/ 3778250 h 3786876"/>
              <a:gd name="connsiteX5" fmla="*/ 0 w 9139334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7580"/>
              <a:gd name="connsiteX1" fmla="*/ 9140046 w 9140046"/>
              <a:gd name="connsiteY1" fmla="*/ 3962 h 3787580"/>
              <a:gd name="connsiteX2" fmla="*/ 9139334 w 9140046"/>
              <a:gd name="connsiteY2" fmla="*/ 2199288 h 3787580"/>
              <a:gd name="connsiteX3" fmla="*/ 8289984 w 9140046"/>
              <a:gd name="connsiteY3" fmla="*/ 3786876 h 3787580"/>
              <a:gd name="connsiteX4" fmla="*/ 0 w 9140046"/>
              <a:gd name="connsiteY4" fmla="*/ 3787580 h 3787580"/>
              <a:gd name="connsiteX5" fmla="*/ 0 w 9140046"/>
              <a:gd name="connsiteY5" fmla="*/ 0 h 3787580"/>
              <a:gd name="connsiteX0" fmla="*/ 0 w 9140046"/>
              <a:gd name="connsiteY0" fmla="*/ 0 h 3803303"/>
              <a:gd name="connsiteX1" fmla="*/ 9140046 w 9140046"/>
              <a:gd name="connsiteY1" fmla="*/ 3962 h 3803303"/>
              <a:gd name="connsiteX2" fmla="*/ 9139334 w 9140046"/>
              <a:gd name="connsiteY2" fmla="*/ 2199288 h 3803303"/>
              <a:gd name="connsiteX3" fmla="*/ 8268082 w 9140046"/>
              <a:gd name="connsiteY3" fmla="*/ 3803303 h 3803303"/>
              <a:gd name="connsiteX4" fmla="*/ 0 w 9140046"/>
              <a:gd name="connsiteY4" fmla="*/ 3787580 h 3803303"/>
              <a:gd name="connsiteX5" fmla="*/ 0 w 9140046"/>
              <a:gd name="connsiteY5" fmla="*/ 0 h 3803303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6902 w 9145522"/>
              <a:gd name="connsiteY0" fmla="*/ 3538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6902 w 9145522"/>
              <a:gd name="connsiteY5" fmla="*/ 3538 h 3810292"/>
              <a:gd name="connsiteX0" fmla="*/ 664 w 9146185"/>
              <a:gd name="connsiteY0" fmla="*/ 2139 h 3812343"/>
              <a:gd name="connsiteX1" fmla="*/ 9146185 w 9146185"/>
              <a:gd name="connsiteY1" fmla="*/ 2051 h 3812343"/>
              <a:gd name="connsiteX2" fmla="*/ 9139997 w 9146185"/>
              <a:gd name="connsiteY2" fmla="*/ 2208328 h 3812343"/>
              <a:gd name="connsiteX3" fmla="*/ 8268745 w 9146185"/>
              <a:gd name="connsiteY3" fmla="*/ 3812343 h 3812343"/>
              <a:gd name="connsiteX4" fmla="*/ 663 w 9146185"/>
              <a:gd name="connsiteY4" fmla="*/ 3796620 h 3812343"/>
              <a:gd name="connsiteX5" fmla="*/ 664 w 9146185"/>
              <a:gd name="connsiteY5" fmla="*/ 2139 h 3812343"/>
              <a:gd name="connsiteX0" fmla="*/ 664 w 9146185"/>
              <a:gd name="connsiteY0" fmla="*/ 2139 h 3796620"/>
              <a:gd name="connsiteX1" fmla="*/ 9146185 w 9146185"/>
              <a:gd name="connsiteY1" fmla="*/ 2051 h 3796620"/>
              <a:gd name="connsiteX2" fmla="*/ 9139997 w 9146185"/>
              <a:gd name="connsiteY2" fmla="*/ 2208328 h 3796620"/>
              <a:gd name="connsiteX3" fmla="*/ 8284620 w 9146185"/>
              <a:gd name="connsiteY3" fmla="*/ 3796468 h 3796620"/>
              <a:gd name="connsiteX4" fmla="*/ 663 w 9146185"/>
              <a:gd name="connsiteY4" fmla="*/ 3796620 h 3796620"/>
              <a:gd name="connsiteX5" fmla="*/ 664 w 9146185"/>
              <a:gd name="connsiteY5" fmla="*/ 2139 h 3796620"/>
              <a:gd name="connsiteX0" fmla="*/ 664 w 9146347"/>
              <a:gd name="connsiteY0" fmla="*/ 2139 h 3796620"/>
              <a:gd name="connsiteX1" fmla="*/ 9146185 w 9146347"/>
              <a:gd name="connsiteY1" fmla="*/ 2051 h 3796620"/>
              <a:gd name="connsiteX2" fmla="*/ 9146347 w 9146347"/>
              <a:gd name="connsiteY2" fmla="*/ 2189278 h 3796620"/>
              <a:gd name="connsiteX3" fmla="*/ 8284620 w 9146347"/>
              <a:gd name="connsiteY3" fmla="*/ 3796468 h 3796620"/>
              <a:gd name="connsiteX4" fmla="*/ 663 w 9146347"/>
              <a:gd name="connsiteY4" fmla="*/ 3796620 h 3796620"/>
              <a:gd name="connsiteX5" fmla="*/ 664 w 9146347"/>
              <a:gd name="connsiteY5" fmla="*/ 2139 h 3796620"/>
              <a:gd name="connsiteX0" fmla="*/ 664 w 9152535"/>
              <a:gd name="connsiteY0" fmla="*/ 6438 h 3800919"/>
              <a:gd name="connsiteX1" fmla="*/ 9152535 w 9152535"/>
              <a:gd name="connsiteY1" fmla="*/ 0 h 3800919"/>
              <a:gd name="connsiteX2" fmla="*/ 9146347 w 9152535"/>
              <a:gd name="connsiteY2" fmla="*/ 2193577 h 3800919"/>
              <a:gd name="connsiteX3" fmla="*/ 8284620 w 9152535"/>
              <a:gd name="connsiteY3" fmla="*/ 3800767 h 3800919"/>
              <a:gd name="connsiteX4" fmla="*/ 663 w 9152535"/>
              <a:gd name="connsiteY4" fmla="*/ 3800919 h 3800919"/>
              <a:gd name="connsiteX5" fmla="*/ 664 w 9152535"/>
              <a:gd name="connsiteY5" fmla="*/ 6438 h 38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535" h="3800919">
                <a:moveTo>
                  <a:pt x="664" y="6438"/>
                </a:moveTo>
                <a:cubicBezTo>
                  <a:pt x="440543" y="657"/>
                  <a:pt x="6104028" y="2330"/>
                  <a:pt x="9152535" y="0"/>
                </a:cubicBezTo>
                <a:cubicBezTo>
                  <a:pt x="9152532" y="727492"/>
                  <a:pt x="9146350" y="1466085"/>
                  <a:pt x="9146347" y="2193577"/>
                </a:cubicBezTo>
                <a:lnTo>
                  <a:pt x="8284620" y="3800767"/>
                </a:lnTo>
                <a:lnTo>
                  <a:pt x="663" y="3800919"/>
                </a:lnTo>
                <a:cubicBezTo>
                  <a:pt x="2964" y="2537242"/>
                  <a:pt x="-1637" y="1270115"/>
                  <a:pt x="664" y="6438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F5DCB76-04D2-4E36-B552-02CE2EA3195D}"/>
              </a:ext>
            </a:extLst>
          </p:cNvPr>
          <p:cNvSpPr/>
          <p:nvPr userDrawn="1"/>
        </p:nvSpPr>
        <p:spPr bwMode="white">
          <a:xfrm>
            <a:off x="0" y="2178996"/>
            <a:ext cx="9144000" cy="2964504"/>
          </a:xfrm>
          <a:custGeom>
            <a:avLst/>
            <a:gdLst>
              <a:gd name="connsiteX0" fmla="*/ 9144000 w 9144000"/>
              <a:gd name="connsiteY0" fmla="*/ 0 h 2964504"/>
              <a:gd name="connsiteX1" fmla="*/ 9144000 w 9144000"/>
              <a:gd name="connsiteY1" fmla="*/ 1592904 h 2964504"/>
              <a:gd name="connsiteX2" fmla="*/ 9144000 w 9144000"/>
              <a:gd name="connsiteY2" fmla="*/ 2964504 h 2964504"/>
              <a:gd name="connsiteX3" fmla="*/ 0 w 9144000"/>
              <a:gd name="connsiteY3" fmla="*/ 2964504 h 2964504"/>
              <a:gd name="connsiteX4" fmla="*/ 0 w 9144000"/>
              <a:gd name="connsiteY4" fmla="*/ 1592904 h 2964504"/>
              <a:gd name="connsiteX5" fmla="*/ 8287966 w 9144000"/>
              <a:gd name="connsiteY5" fmla="*/ 1592904 h 29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964504">
                <a:moveTo>
                  <a:pt x="9144000" y="0"/>
                </a:moveTo>
                <a:lnTo>
                  <a:pt x="9144000" y="1592904"/>
                </a:lnTo>
                <a:lnTo>
                  <a:pt x="9144000" y="2964504"/>
                </a:lnTo>
                <a:lnTo>
                  <a:pt x="0" y="2964504"/>
                </a:lnTo>
                <a:lnTo>
                  <a:pt x="0" y="1592904"/>
                </a:lnTo>
                <a:lnTo>
                  <a:pt x="8287966" y="15929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E239AE-A166-7445-97DE-DC95949F4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8291" y="4027925"/>
            <a:ext cx="4263527" cy="297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400" b="1" kern="1200" cap="all" baseline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C4048-A3FE-0042-BDFC-5A69E377A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9063" y="4685168"/>
            <a:ext cx="4262437" cy="297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A2AAAD"/>
                </a:solidFill>
              </a:defRPr>
            </a:lvl1pPr>
          </a:lstStyle>
          <a:p>
            <a:pPr lvl="0"/>
            <a:r>
              <a:rPr lang="en-US" dirty="0"/>
              <a:t>Presenter Name / Position Title / Date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672E3F3-5F9B-EC49-9C01-595B9DB7266D}"/>
              </a:ext>
            </a:extLst>
          </p:cNvPr>
          <p:cNvSpPr txBox="1">
            <a:spLocks/>
          </p:cNvSpPr>
          <p:nvPr userDrawn="1"/>
        </p:nvSpPr>
        <p:spPr>
          <a:xfrm>
            <a:off x="2658291" y="4343612"/>
            <a:ext cx="4263527" cy="297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1" kern="1200" cap="all" baseline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100" b="0" dirty="0">
                <a:solidFill>
                  <a:schemeClr val="bg2"/>
                </a:solidFill>
              </a:rPr>
              <a:t>CLICK TO ADD optional PRESENTATION </a:t>
            </a:r>
            <a:r>
              <a:rPr lang="en-US" sz="1100" b="0" dirty="0" err="1">
                <a:solidFill>
                  <a:schemeClr val="bg2"/>
                </a:solidFill>
              </a:rPr>
              <a:t>subTITLE</a:t>
            </a:r>
            <a:endParaRPr lang="en-US" sz="1100" b="0" dirty="0">
              <a:solidFill>
                <a:schemeClr val="bg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3BF096-9A9C-B045-BF80-DB7D77DBC167}"/>
              </a:ext>
            </a:extLst>
          </p:cNvPr>
          <p:cNvGrpSpPr/>
          <p:nvPr userDrawn="1"/>
        </p:nvGrpSpPr>
        <p:grpSpPr>
          <a:xfrm>
            <a:off x="644860" y="4310212"/>
            <a:ext cx="1370085" cy="281086"/>
            <a:chOff x="3587766" y="2914650"/>
            <a:chExt cx="5014294" cy="1028736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36D99E0-FD06-184B-917C-BA1721F91459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8D1B04B-A449-0A4D-B011-5CEA82F23408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F30A62C-5168-F44D-96A4-EF04EFEC6DC4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DCB4D92-3A86-BA40-9786-0112A4803983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105BCFA-DF0E-DE4E-9E79-ABFB46606469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F7D1D7A-9BBA-0E40-B432-63EA096C9730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87208DF-936A-5A4F-AFFE-32D39E1AB625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slide - 2 verti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40006" y="0"/>
            <a:ext cx="1965960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276042" cy="298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F046F7-B78E-154D-BBB0-E3BD7BCA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6" y="1044103"/>
            <a:ext cx="4276042" cy="551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525" indent="0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8205E1-4C73-4B28-965B-FE1B58C55D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1056" y="1687319"/>
            <a:ext cx="4276042" cy="2216715"/>
          </a:xfrm>
          <a:prstGeom prst="rect">
            <a:avLst/>
          </a:prstGeom>
        </p:spPr>
        <p:txBody>
          <a:bodyPr vert="horz" lIns="91440" tIns="45720" rIns="91440" bIns="45720" numCol="2" spcCol="182880" rtlCol="0">
            <a:noAutofit/>
          </a:bodyPr>
          <a:lstStyle>
            <a:lvl1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99BF929-3ED7-4B2E-9523-4AA52CEEC4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8482" y="0"/>
            <a:ext cx="1975104" cy="51435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660CB4B-7BE0-544C-B4DE-DDF22AE1E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slide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40006" y="0"/>
            <a:ext cx="1965960" cy="25420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276042" cy="298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F046F7-B78E-154D-BBB0-E3BD7BCA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6" y="1044103"/>
            <a:ext cx="4276042" cy="551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525" indent="0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8205E1-4C73-4B28-965B-FE1B58C55D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1056" y="1687319"/>
            <a:ext cx="4276042" cy="2216715"/>
          </a:xfrm>
          <a:prstGeom prst="rect">
            <a:avLst/>
          </a:prstGeom>
        </p:spPr>
        <p:txBody>
          <a:bodyPr vert="horz" lIns="91440" tIns="45720" rIns="91440" bIns="45720" numCol="2" spcCol="182880" rtlCol="0">
            <a:noAutofit/>
          </a:bodyPr>
          <a:lstStyle>
            <a:lvl1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7800" indent="-168275">
              <a:lnSpc>
                <a:spcPct val="10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800" indent="-168275">
              <a:lnSpc>
                <a:spcPct val="90000"/>
              </a:lnSpc>
              <a:spcAft>
                <a:spcPts val="900"/>
              </a:spcAft>
              <a:buClr>
                <a:srgbClr val="005776"/>
              </a:buClr>
              <a:buFont typeface="Arial" panose="020B0604020202020204" pitchFamily="34" charset="0"/>
              <a:buChar char="•"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99BF929-3ED7-4B2E-9523-4AA52CEEC4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8896" y="1"/>
            <a:ext cx="1975104" cy="25420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9F09AEE-D560-4E17-8AD2-F1B87805C8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40006" y="2608699"/>
            <a:ext cx="1965960" cy="25420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B533459-9C5D-4016-987B-0040A27FF0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68896" y="2608699"/>
            <a:ext cx="1975104" cy="25420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55C27A9A-5C4A-8A46-A3F7-E0BFEDABC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1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28ED6CD1-DAA8-5742-B47D-AF9D5C5CADA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58C1F93-3415-4B40-A5CA-E9161EDE3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243584"/>
            <a:ext cx="5748391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46047" y="1284354"/>
            <a:ext cx="2326898" cy="2348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90196-7B14-4C9A-AAB2-6901D928817A}"/>
              </a:ext>
            </a:extLst>
          </p:cNvPr>
          <p:cNvSpPr/>
          <p:nvPr userDrawn="1"/>
        </p:nvSpPr>
        <p:spPr>
          <a:xfrm>
            <a:off x="6346047" y="3632694"/>
            <a:ext cx="2326898" cy="5320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4F99BB-FEDA-4A88-AE5A-24EA0C16D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346346" y="3693221"/>
            <a:ext cx="23257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9A89167-1218-4272-8711-99DF387971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6346346" y="3902701"/>
            <a:ext cx="23257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55857F09-292B-264F-8BD7-E41FF238D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D1CB7B-898B-4047-9292-9168752E7E1C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FA06D84-A200-9941-8547-25D52A7A3F01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DE92F93-F540-FB45-A48D-26FF62703215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72540F2-2DD6-7A48-BBB3-46AAE8A75B0D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74285B-3DC2-7E4D-9B09-9B559054F838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B01DB37-416C-C841-AB3E-D76317D03695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7C244B-2AA1-2A44-949C-BC2BEC6522F1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530C646-496C-7141-AD8E-2FA872F97F69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2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">
            <a:extLst>
              <a:ext uri="{FF2B5EF4-FFF2-40B4-BE49-F238E27FC236}">
                <a16:creationId xmlns:a16="http://schemas.microsoft.com/office/drawing/2014/main" id="{A4E819C3-71BC-774D-8184-60EA3F819D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006F59E-A4C7-E841-BDA9-A1E8FB79F0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243584"/>
            <a:ext cx="4638782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60676" y="1284354"/>
            <a:ext cx="1678789" cy="2348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54A42-1DAE-1440-9631-83374A3A0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8661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90196-7B14-4C9A-AAB2-6901D928817A}"/>
              </a:ext>
            </a:extLst>
          </p:cNvPr>
          <p:cNvSpPr/>
          <p:nvPr userDrawn="1"/>
        </p:nvSpPr>
        <p:spPr>
          <a:xfrm>
            <a:off x="5260676" y="3632694"/>
            <a:ext cx="1678789" cy="5320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4F99BB-FEDA-4A88-AE5A-24EA0C16D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5260975" y="369322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9A89167-1218-4272-8711-99DF387971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5260975" y="390270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E432B58-9939-45CC-B3DA-9ED752437A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89723" y="1284354"/>
            <a:ext cx="1678789" cy="2348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DF48F-C265-4136-AA68-32B263D59AE4}"/>
              </a:ext>
            </a:extLst>
          </p:cNvPr>
          <p:cNvSpPr/>
          <p:nvPr userDrawn="1"/>
        </p:nvSpPr>
        <p:spPr>
          <a:xfrm>
            <a:off x="6989723" y="3632694"/>
            <a:ext cx="1678789" cy="5320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65966B1-DB10-4E1C-B1A7-0B311BCE57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6990022" y="369322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254E8-17EF-44B3-A199-12BDE04BA3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white">
          <a:xfrm>
            <a:off x="6990022" y="390270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1AE90F-246C-644A-A610-69766174D85F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694B2FB-A74E-2143-AD2E-190BF6CAC1DC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C46AB3-4AD8-384E-857D-1F81945ED630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626470E-2BDA-1244-B3B3-2A20030BA6BD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4DFEE6D-F7CA-8848-97E0-972A27E9000C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37066FC-D8D3-A544-AF10-742BD657CAC3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132207-28DE-D44E-A18B-2301E4C2CFDF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D9AE786-A622-334E-842B-F99BB82B0DE0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3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3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55ED4A9-F868-FA45-B9AC-DA6AAFFF22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46F6400C-CF27-7745-BF80-7E63A10B783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4DDAE076-4A52-774E-A628-5A0489EAC4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243584"/>
            <a:ext cx="2933272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60676" y="1284354"/>
            <a:ext cx="1678789" cy="2348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90196-7B14-4C9A-AAB2-6901D928817A}"/>
              </a:ext>
            </a:extLst>
          </p:cNvPr>
          <p:cNvSpPr/>
          <p:nvPr userDrawn="1"/>
        </p:nvSpPr>
        <p:spPr>
          <a:xfrm>
            <a:off x="5260676" y="3632694"/>
            <a:ext cx="1678789" cy="5320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4F99BB-FEDA-4A88-AE5A-24EA0C16D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5260975" y="369322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9A89167-1218-4272-8711-99DF387971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5260975" y="390270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E432B58-9939-45CC-B3DA-9ED752437A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89723" y="1284354"/>
            <a:ext cx="1678789" cy="2348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DF48F-C265-4136-AA68-32B263D59AE4}"/>
              </a:ext>
            </a:extLst>
          </p:cNvPr>
          <p:cNvSpPr/>
          <p:nvPr userDrawn="1"/>
        </p:nvSpPr>
        <p:spPr>
          <a:xfrm>
            <a:off x="6989723" y="3632694"/>
            <a:ext cx="1678789" cy="5320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65966B1-DB10-4E1C-B1A7-0B311BCE57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6990022" y="369322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254E8-17EF-44B3-A199-12BDE04BA3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white">
          <a:xfrm>
            <a:off x="6990022" y="390270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CA3B9A59-5547-404E-A6B0-B13EC4FC92D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34383" y="1284354"/>
            <a:ext cx="1678789" cy="2348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CB37F-D1AD-4DE9-BB9C-C0D7DF8528AD}"/>
              </a:ext>
            </a:extLst>
          </p:cNvPr>
          <p:cNvSpPr/>
          <p:nvPr userDrawn="1"/>
        </p:nvSpPr>
        <p:spPr>
          <a:xfrm>
            <a:off x="3534383" y="3632694"/>
            <a:ext cx="1678789" cy="5320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C84601C-4821-4E49-ACE0-5BC6C0A877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3534682" y="369322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546AA5-9643-4726-8B8D-D56117AB41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3534682" y="3902701"/>
            <a:ext cx="1677988" cy="205480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B5FF69-EFFB-FD4C-AC97-19AEC342C8BC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F13944E-0295-474A-929D-EF144E6B09A6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5B557DE-D7F1-C545-86DF-F7EA8570B075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447BB2E-188D-2A4F-A0FA-34DF127D6842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31888DF-2A3D-DF48-9543-D270864F2E34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C816E38-5494-B045-B3E2-76D6D40D75FC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7157545-1362-AB4C-9465-8E3E944C9168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74E306F-C07B-364A-9FA8-8D73471DC3A7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9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nted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832AB4D-9E3C-42EA-AA49-BDF577C7E9A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69132" y="3444"/>
            <a:ext cx="6474868" cy="5143500"/>
          </a:xfrm>
          <a:custGeom>
            <a:avLst/>
            <a:gdLst>
              <a:gd name="connsiteX0" fmla="*/ 2969601 w 6474868"/>
              <a:gd name="connsiteY0" fmla="*/ 0 h 5143500"/>
              <a:gd name="connsiteX1" fmla="*/ 6474868 w 6474868"/>
              <a:gd name="connsiteY1" fmla="*/ 0 h 5143500"/>
              <a:gd name="connsiteX2" fmla="*/ 6474868 w 6474868"/>
              <a:gd name="connsiteY2" fmla="*/ 5143500 h 5143500"/>
              <a:gd name="connsiteX3" fmla="*/ 0 w 647486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868" h="5143500">
                <a:moveTo>
                  <a:pt x="2969601" y="0"/>
                </a:moveTo>
                <a:lnTo>
                  <a:pt x="6474868" y="0"/>
                </a:lnTo>
                <a:lnTo>
                  <a:pt x="647486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9C881FD-E2E8-564B-85B0-CB9CBD1962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A6088AF-8D6E-254C-A05C-0075D6290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43584"/>
            <a:ext cx="3837709" cy="3179928"/>
          </a:xfrm>
          <a:prstGeom prst="rect">
            <a:avLst/>
          </a:prstGeom>
        </p:spPr>
        <p:txBody>
          <a:bodyPr/>
          <a:lstStyle>
            <a:lvl1pPr marL="28575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4798955-8073-7B4B-8E17-9F6FE173A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4995CA-740C-3447-A5B6-0FEA6189A32C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E864C99-114B-244C-92ED-EE40BA08C3B0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D7C3C97-DCED-CE43-8F50-18BFF878FC4E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AC20187-32AD-3846-A7BE-6371FFEE13E5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2A0A305-2CA5-7E49-A83C-62A8D4CB55AA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16DE8A0-537D-C844-A33C-85C2C63149AA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0BA5E40-1323-0B4C-A1C9-D6C78A34A86F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9D76CF0-939A-584E-9370-A8D597049367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93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nted imag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88822D-921F-434F-96F2-F49F57228D6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4657725"/>
              <a:gd name="connsiteY0" fmla="*/ 0 h 5143500"/>
              <a:gd name="connsiteX1" fmla="*/ 4657725 w 4657725"/>
              <a:gd name="connsiteY1" fmla="*/ 0 h 5143500"/>
              <a:gd name="connsiteX2" fmla="*/ 4657725 w 4657725"/>
              <a:gd name="connsiteY2" fmla="*/ 5143500 h 5143500"/>
              <a:gd name="connsiteX3" fmla="*/ 0 w 4657725"/>
              <a:gd name="connsiteY3" fmla="*/ 5143500 h 5143500"/>
              <a:gd name="connsiteX4" fmla="*/ 0 w 4657725"/>
              <a:gd name="connsiteY4" fmla="*/ 0 h 5143500"/>
              <a:gd name="connsiteX0" fmla="*/ 0 w 4657725"/>
              <a:gd name="connsiteY0" fmla="*/ 0 h 5143500"/>
              <a:gd name="connsiteX1" fmla="*/ 4657725 w 4657725"/>
              <a:gd name="connsiteY1" fmla="*/ 0 h 5143500"/>
              <a:gd name="connsiteX2" fmla="*/ 1723139 w 4657725"/>
              <a:gd name="connsiteY2" fmla="*/ 5132867 h 5143500"/>
              <a:gd name="connsiteX3" fmla="*/ 0 w 4657725"/>
              <a:gd name="connsiteY3" fmla="*/ 5143500 h 5143500"/>
              <a:gd name="connsiteX4" fmla="*/ 0 w 465772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7725" h="5143500">
                <a:moveTo>
                  <a:pt x="0" y="0"/>
                </a:moveTo>
                <a:lnTo>
                  <a:pt x="4657725" y="0"/>
                </a:lnTo>
                <a:lnTo>
                  <a:pt x="1723139" y="5132867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6F7D266-0698-D641-BEC5-D462ABE3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6281" y="1786483"/>
            <a:ext cx="4410517" cy="8641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1">
                <a:solidFill>
                  <a:srgbClr val="FA461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quote.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7DD9DC9-05DD-AB42-9E3F-93EFED27F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6281" y="2793390"/>
            <a:ext cx="4410517" cy="7810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00445FD-D9F9-B942-9F9C-E614A99D56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6281" y="3645990"/>
            <a:ext cx="4410517" cy="187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A2CCC-1E58-3145-BE89-0681FE17C10F}"/>
              </a:ext>
            </a:extLst>
          </p:cNvPr>
          <p:cNvSpPr txBox="1"/>
          <p:nvPr userDrawn="1"/>
        </p:nvSpPr>
        <p:spPr>
          <a:xfrm>
            <a:off x="4155570" y="1127546"/>
            <a:ext cx="616689" cy="5954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2DCCD3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“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61C60CA7-760F-2048-B34F-FF66B7178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F6A72B-A396-4748-8D54-E8C182E5F360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64F2826-C135-CD4A-A83A-E039A3657890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EE237AE-3135-264A-A8B7-00FC0B6C8B3F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A7D5CB2-0B6F-4A49-9134-ED6BAEEC0545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5E9D054-31A9-8C4F-B014-F352F5B48F07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05CA00-4EDA-2D47-A296-C8539594513C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218E3FB-5068-E248-9A7A-FB35E4552B96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804143F-C913-1C4C-891E-211CD68B9FAD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8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nted image + cust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F7D266-0698-D641-BEC5-D462ABE3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6281" y="1786483"/>
            <a:ext cx="4410517" cy="31876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FA461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Customer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7DD9DC9-05DD-AB42-9E3F-93EFED27F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6281" y="2254919"/>
            <a:ext cx="4410517" cy="14583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88822D-921F-434F-96F2-F49F57228D6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4657725"/>
              <a:gd name="connsiteY0" fmla="*/ 0 h 5143500"/>
              <a:gd name="connsiteX1" fmla="*/ 4657725 w 4657725"/>
              <a:gd name="connsiteY1" fmla="*/ 0 h 5143500"/>
              <a:gd name="connsiteX2" fmla="*/ 4657725 w 4657725"/>
              <a:gd name="connsiteY2" fmla="*/ 5143500 h 5143500"/>
              <a:gd name="connsiteX3" fmla="*/ 0 w 4657725"/>
              <a:gd name="connsiteY3" fmla="*/ 5143500 h 5143500"/>
              <a:gd name="connsiteX4" fmla="*/ 0 w 4657725"/>
              <a:gd name="connsiteY4" fmla="*/ 0 h 5143500"/>
              <a:gd name="connsiteX0" fmla="*/ 0 w 4657725"/>
              <a:gd name="connsiteY0" fmla="*/ 0 h 5143500"/>
              <a:gd name="connsiteX1" fmla="*/ 4657725 w 4657725"/>
              <a:gd name="connsiteY1" fmla="*/ 0 h 5143500"/>
              <a:gd name="connsiteX2" fmla="*/ 1723139 w 4657725"/>
              <a:gd name="connsiteY2" fmla="*/ 5132867 h 5143500"/>
              <a:gd name="connsiteX3" fmla="*/ 0 w 4657725"/>
              <a:gd name="connsiteY3" fmla="*/ 5143500 h 5143500"/>
              <a:gd name="connsiteX4" fmla="*/ 0 w 465772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7725" h="5143500">
                <a:moveTo>
                  <a:pt x="0" y="0"/>
                </a:moveTo>
                <a:lnTo>
                  <a:pt x="4657725" y="0"/>
                </a:lnTo>
                <a:lnTo>
                  <a:pt x="1723139" y="5132867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8FD5054-7958-4849-A841-19F10BAE4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201DA-416C-0A48-AB0C-D2F715B6FE67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35C2149-E0A2-074D-B214-B1CE60B110C0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9134DC6-D733-7849-AC21-24BB4786C984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44A5D8F-E3B4-0A43-9200-534A73FF72BA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148CD7A-7256-1049-B792-0DA48D2A9B68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49C4789-A4F8-4B4F-9FB1-BEBA42696721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130504-69E3-E240-973F-56FDDB4A8AD0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A476D2-71C0-8D47-96D3-9FB12E11EA73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09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Produc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grate&#10;&#10;Description automatically generated">
            <a:extLst>
              <a:ext uri="{FF2B5EF4-FFF2-40B4-BE49-F238E27FC236}">
                <a16:creationId xmlns:a16="http://schemas.microsoft.com/office/drawing/2014/main" id="{A8698307-A0D3-4E97-9F36-8184967E5F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33" y="16587"/>
            <a:ext cx="9152128" cy="5148072"/>
          </a:xfrm>
          <a:prstGeom prst="rect">
            <a:avLst/>
          </a:prstGeom>
        </p:spPr>
      </p:pic>
      <p:sp>
        <p:nvSpPr>
          <p:cNvPr id="12" name="Triangle 8">
            <a:extLst>
              <a:ext uri="{FF2B5EF4-FFF2-40B4-BE49-F238E27FC236}">
                <a16:creationId xmlns:a16="http://schemas.microsoft.com/office/drawing/2014/main" id="{3CADECD2-F93E-43C8-818C-D4DF03536A58}"/>
              </a:ext>
            </a:extLst>
          </p:cNvPr>
          <p:cNvSpPr/>
          <p:nvPr userDrawn="1"/>
        </p:nvSpPr>
        <p:spPr>
          <a:xfrm rot="5400000">
            <a:off x="-27432" y="484282"/>
            <a:ext cx="392715" cy="338548"/>
          </a:xfrm>
          <a:prstGeom prst="triangle">
            <a:avLst/>
          </a:prstGeom>
          <a:solidFill>
            <a:srgbClr val="2DC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C4ABE-DF40-CC49-966B-1AFD85D65E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7200" y="457200"/>
            <a:ext cx="7886700" cy="3927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2201A-E9D2-9A49-BCEC-995736CFE3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9111" y="1014387"/>
            <a:ext cx="4238156" cy="326231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9DCBE7-1DEB-8346-8E4E-A383DF3652E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1055" y="1242875"/>
            <a:ext cx="4145369" cy="2782587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defTabSz="228600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lang="en-US" sz="1400" smtClean="0">
                <a:solidFill>
                  <a:schemeClr val="bg1"/>
                </a:solidFill>
                <a:effectLst/>
              </a:defRPr>
            </a:lvl1pPr>
            <a:lvl2pPr marL="342900" indent="0">
              <a:buNone/>
              <a:defRPr/>
            </a:lvl2pPr>
            <a:lvl7pPr marL="2057400" indent="0">
              <a:buNone/>
              <a:defRPr/>
            </a:lvl7pPr>
          </a:lstStyle>
          <a:p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Mockup will be locked on slide so the ppt creator will be able to insert GUI behind screen</a:t>
            </a:r>
          </a:p>
          <a:p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Esti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quistotate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il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ipsant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etur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? Qui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temolessum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dolupta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temoluptia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sapicient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voluptas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facculpa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editiandit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reperis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dem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duci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Ovid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eatia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dolent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am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assequiam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eictotatures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officia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volo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faccum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facere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nulparia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volupis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res et alit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quibus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volorum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et, arum.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2A91598-B5CD-4C2B-B517-4C5EEB8B4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47374" y="1385161"/>
            <a:ext cx="3289515" cy="184042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F19F58AB-6926-7F49-8FF3-72D8033AD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130C9BA-CE91-6A49-A45E-1F80751618E7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en-US" sz="6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Altair Engineering, Inc. Proprietary and Confidential. All rights reserved.</a:t>
            </a:r>
          </a:p>
          <a:p>
            <a:pPr algn="r"/>
            <a:endParaRPr lang="en-US" sz="600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484DCA-FD23-4A4E-9B32-9FE4F8C56ADF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560FC8C-948D-E341-B906-8F6D328C3169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A89F2DD-B331-B348-B753-4C89DADC9F2E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4D7A64A-E423-EA48-8EAF-6047731013A0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F38B391-5629-094C-B66C-274AD82237D2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F3ACC9A-CF67-414F-8586-7FBF64587AF0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D1D9688-9AFF-E54F-B3D6-EA4ABF142D01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C0189-E81C-E447-8E63-19257C8FEE41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9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Produc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grate&#10;&#10;Description automatically generated">
            <a:extLst>
              <a:ext uri="{FF2B5EF4-FFF2-40B4-BE49-F238E27FC236}">
                <a16:creationId xmlns:a16="http://schemas.microsoft.com/office/drawing/2014/main" id="{A8698307-A0D3-4E97-9F36-8184967E5F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2128" cy="51480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509E27-701C-495D-8670-6819F1568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0632" y="1014387"/>
            <a:ext cx="4672474" cy="3114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C4ABE-DF40-CC49-966B-1AFD85D65E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7200" y="457200"/>
            <a:ext cx="7886700" cy="3927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9DCBE7-1DEB-8346-8E4E-A383DF3652E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1055" y="1242875"/>
            <a:ext cx="4145369" cy="2782587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tabLst/>
              <a:defRPr lang="en-US" sz="140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Mockup will be locked on slide so the ppt creator will be able to insert GUI behind screen</a:t>
            </a:r>
          </a:p>
          <a:p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Esti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quistotate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il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ipsant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etur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? Qui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temolessum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dolupta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temoluptia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sapicient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voluptas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facculpa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editiandit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reperis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dem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duci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Ovid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eatia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dolent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am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assequiam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eictotatures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officia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volo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faccum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facere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nulparia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volupis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res et alit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quibus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volorum</a:t>
            </a: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et, arum.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2A91598-B5CD-4C2B-B517-4C5EEB8B4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10372" y="1535618"/>
            <a:ext cx="3191256" cy="19567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6E12A1D-C745-2845-92EE-6DE13D65B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3D5C50-895E-334C-9D1B-255A45CE81B6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en-US" sz="6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Altair Engineering, Inc. Proprietary and Confidential. All rights reserved.</a:t>
            </a:r>
          </a:p>
          <a:p>
            <a:pPr algn="r"/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9" name="Triangle 8">
            <a:extLst>
              <a:ext uri="{FF2B5EF4-FFF2-40B4-BE49-F238E27FC236}">
                <a16:creationId xmlns:a16="http://schemas.microsoft.com/office/drawing/2014/main" id="{2B68D599-3B3D-5848-B2E5-F848F384F9D6}"/>
              </a:ext>
            </a:extLst>
          </p:cNvPr>
          <p:cNvSpPr/>
          <p:nvPr userDrawn="1"/>
        </p:nvSpPr>
        <p:spPr>
          <a:xfrm rot="5400000">
            <a:off x="-27432" y="484282"/>
            <a:ext cx="392715" cy="338548"/>
          </a:xfrm>
          <a:prstGeom prst="triangle">
            <a:avLst/>
          </a:prstGeom>
          <a:solidFill>
            <a:srgbClr val="2DC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8BE20F-4773-4E44-BB30-8C3C74A29250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34FDD32-5A27-354B-AABC-3A8BFFD57A8C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E8E9929-48C1-EE4A-B9BF-C381ACC2A1BB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04C9F72-21B5-6D4C-A616-14E399E200D5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EA96AA-2AF6-EF44-BECA-C52C142713C8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9B78DE1-4A79-324A-8560-0B9826491F52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A763137-463A-7846-B6EF-8480F87C6C8A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FEB7596-E79D-A545-84C6-D4CA5910FF2E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7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54A42-1DAE-1440-9631-83374A3A0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8185"/>
            <a:ext cx="2057400" cy="274320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BE2FA95-925F-8F4A-9002-CF04AA136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4070"/>
            <a:ext cx="8215744" cy="34455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5A7E23-457B-9A4E-8DC5-2623D74C8A84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081BF7D-56A4-5641-95EE-EA172EE7F128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0F3EF8E-3326-F949-82E9-7A4417D17B9F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02C9EC1-95B5-AA44-B469-D35A9761B2C0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A94F724-0706-1445-9051-F888578C5D88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17CAF60-9307-F141-BCDF-D776E2BE02A4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1F12EE3-AE34-A64C-9951-C1A818014A61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108865F-78F9-4A43-BEBE-EC3A6C33D35F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7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Produc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grate&#10;&#10;Description automatically generated">
            <a:extLst>
              <a:ext uri="{FF2B5EF4-FFF2-40B4-BE49-F238E27FC236}">
                <a16:creationId xmlns:a16="http://schemas.microsoft.com/office/drawing/2014/main" id="{A8698307-A0D3-4E97-9F36-8184967E5F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2128" cy="5148072"/>
          </a:xfrm>
          <a:prstGeom prst="rect">
            <a:avLst/>
          </a:prstGeom>
        </p:spPr>
      </p:pic>
      <p:pic>
        <p:nvPicPr>
          <p:cNvPr id="16" name="Picture 15" descr="A flat screen television&#10;&#10;Description automatically generated">
            <a:extLst>
              <a:ext uri="{FF2B5EF4-FFF2-40B4-BE49-F238E27FC236}">
                <a16:creationId xmlns:a16="http://schemas.microsoft.com/office/drawing/2014/main" id="{1F062D3E-22E7-4008-ADD5-C034398C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0971" y="877067"/>
            <a:ext cx="6682058" cy="4266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C4ABE-DF40-CC49-966B-1AFD85D65E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7200" y="457200"/>
            <a:ext cx="7886700" cy="3927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2A91598-B5CD-4C2B-B517-4C5EEB8B4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58872" y="1450803"/>
            <a:ext cx="5210553" cy="290121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03021F89-6F31-8A40-8479-A3BF835358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D40945-DE40-E04D-BC27-22A97E027D08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en-US" sz="6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Altair Engineering, Inc. Proprietary and Confidential. All rights reserved.</a:t>
            </a:r>
          </a:p>
          <a:p>
            <a:pPr algn="r"/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3" name="Triangle 8">
            <a:extLst>
              <a:ext uri="{FF2B5EF4-FFF2-40B4-BE49-F238E27FC236}">
                <a16:creationId xmlns:a16="http://schemas.microsoft.com/office/drawing/2014/main" id="{AE667DB5-257D-204A-A578-1E4F86A10A74}"/>
              </a:ext>
            </a:extLst>
          </p:cNvPr>
          <p:cNvSpPr/>
          <p:nvPr userDrawn="1"/>
        </p:nvSpPr>
        <p:spPr>
          <a:xfrm rot="5400000">
            <a:off x="-27432" y="484282"/>
            <a:ext cx="392715" cy="338548"/>
          </a:xfrm>
          <a:prstGeom prst="triangle">
            <a:avLst/>
          </a:prstGeom>
          <a:solidFill>
            <a:srgbClr val="2DC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128A48-ABC2-0F46-99D4-39FBA986C9C0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3CDA569-626C-7041-BE60-A841591DBF3A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BE4318E-19C4-194A-BB4D-D1E468477F3D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A7D69CA-E603-1546-897B-C327D26CC6AB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7AF93E5-D1FB-AC40-A034-739E7F43850D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67BA5D2-616E-9441-AE30-BB64BF2F8B00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5A880DE-20DF-FD41-A1C7-9430D83260F3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51AE1B3-F4CD-7F4C-B0F6-1923881855A6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73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ue Produc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grate&#10;&#10;Description automatically generated">
            <a:extLst>
              <a:ext uri="{FF2B5EF4-FFF2-40B4-BE49-F238E27FC236}">
                <a16:creationId xmlns:a16="http://schemas.microsoft.com/office/drawing/2014/main" id="{A8698307-A0D3-4E97-9F36-8184967E5F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2128" cy="5148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1CA0E-B78D-4A5D-90C0-D8F885E52F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911" y="877067"/>
            <a:ext cx="6400177" cy="4266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C4ABE-DF40-CC49-966B-1AFD85D65E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7200" y="457200"/>
            <a:ext cx="7886700" cy="3927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2A91598-B5CD-4C2B-B517-4C5EEB8B4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89612" y="1592599"/>
            <a:ext cx="4361617" cy="2673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9BD59C07-6748-584B-8220-B980C3B9D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52A64E6-123F-A94B-86E0-3C49B2843362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en-US" sz="6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Altair Engineering, Inc. Proprietary and Confidential. All rights reserved.</a:t>
            </a:r>
          </a:p>
          <a:p>
            <a:pPr algn="r"/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3" name="Triangle 8">
            <a:extLst>
              <a:ext uri="{FF2B5EF4-FFF2-40B4-BE49-F238E27FC236}">
                <a16:creationId xmlns:a16="http://schemas.microsoft.com/office/drawing/2014/main" id="{7EDFA5E0-4290-C843-88BD-F3B43EB2C3AC}"/>
              </a:ext>
            </a:extLst>
          </p:cNvPr>
          <p:cNvSpPr/>
          <p:nvPr userDrawn="1"/>
        </p:nvSpPr>
        <p:spPr>
          <a:xfrm rot="5400000">
            <a:off x="-27432" y="484282"/>
            <a:ext cx="392715" cy="338548"/>
          </a:xfrm>
          <a:prstGeom prst="triangle">
            <a:avLst/>
          </a:prstGeom>
          <a:solidFill>
            <a:srgbClr val="2DC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9FB1D-F59B-3F43-B8FD-5C515F71A914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37FC18F-4C38-2643-B701-7F03A0BF166B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8EE0416-C267-FF40-8131-82709AE3DBF6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4139C9-038E-3846-B068-628389544D27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59D15ED-C36D-9B40-A016-FCDBE5B0E3DB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BA999D-82B8-4346-863E-ABB7EA4722E4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0AC65C3-D97D-E942-B31A-A98BD831F0E1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8D103B2-F1DB-9648-8FF4-FB6C9BDDB166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8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ADE5900-8221-114C-88EB-8CD0C1F1D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A943A9-9E7B-2F4F-8AD7-0331D93C8FD5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998129A-D36F-454A-BFB5-A4D09793E690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7FAD15F-C7CD-8540-B2EC-7B9730A05ADA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287DC9B-0FDB-7147-9E30-6E3FA97B36DE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7EE7559-108D-534C-B411-35F8EB12B666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A089BB2-A845-7D4E-A045-A77E752FC2F0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D54212C-CF3D-444D-88B5-9DBC7A05EA46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97821CE-8AB1-E74D-8C35-86B25D3FE721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5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DFB5FA2-A874-654A-9F63-284FCA0E5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CEF607-7A77-F44F-8470-E2516290BADB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58E2072-2601-E843-B052-BF6851564494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44CA34A-B228-EB42-B119-D1A32D68F580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52C5834-1D34-C641-B13A-ABAC2E081653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D7ABE6A-BD6A-FB4C-B9E9-0280DF50BEFC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8771B83-005C-5440-BB6F-0DEF04541735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59171E8-0732-6649-8686-6FCFA96F7236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509DAE5-52D6-CE47-9A35-7D8DB914386F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07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D726-51BD-554F-BB56-930C6A24E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327907"/>
            <a:ext cx="6858000" cy="487686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all" baseline="0">
                <a:solidFill>
                  <a:srgbClr val="FA461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95B464-D3EE-624D-851D-1347112CEE94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3A4F42-326A-C646-8B54-3F89D3CD98EA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9ECEDF3-98A2-5B43-A6D7-B04C9B7B1D72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BEB2A6F-1B3B-CD42-99B5-2EDAC4A2005D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4A4F318-4F94-0746-8E16-F88DF573A90C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9680E00-CA3F-AB45-80CC-ED9F0E4CE0F7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9CB9BF4-8C42-884D-8DC1-AEE00C259E3B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295FC5-B38A-4248-B0FE-1D87BA091865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4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D726-51BD-554F-BB56-930C6A24E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327907"/>
            <a:ext cx="6858000" cy="487686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A8095D-5FF4-8541-950E-05ACF7DFD4FD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en-US" sz="6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Altair Engineering, Inc. Proprietary and Confidential. All rights reserved.</a:t>
            </a:r>
          </a:p>
          <a:p>
            <a:pPr algn="r"/>
            <a:endParaRPr lang="en-US" sz="6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038C1-119A-3543-9B94-7157369DA0F6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B4A26D7-92EE-FB41-81C5-F666C10B1985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672647A-EE26-C74C-A26A-0EC280AE18B6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EEA32DF-40D3-5543-8A57-117143EF23BF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F1E6730-1A9E-9C4E-9AF3-B9B6E0D76D0B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1500276-2180-EB40-B79C-A049CCFF392E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C15B2DB-60AE-774A-8BAD-1BFA6AC72BF0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7744C0E-B654-144E-BFD0-3C1C2821C871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5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D726-51BD-554F-BB56-930C6A24E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327907"/>
            <a:ext cx="6858000" cy="487686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1A1C53-3813-164C-B5BC-8DB120787DF9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en-US" sz="6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Altair Engineering, Inc. Proprietary and Confidential. All rights reserved.</a:t>
            </a:r>
          </a:p>
          <a:p>
            <a:pPr algn="r"/>
            <a:endParaRPr lang="en-US" sz="6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4FAF19-728A-0846-A900-51B2B1EDD71A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501A20-B139-FC48-B790-26651748ED3D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242BDF1-93C2-B342-8038-E322FA793F6A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A8C1F9F-A01A-2843-BBD5-538131E3C4BB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E2E5DA2-A675-3F4E-86A7-D06F2AE6241D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4670E2B-7A71-BE47-9239-067A4E4B8157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3FFE781-61C5-C342-8084-DC03FF9CD406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01A55FA-B8D5-7341-AD5C-B19B27EF1E9E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8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colorf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D726-51BD-554F-BB56-930C6A24E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327907"/>
            <a:ext cx="6858000" cy="487686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2C7C41-C3FD-DA43-8670-E16E6A4BBC27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en-US" sz="6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Altair Engineering, Inc. Proprietary and Confidential. All rights reserved.</a:t>
            </a:r>
          </a:p>
          <a:p>
            <a:pPr algn="r"/>
            <a:endParaRPr lang="en-US" sz="6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A705BF-24C7-5349-9A5E-F65393F33E90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6D8885F-E321-9641-8B04-D66D449CE5DB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EBE807C-9EC6-1F44-B69D-383DB3F3AB2A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FC5CCB7-42DE-2F4D-8A86-5E2055DBBF6E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CC93576-4060-9D4B-8496-3FDC44FF5879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0D29205-5F41-4148-BEAE-6523B58E5C17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0ABCFC8-3AE4-9541-8D44-5035E69E671B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0C47D92-7738-E84C-A2AB-B1E98D4AE73E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7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D726-51BD-554F-BB56-930C6A24E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3329" y="3189755"/>
            <a:ext cx="4198882" cy="487686"/>
          </a:xfrm>
          <a:prstGeom prst="rect">
            <a:avLst/>
          </a:prstGeom>
        </p:spPr>
        <p:txBody>
          <a:bodyPr anchor="b"/>
          <a:lstStyle>
            <a:lvl1pPr algn="r">
              <a:defRPr sz="20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62963A-9F1C-4288-AA3A-F1A282E0EA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08518" cy="5143500"/>
          </a:xfrm>
          <a:custGeom>
            <a:avLst/>
            <a:gdLst>
              <a:gd name="connsiteX0" fmla="*/ 0 w 5608518"/>
              <a:gd name="connsiteY0" fmla="*/ 0 h 5143500"/>
              <a:gd name="connsiteX1" fmla="*/ 5608518 w 5608518"/>
              <a:gd name="connsiteY1" fmla="*/ 0 h 5143500"/>
              <a:gd name="connsiteX2" fmla="*/ 2638917 w 5608518"/>
              <a:gd name="connsiteY2" fmla="*/ 5143500 h 5143500"/>
              <a:gd name="connsiteX3" fmla="*/ 0 w 560851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8518" h="5143500">
                <a:moveTo>
                  <a:pt x="0" y="0"/>
                </a:moveTo>
                <a:lnTo>
                  <a:pt x="5608518" y="0"/>
                </a:lnTo>
                <a:lnTo>
                  <a:pt x="2638917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7A81A2-4284-2D4B-B125-178B248380A0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en-US" sz="6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Altair Engineering, Inc. Proprietary and Confidential. All rights reserved.</a:t>
            </a:r>
          </a:p>
          <a:p>
            <a:pPr algn="r"/>
            <a:endParaRPr lang="en-US" sz="6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B5CCEC-275A-B34C-8019-79327562513D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7FDF893-0D5B-2E43-868E-76BEDE958817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7730ABF-D131-6545-9BFA-8C994D7B7B18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73B587-3C41-A947-9E9F-DFE1DE8C47C7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5C8A44-2B46-704E-9F3A-F89EA821C2DC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7F008F-D9AF-7C49-9D0B-0C817B4959D3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75D5207-8EFC-5E44-8417-C101E7F09878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9C1089F-A8E1-7C47-90FB-411A3F5C2E4D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2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42F05-073F-0F42-8414-0468876AFBB5}"/>
              </a:ext>
            </a:extLst>
          </p:cNvPr>
          <p:cNvSpPr txBox="1"/>
          <p:nvPr userDrawn="1"/>
        </p:nvSpPr>
        <p:spPr>
          <a:xfrm>
            <a:off x="2002596" y="2020028"/>
            <a:ext cx="51388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A4616"/>
                </a:solidFill>
                <a:latin typeface="+mn-lt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6AED3E-553C-8E4F-9107-FBE029A743DC}"/>
              </a:ext>
            </a:extLst>
          </p:cNvPr>
          <p:cNvCxnSpPr>
            <a:cxnSpLocks/>
          </p:cNvCxnSpPr>
          <p:nvPr userDrawn="1"/>
        </p:nvCxnSpPr>
        <p:spPr>
          <a:xfrm flipH="1">
            <a:off x="-89647" y="-170329"/>
            <a:ext cx="2156693" cy="3851804"/>
          </a:xfrm>
          <a:prstGeom prst="line">
            <a:avLst/>
          </a:prstGeom>
          <a:ln w="127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471FCD-AEFE-9D4E-9F7A-65E424CF1896}"/>
              </a:ext>
            </a:extLst>
          </p:cNvPr>
          <p:cNvSpPr txBox="1"/>
          <p:nvPr userDrawn="1"/>
        </p:nvSpPr>
        <p:spPr>
          <a:xfrm>
            <a:off x="3083442" y="2571750"/>
            <a:ext cx="2913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A2A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altair.com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33CC7-4F35-B84A-86CD-230F5F6B3F65}"/>
              </a:ext>
            </a:extLst>
          </p:cNvPr>
          <p:cNvSpPr txBox="1"/>
          <p:nvPr userDrawn="1"/>
        </p:nvSpPr>
        <p:spPr>
          <a:xfrm>
            <a:off x="3083442" y="3709433"/>
            <a:ext cx="2913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A2A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#ONLYFORWARD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63E45-C37E-4717-A752-D57A74DB0D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5828" y="3521368"/>
            <a:ext cx="867735" cy="12690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2D191B-FA01-0540-9962-F2C952655F5D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C313274-812C-B547-99E5-62032C0F3D4D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A626909-4374-8C41-BA98-D785F3864A2C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F7BBCF0-65E9-8B4F-95D3-B577868A5132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3BAD0AB-868E-FA45-8212-CDEFB4CAA65B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39777B3-373D-624F-A959-E06FE9ADD62D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A681163-7584-5344-B6A3-D345E9F066FC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8532747-50FB-CB46-999B-A9CA49312381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43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1A787D-D8A4-E941-B0F1-3B79A283D3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F83044A-7BC6-9849-9243-D289B0C36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515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C83C7E0-6C82-9C49-AFA4-856D1EAE0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37397"/>
            <a:ext cx="8215744" cy="31322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B0BCF6-E5D3-414C-ACF3-D6205505D457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4"/>
            <a:chExt cx="5014294" cy="1028738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EFE68C1-3CD2-6946-BDBC-ECC9A735F398}"/>
                </a:ext>
              </a:extLst>
            </p:cNvPr>
            <p:cNvSpPr/>
            <p:nvPr/>
          </p:nvSpPr>
          <p:spPr>
            <a:xfrm>
              <a:off x="3587766" y="2914654"/>
              <a:ext cx="1172608" cy="1028738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EDBB847-932D-8B46-9D96-AA299805C068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FF9CB19-B708-F346-B51F-9F9D8EB63CB4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39CA0E-3A0C-3446-9480-558AA34EE15C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AE6D5-884F-6E41-9F38-8BF048FF21F5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FCFCEBF-3592-DC41-9431-F69026249BCB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D65837B-9BAF-D845-88B2-97F401F875BC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F4FE8-D0B6-074C-B1A4-E55D1E96E8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6753" y="2020028"/>
            <a:ext cx="5970494" cy="551722"/>
          </a:xfrm>
        </p:spPr>
        <p:txBody>
          <a:bodyPr/>
          <a:lstStyle>
            <a:lvl1pPr marL="0" indent="0" algn="ctr">
              <a:buNone/>
              <a:defRPr sz="3500" b="1"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71FCD-AEFE-9D4E-9F7A-65E424CF1896}"/>
              </a:ext>
            </a:extLst>
          </p:cNvPr>
          <p:cNvSpPr txBox="1"/>
          <p:nvPr userDrawn="1"/>
        </p:nvSpPr>
        <p:spPr>
          <a:xfrm>
            <a:off x="3083442" y="2571750"/>
            <a:ext cx="2913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A2A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altair.com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33CC7-4F35-B84A-86CD-230F5F6B3F65}"/>
              </a:ext>
            </a:extLst>
          </p:cNvPr>
          <p:cNvSpPr txBox="1"/>
          <p:nvPr userDrawn="1"/>
        </p:nvSpPr>
        <p:spPr>
          <a:xfrm>
            <a:off x="3083442" y="3709433"/>
            <a:ext cx="2913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A2A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#ONLYFORWARD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63E45-C37E-4717-A752-D57A74DB0D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5828" y="3521368"/>
            <a:ext cx="867735" cy="12690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188F56B-9158-F244-B7B5-40262A579319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724DDB8-32A0-614C-9484-4040057A1C32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41783F1-4392-1F46-A257-F65079A01572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BFD1108-ABF5-2146-B9FB-037B9D0A8495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24E9319-1492-EF49-89E7-A47108E1FB9F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79AB8B7-BF3A-4144-AA3C-3F41F3BD30D2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4DC2924-5AC6-9240-B1CF-9CE3A8B4EC0A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BFC3C2-6622-9C4C-A4BE-F44D50BBAE0D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543D2C-9C25-CD4C-8781-58D40DB49051}"/>
              </a:ext>
            </a:extLst>
          </p:cNvPr>
          <p:cNvCxnSpPr>
            <a:cxnSpLocks/>
          </p:cNvCxnSpPr>
          <p:nvPr userDrawn="1"/>
        </p:nvCxnSpPr>
        <p:spPr>
          <a:xfrm flipH="1">
            <a:off x="-89647" y="-170329"/>
            <a:ext cx="2156693" cy="3851804"/>
          </a:xfrm>
          <a:prstGeom prst="line">
            <a:avLst/>
          </a:prstGeom>
          <a:ln w="127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air +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7A8FC9D-CF14-7C4F-B951-1BF383E4FE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186" y="-6352"/>
            <a:ext cx="9152535" cy="3800919"/>
          </a:xfrm>
          <a:custGeom>
            <a:avLst/>
            <a:gdLst>
              <a:gd name="connsiteX0" fmla="*/ 0 w 9144000"/>
              <a:gd name="connsiteY0" fmla="*/ 0 h 3778250"/>
              <a:gd name="connsiteX1" fmla="*/ 8514279 w 9144000"/>
              <a:gd name="connsiteY1" fmla="*/ 0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7867290 w 9144000"/>
              <a:gd name="connsiteY3" fmla="*/ 3752371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35381"/>
              <a:gd name="connsiteY0" fmla="*/ 0 h 3778250"/>
              <a:gd name="connsiteX1" fmla="*/ 9135381 w 9135381"/>
              <a:gd name="connsiteY1" fmla="*/ 8627 h 3778250"/>
              <a:gd name="connsiteX2" fmla="*/ 9135373 w 9135381"/>
              <a:gd name="connsiteY2" fmla="*/ 2191102 h 3778250"/>
              <a:gd name="connsiteX3" fmla="*/ 7867290 w 9135381"/>
              <a:gd name="connsiteY3" fmla="*/ 3752371 h 3778250"/>
              <a:gd name="connsiteX4" fmla="*/ 0 w 9135381"/>
              <a:gd name="connsiteY4" fmla="*/ 3778250 h 3778250"/>
              <a:gd name="connsiteX5" fmla="*/ 0 w 9135381"/>
              <a:gd name="connsiteY5" fmla="*/ 0 h 3778250"/>
              <a:gd name="connsiteX0" fmla="*/ 0 w 9135381"/>
              <a:gd name="connsiteY0" fmla="*/ 0 h 3786876"/>
              <a:gd name="connsiteX1" fmla="*/ 9135381 w 9135381"/>
              <a:gd name="connsiteY1" fmla="*/ 8627 h 3786876"/>
              <a:gd name="connsiteX2" fmla="*/ 9135373 w 9135381"/>
              <a:gd name="connsiteY2" fmla="*/ 2191102 h 3786876"/>
              <a:gd name="connsiteX3" fmla="*/ 8289984 w 9135381"/>
              <a:gd name="connsiteY3" fmla="*/ 3786876 h 3786876"/>
              <a:gd name="connsiteX4" fmla="*/ 0 w 9135381"/>
              <a:gd name="connsiteY4" fmla="*/ 3778250 h 3786876"/>
              <a:gd name="connsiteX5" fmla="*/ 0 w 9135381"/>
              <a:gd name="connsiteY5" fmla="*/ 0 h 3786876"/>
              <a:gd name="connsiteX0" fmla="*/ 0 w 9143999"/>
              <a:gd name="connsiteY0" fmla="*/ 0 h 3786876"/>
              <a:gd name="connsiteX1" fmla="*/ 9135381 w 9143999"/>
              <a:gd name="connsiteY1" fmla="*/ 8627 h 3786876"/>
              <a:gd name="connsiteX2" fmla="*/ 9143999 w 9143999"/>
              <a:gd name="connsiteY2" fmla="*/ 2147970 h 3786876"/>
              <a:gd name="connsiteX3" fmla="*/ 8289984 w 9143999"/>
              <a:gd name="connsiteY3" fmla="*/ 3786876 h 3786876"/>
              <a:gd name="connsiteX4" fmla="*/ 0 w 9143999"/>
              <a:gd name="connsiteY4" fmla="*/ 3778250 h 3786876"/>
              <a:gd name="connsiteX5" fmla="*/ 0 w 9143999"/>
              <a:gd name="connsiteY5" fmla="*/ 0 h 3786876"/>
              <a:gd name="connsiteX0" fmla="*/ 0 w 9139334"/>
              <a:gd name="connsiteY0" fmla="*/ 0 h 3786876"/>
              <a:gd name="connsiteX1" fmla="*/ 9135381 w 9139334"/>
              <a:gd name="connsiteY1" fmla="*/ 8627 h 3786876"/>
              <a:gd name="connsiteX2" fmla="*/ 9139334 w 9139334"/>
              <a:gd name="connsiteY2" fmla="*/ 2199288 h 3786876"/>
              <a:gd name="connsiteX3" fmla="*/ 8289984 w 9139334"/>
              <a:gd name="connsiteY3" fmla="*/ 3786876 h 3786876"/>
              <a:gd name="connsiteX4" fmla="*/ 0 w 9139334"/>
              <a:gd name="connsiteY4" fmla="*/ 3778250 h 3786876"/>
              <a:gd name="connsiteX5" fmla="*/ 0 w 9139334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7580"/>
              <a:gd name="connsiteX1" fmla="*/ 9140046 w 9140046"/>
              <a:gd name="connsiteY1" fmla="*/ 3962 h 3787580"/>
              <a:gd name="connsiteX2" fmla="*/ 9139334 w 9140046"/>
              <a:gd name="connsiteY2" fmla="*/ 2199288 h 3787580"/>
              <a:gd name="connsiteX3" fmla="*/ 8289984 w 9140046"/>
              <a:gd name="connsiteY3" fmla="*/ 3786876 h 3787580"/>
              <a:gd name="connsiteX4" fmla="*/ 0 w 9140046"/>
              <a:gd name="connsiteY4" fmla="*/ 3787580 h 3787580"/>
              <a:gd name="connsiteX5" fmla="*/ 0 w 9140046"/>
              <a:gd name="connsiteY5" fmla="*/ 0 h 3787580"/>
              <a:gd name="connsiteX0" fmla="*/ 0 w 9140046"/>
              <a:gd name="connsiteY0" fmla="*/ 0 h 3803303"/>
              <a:gd name="connsiteX1" fmla="*/ 9140046 w 9140046"/>
              <a:gd name="connsiteY1" fmla="*/ 3962 h 3803303"/>
              <a:gd name="connsiteX2" fmla="*/ 9139334 w 9140046"/>
              <a:gd name="connsiteY2" fmla="*/ 2199288 h 3803303"/>
              <a:gd name="connsiteX3" fmla="*/ 8268082 w 9140046"/>
              <a:gd name="connsiteY3" fmla="*/ 3803303 h 3803303"/>
              <a:gd name="connsiteX4" fmla="*/ 0 w 9140046"/>
              <a:gd name="connsiteY4" fmla="*/ 3787580 h 3803303"/>
              <a:gd name="connsiteX5" fmla="*/ 0 w 9140046"/>
              <a:gd name="connsiteY5" fmla="*/ 0 h 3803303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6902 w 9145522"/>
              <a:gd name="connsiteY0" fmla="*/ 3538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6902 w 9145522"/>
              <a:gd name="connsiteY5" fmla="*/ 3538 h 3810292"/>
              <a:gd name="connsiteX0" fmla="*/ 664 w 9146185"/>
              <a:gd name="connsiteY0" fmla="*/ 2139 h 3812343"/>
              <a:gd name="connsiteX1" fmla="*/ 9146185 w 9146185"/>
              <a:gd name="connsiteY1" fmla="*/ 2051 h 3812343"/>
              <a:gd name="connsiteX2" fmla="*/ 9139997 w 9146185"/>
              <a:gd name="connsiteY2" fmla="*/ 2208328 h 3812343"/>
              <a:gd name="connsiteX3" fmla="*/ 8268745 w 9146185"/>
              <a:gd name="connsiteY3" fmla="*/ 3812343 h 3812343"/>
              <a:gd name="connsiteX4" fmla="*/ 663 w 9146185"/>
              <a:gd name="connsiteY4" fmla="*/ 3796620 h 3812343"/>
              <a:gd name="connsiteX5" fmla="*/ 664 w 9146185"/>
              <a:gd name="connsiteY5" fmla="*/ 2139 h 3812343"/>
              <a:gd name="connsiteX0" fmla="*/ 664 w 9146185"/>
              <a:gd name="connsiteY0" fmla="*/ 2139 h 3796620"/>
              <a:gd name="connsiteX1" fmla="*/ 9146185 w 9146185"/>
              <a:gd name="connsiteY1" fmla="*/ 2051 h 3796620"/>
              <a:gd name="connsiteX2" fmla="*/ 9139997 w 9146185"/>
              <a:gd name="connsiteY2" fmla="*/ 2208328 h 3796620"/>
              <a:gd name="connsiteX3" fmla="*/ 8284620 w 9146185"/>
              <a:gd name="connsiteY3" fmla="*/ 3796468 h 3796620"/>
              <a:gd name="connsiteX4" fmla="*/ 663 w 9146185"/>
              <a:gd name="connsiteY4" fmla="*/ 3796620 h 3796620"/>
              <a:gd name="connsiteX5" fmla="*/ 664 w 9146185"/>
              <a:gd name="connsiteY5" fmla="*/ 2139 h 3796620"/>
              <a:gd name="connsiteX0" fmla="*/ 664 w 9146347"/>
              <a:gd name="connsiteY0" fmla="*/ 2139 h 3796620"/>
              <a:gd name="connsiteX1" fmla="*/ 9146185 w 9146347"/>
              <a:gd name="connsiteY1" fmla="*/ 2051 h 3796620"/>
              <a:gd name="connsiteX2" fmla="*/ 9146347 w 9146347"/>
              <a:gd name="connsiteY2" fmla="*/ 2189278 h 3796620"/>
              <a:gd name="connsiteX3" fmla="*/ 8284620 w 9146347"/>
              <a:gd name="connsiteY3" fmla="*/ 3796468 h 3796620"/>
              <a:gd name="connsiteX4" fmla="*/ 663 w 9146347"/>
              <a:gd name="connsiteY4" fmla="*/ 3796620 h 3796620"/>
              <a:gd name="connsiteX5" fmla="*/ 664 w 9146347"/>
              <a:gd name="connsiteY5" fmla="*/ 2139 h 3796620"/>
              <a:gd name="connsiteX0" fmla="*/ 664 w 9152535"/>
              <a:gd name="connsiteY0" fmla="*/ 6438 h 3800919"/>
              <a:gd name="connsiteX1" fmla="*/ 9152535 w 9152535"/>
              <a:gd name="connsiteY1" fmla="*/ 0 h 3800919"/>
              <a:gd name="connsiteX2" fmla="*/ 9146347 w 9152535"/>
              <a:gd name="connsiteY2" fmla="*/ 2193577 h 3800919"/>
              <a:gd name="connsiteX3" fmla="*/ 8284620 w 9152535"/>
              <a:gd name="connsiteY3" fmla="*/ 3800767 h 3800919"/>
              <a:gd name="connsiteX4" fmla="*/ 663 w 9152535"/>
              <a:gd name="connsiteY4" fmla="*/ 3800919 h 3800919"/>
              <a:gd name="connsiteX5" fmla="*/ 664 w 9152535"/>
              <a:gd name="connsiteY5" fmla="*/ 6438 h 38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535" h="3800919">
                <a:moveTo>
                  <a:pt x="664" y="6438"/>
                </a:moveTo>
                <a:cubicBezTo>
                  <a:pt x="440543" y="657"/>
                  <a:pt x="6104028" y="2330"/>
                  <a:pt x="9152535" y="0"/>
                </a:cubicBezTo>
                <a:cubicBezTo>
                  <a:pt x="9152532" y="727492"/>
                  <a:pt x="9146350" y="1466085"/>
                  <a:pt x="9146347" y="2193577"/>
                </a:cubicBezTo>
                <a:lnTo>
                  <a:pt x="8284620" y="3800767"/>
                </a:lnTo>
                <a:lnTo>
                  <a:pt x="663" y="3800919"/>
                </a:lnTo>
                <a:cubicBezTo>
                  <a:pt x="2964" y="2537242"/>
                  <a:pt x="-1637" y="1270115"/>
                  <a:pt x="664" y="6438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0706EC-C922-43DA-A177-E8615057FC95}"/>
              </a:ext>
            </a:extLst>
          </p:cNvPr>
          <p:cNvSpPr/>
          <p:nvPr userDrawn="1"/>
        </p:nvSpPr>
        <p:spPr bwMode="white">
          <a:xfrm>
            <a:off x="0" y="2194331"/>
            <a:ext cx="9144000" cy="2964504"/>
          </a:xfrm>
          <a:custGeom>
            <a:avLst/>
            <a:gdLst>
              <a:gd name="connsiteX0" fmla="*/ 9144000 w 9144000"/>
              <a:gd name="connsiteY0" fmla="*/ 0 h 2964504"/>
              <a:gd name="connsiteX1" fmla="*/ 9144000 w 9144000"/>
              <a:gd name="connsiteY1" fmla="*/ 1592904 h 2964504"/>
              <a:gd name="connsiteX2" fmla="*/ 9144000 w 9144000"/>
              <a:gd name="connsiteY2" fmla="*/ 2964504 h 2964504"/>
              <a:gd name="connsiteX3" fmla="*/ 0 w 9144000"/>
              <a:gd name="connsiteY3" fmla="*/ 2964504 h 2964504"/>
              <a:gd name="connsiteX4" fmla="*/ 0 w 9144000"/>
              <a:gd name="connsiteY4" fmla="*/ 1592904 h 2964504"/>
              <a:gd name="connsiteX5" fmla="*/ 8287966 w 9144000"/>
              <a:gd name="connsiteY5" fmla="*/ 1592904 h 29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964504">
                <a:moveTo>
                  <a:pt x="9144000" y="0"/>
                </a:moveTo>
                <a:lnTo>
                  <a:pt x="9144000" y="1592904"/>
                </a:lnTo>
                <a:lnTo>
                  <a:pt x="9144000" y="2964504"/>
                </a:lnTo>
                <a:lnTo>
                  <a:pt x="0" y="2964504"/>
                </a:lnTo>
                <a:lnTo>
                  <a:pt x="0" y="1592904"/>
                </a:lnTo>
                <a:lnTo>
                  <a:pt x="8287966" y="15929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FE7744-A8B0-466D-B301-1EAEE39B74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347913" y="4319588"/>
            <a:ext cx="1263650" cy="29845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BRAND LOGO</a:t>
            </a:r>
            <a:endParaRPr lang="en-CA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E239AE-A166-7445-97DE-DC95949F471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761123" y="4180327"/>
            <a:ext cx="4873720" cy="297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C4048-A3FE-0042-BDFC-5A69E377A09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61895" y="4478338"/>
            <a:ext cx="4262437" cy="297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A2AAAD"/>
                </a:solidFill>
              </a:defRPr>
            </a:lvl1pPr>
          </a:lstStyle>
          <a:p>
            <a:pPr lvl="0"/>
            <a:r>
              <a:rPr lang="en-US" dirty="0"/>
              <a:t>Presenter Name / Position Title / Date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B88F25-CC92-324D-8E03-5D4EF7C6D685}"/>
              </a:ext>
            </a:extLst>
          </p:cNvPr>
          <p:cNvCxnSpPr>
            <a:cxnSpLocks/>
          </p:cNvCxnSpPr>
          <p:nvPr userDrawn="1"/>
        </p:nvCxnSpPr>
        <p:spPr>
          <a:xfrm>
            <a:off x="2164520" y="4147231"/>
            <a:ext cx="0" cy="662152"/>
          </a:xfrm>
          <a:prstGeom prst="line">
            <a:avLst/>
          </a:prstGeom>
          <a:ln w="190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26326C-3E1B-B448-AC0A-B475EABF4945}"/>
              </a:ext>
            </a:extLst>
          </p:cNvPr>
          <p:cNvGrpSpPr/>
          <p:nvPr userDrawn="1"/>
        </p:nvGrpSpPr>
        <p:grpSpPr>
          <a:xfrm>
            <a:off x="644860" y="4310212"/>
            <a:ext cx="1370085" cy="281086"/>
            <a:chOff x="3587766" y="2914650"/>
            <a:chExt cx="5014294" cy="102873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C4B4C02-E6DA-B747-A3EF-E5E2122A9921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9E79F91-8034-0943-8886-63995F8325BB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0C7545-907B-204A-9A97-440E361A6161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89ECDA-030A-D943-8D5B-63CD68CA7FB8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CFE75BF-5492-E647-9219-DFC2B1B09277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722DE8B-514C-1B4C-8249-A4A720E4C115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EC83EA5-E448-C349-8164-8B52B55D7181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2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air + Brand (Title +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7A8FC9D-CF14-7C4F-B951-1BF383E4FE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186" y="-6352"/>
            <a:ext cx="9152535" cy="3800919"/>
          </a:xfrm>
          <a:custGeom>
            <a:avLst/>
            <a:gdLst>
              <a:gd name="connsiteX0" fmla="*/ 0 w 9144000"/>
              <a:gd name="connsiteY0" fmla="*/ 0 h 3778250"/>
              <a:gd name="connsiteX1" fmla="*/ 8514279 w 9144000"/>
              <a:gd name="connsiteY1" fmla="*/ 0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7867290 w 9144000"/>
              <a:gd name="connsiteY3" fmla="*/ 3752371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35381"/>
              <a:gd name="connsiteY0" fmla="*/ 0 h 3778250"/>
              <a:gd name="connsiteX1" fmla="*/ 9135381 w 9135381"/>
              <a:gd name="connsiteY1" fmla="*/ 8627 h 3778250"/>
              <a:gd name="connsiteX2" fmla="*/ 9135373 w 9135381"/>
              <a:gd name="connsiteY2" fmla="*/ 2191102 h 3778250"/>
              <a:gd name="connsiteX3" fmla="*/ 7867290 w 9135381"/>
              <a:gd name="connsiteY3" fmla="*/ 3752371 h 3778250"/>
              <a:gd name="connsiteX4" fmla="*/ 0 w 9135381"/>
              <a:gd name="connsiteY4" fmla="*/ 3778250 h 3778250"/>
              <a:gd name="connsiteX5" fmla="*/ 0 w 9135381"/>
              <a:gd name="connsiteY5" fmla="*/ 0 h 3778250"/>
              <a:gd name="connsiteX0" fmla="*/ 0 w 9135381"/>
              <a:gd name="connsiteY0" fmla="*/ 0 h 3786876"/>
              <a:gd name="connsiteX1" fmla="*/ 9135381 w 9135381"/>
              <a:gd name="connsiteY1" fmla="*/ 8627 h 3786876"/>
              <a:gd name="connsiteX2" fmla="*/ 9135373 w 9135381"/>
              <a:gd name="connsiteY2" fmla="*/ 2191102 h 3786876"/>
              <a:gd name="connsiteX3" fmla="*/ 8289984 w 9135381"/>
              <a:gd name="connsiteY3" fmla="*/ 3786876 h 3786876"/>
              <a:gd name="connsiteX4" fmla="*/ 0 w 9135381"/>
              <a:gd name="connsiteY4" fmla="*/ 3778250 h 3786876"/>
              <a:gd name="connsiteX5" fmla="*/ 0 w 9135381"/>
              <a:gd name="connsiteY5" fmla="*/ 0 h 3786876"/>
              <a:gd name="connsiteX0" fmla="*/ 0 w 9143999"/>
              <a:gd name="connsiteY0" fmla="*/ 0 h 3786876"/>
              <a:gd name="connsiteX1" fmla="*/ 9135381 w 9143999"/>
              <a:gd name="connsiteY1" fmla="*/ 8627 h 3786876"/>
              <a:gd name="connsiteX2" fmla="*/ 9143999 w 9143999"/>
              <a:gd name="connsiteY2" fmla="*/ 2147970 h 3786876"/>
              <a:gd name="connsiteX3" fmla="*/ 8289984 w 9143999"/>
              <a:gd name="connsiteY3" fmla="*/ 3786876 h 3786876"/>
              <a:gd name="connsiteX4" fmla="*/ 0 w 9143999"/>
              <a:gd name="connsiteY4" fmla="*/ 3778250 h 3786876"/>
              <a:gd name="connsiteX5" fmla="*/ 0 w 9143999"/>
              <a:gd name="connsiteY5" fmla="*/ 0 h 3786876"/>
              <a:gd name="connsiteX0" fmla="*/ 0 w 9139334"/>
              <a:gd name="connsiteY0" fmla="*/ 0 h 3786876"/>
              <a:gd name="connsiteX1" fmla="*/ 9135381 w 9139334"/>
              <a:gd name="connsiteY1" fmla="*/ 8627 h 3786876"/>
              <a:gd name="connsiteX2" fmla="*/ 9139334 w 9139334"/>
              <a:gd name="connsiteY2" fmla="*/ 2199288 h 3786876"/>
              <a:gd name="connsiteX3" fmla="*/ 8289984 w 9139334"/>
              <a:gd name="connsiteY3" fmla="*/ 3786876 h 3786876"/>
              <a:gd name="connsiteX4" fmla="*/ 0 w 9139334"/>
              <a:gd name="connsiteY4" fmla="*/ 3778250 h 3786876"/>
              <a:gd name="connsiteX5" fmla="*/ 0 w 9139334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7580"/>
              <a:gd name="connsiteX1" fmla="*/ 9140046 w 9140046"/>
              <a:gd name="connsiteY1" fmla="*/ 3962 h 3787580"/>
              <a:gd name="connsiteX2" fmla="*/ 9139334 w 9140046"/>
              <a:gd name="connsiteY2" fmla="*/ 2199288 h 3787580"/>
              <a:gd name="connsiteX3" fmla="*/ 8289984 w 9140046"/>
              <a:gd name="connsiteY3" fmla="*/ 3786876 h 3787580"/>
              <a:gd name="connsiteX4" fmla="*/ 0 w 9140046"/>
              <a:gd name="connsiteY4" fmla="*/ 3787580 h 3787580"/>
              <a:gd name="connsiteX5" fmla="*/ 0 w 9140046"/>
              <a:gd name="connsiteY5" fmla="*/ 0 h 3787580"/>
              <a:gd name="connsiteX0" fmla="*/ 0 w 9140046"/>
              <a:gd name="connsiteY0" fmla="*/ 0 h 3803303"/>
              <a:gd name="connsiteX1" fmla="*/ 9140046 w 9140046"/>
              <a:gd name="connsiteY1" fmla="*/ 3962 h 3803303"/>
              <a:gd name="connsiteX2" fmla="*/ 9139334 w 9140046"/>
              <a:gd name="connsiteY2" fmla="*/ 2199288 h 3803303"/>
              <a:gd name="connsiteX3" fmla="*/ 8268082 w 9140046"/>
              <a:gd name="connsiteY3" fmla="*/ 3803303 h 3803303"/>
              <a:gd name="connsiteX4" fmla="*/ 0 w 9140046"/>
              <a:gd name="connsiteY4" fmla="*/ 3787580 h 3803303"/>
              <a:gd name="connsiteX5" fmla="*/ 0 w 9140046"/>
              <a:gd name="connsiteY5" fmla="*/ 0 h 3803303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6902 w 9145522"/>
              <a:gd name="connsiteY0" fmla="*/ 3538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6902 w 9145522"/>
              <a:gd name="connsiteY5" fmla="*/ 3538 h 3810292"/>
              <a:gd name="connsiteX0" fmla="*/ 664 w 9146185"/>
              <a:gd name="connsiteY0" fmla="*/ 2139 h 3812343"/>
              <a:gd name="connsiteX1" fmla="*/ 9146185 w 9146185"/>
              <a:gd name="connsiteY1" fmla="*/ 2051 h 3812343"/>
              <a:gd name="connsiteX2" fmla="*/ 9139997 w 9146185"/>
              <a:gd name="connsiteY2" fmla="*/ 2208328 h 3812343"/>
              <a:gd name="connsiteX3" fmla="*/ 8268745 w 9146185"/>
              <a:gd name="connsiteY3" fmla="*/ 3812343 h 3812343"/>
              <a:gd name="connsiteX4" fmla="*/ 663 w 9146185"/>
              <a:gd name="connsiteY4" fmla="*/ 3796620 h 3812343"/>
              <a:gd name="connsiteX5" fmla="*/ 664 w 9146185"/>
              <a:gd name="connsiteY5" fmla="*/ 2139 h 3812343"/>
              <a:gd name="connsiteX0" fmla="*/ 664 w 9146185"/>
              <a:gd name="connsiteY0" fmla="*/ 2139 h 3796620"/>
              <a:gd name="connsiteX1" fmla="*/ 9146185 w 9146185"/>
              <a:gd name="connsiteY1" fmla="*/ 2051 h 3796620"/>
              <a:gd name="connsiteX2" fmla="*/ 9139997 w 9146185"/>
              <a:gd name="connsiteY2" fmla="*/ 2208328 h 3796620"/>
              <a:gd name="connsiteX3" fmla="*/ 8284620 w 9146185"/>
              <a:gd name="connsiteY3" fmla="*/ 3796468 h 3796620"/>
              <a:gd name="connsiteX4" fmla="*/ 663 w 9146185"/>
              <a:gd name="connsiteY4" fmla="*/ 3796620 h 3796620"/>
              <a:gd name="connsiteX5" fmla="*/ 664 w 9146185"/>
              <a:gd name="connsiteY5" fmla="*/ 2139 h 3796620"/>
              <a:gd name="connsiteX0" fmla="*/ 664 w 9146347"/>
              <a:gd name="connsiteY0" fmla="*/ 2139 h 3796620"/>
              <a:gd name="connsiteX1" fmla="*/ 9146185 w 9146347"/>
              <a:gd name="connsiteY1" fmla="*/ 2051 h 3796620"/>
              <a:gd name="connsiteX2" fmla="*/ 9146347 w 9146347"/>
              <a:gd name="connsiteY2" fmla="*/ 2189278 h 3796620"/>
              <a:gd name="connsiteX3" fmla="*/ 8284620 w 9146347"/>
              <a:gd name="connsiteY3" fmla="*/ 3796468 h 3796620"/>
              <a:gd name="connsiteX4" fmla="*/ 663 w 9146347"/>
              <a:gd name="connsiteY4" fmla="*/ 3796620 h 3796620"/>
              <a:gd name="connsiteX5" fmla="*/ 664 w 9146347"/>
              <a:gd name="connsiteY5" fmla="*/ 2139 h 3796620"/>
              <a:gd name="connsiteX0" fmla="*/ 664 w 9152535"/>
              <a:gd name="connsiteY0" fmla="*/ 6438 h 3800919"/>
              <a:gd name="connsiteX1" fmla="*/ 9152535 w 9152535"/>
              <a:gd name="connsiteY1" fmla="*/ 0 h 3800919"/>
              <a:gd name="connsiteX2" fmla="*/ 9146347 w 9152535"/>
              <a:gd name="connsiteY2" fmla="*/ 2193577 h 3800919"/>
              <a:gd name="connsiteX3" fmla="*/ 8284620 w 9152535"/>
              <a:gd name="connsiteY3" fmla="*/ 3800767 h 3800919"/>
              <a:gd name="connsiteX4" fmla="*/ 663 w 9152535"/>
              <a:gd name="connsiteY4" fmla="*/ 3800919 h 3800919"/>
              <a:gd name="connsiteX5" fmla="*/ 664 w 9152535"/>
              <a:gd name="connsiteY5" fmla="*/ 6438 h 38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535" h="3800919">
                <a:moveTo>
                  <a:pt x="664" y="6438"/>
                </a:moveTo>
                <a:cubicBezTo>
                  <a:pt x="440543" y="657"/>
                  <a:pt x="6104028" y="2330"/>
                  <a:pt x="9152535" y="0"/>
                </a:cubicBezTo>
                <a:cubicBezTo>
                  <a:pt x="9152532" y="727492"/>
                  <a:pt x="9146350" y="1466085"/>
                  <a:pt x="9146347" y="2193577"/>
                </a:cubicBezTo>
                <a:lnTo>
                  <a:pt x="8284620" y="3800767"/>
                </a:lnTo>
                <a:lnTo>
                  <a:pt x="663" y="3800919"/>
                </a:lnTo>
                <a:cubicBezTo>
                  <a:pt x="2964" y="2537242"/>
                  <a:pt x="-1637" y="1270115"/>
                  <a:pt x="664" y="6438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0706EC-C922-43DA-A177-E8615057FC95}"/>
              </a:ext>
            </a:extLst>
          </p:cNvPr>
          <p:cNvSpPr/>
          <p:nvPr userDrawn="1"/>
        </p:nvSpPr>
        <p:spPr bwMode="white">
          <a:xfrm>
            <a:off x="0" y="2191156"/>
            <a:ext cx="9144000" cy="2964504"/>
          </a:xfrm>
          <a:custGeom>
            <a:avLst/>
            <a:gdLst>
              <a:gd name="connsiteX0" fmla="*/ 9144000 w 9144000"/>
              <a:gd name="connsiteY0" fmla="*/ 0 h 2964504"/>
              <a:gd name="connsiteX1" fmla="*/ 9144000 w 9144000"/>
              <a:gd name="connsiteY1" fmla="*/ 1592904 h 2964504"/>
              <a:gd name="connsiteX2" fmla="*/ 9144000 w 9144000"/>
              <a:gd name="connsiteY2" fmla="*/ 2964504 h 2964504"/>
              <a:gd name="connsiteX3" fmla="*/ 0 w 9144000"/>
              <a:gd name="connsiteY3" fmla="*/ 2964504 h 2964504"/>
              <a:gd name="connsiteX4" fmla="*/ 0 w 9144000"/>
              <a:gd name="connsiteY4" fmla="*/ 1592904 h 2964504"/>
              <a:gd name="connsiteX5" fmla="*/ 8287966 w 9144000"/>
              <a:gd name="connsiteY5" fmla="*/ 1592904 h 29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964504">
                <a:moveTo>
                  <a:pt x="9144000" y="0"/>
                </a:moveTo>
                <a:lnTo>
                  <a:pt x="9144000" y="1592904"/>
                </a:lnTo>
                <a:lnTo>
                  <a:pt x="9144000" y="2964504"/>
                </a:lnTo>
                <a:lnTo>
                  <a:pt x="0" y="2964504"/>
                </a:lnTo>
                <a:lnTo>
                  <a:pt x="0" y="1592904"/>
                </a:lnTo>
                <a:lnTo>
                  <a:pt x="8287966" y="15929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FE7744-A8B0-466D-B301-1EAEE39B74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347913" y="4319588"/>
            <a:ext cx="1263650" cy="29845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BRAND LOGO</a:t>
            </a:r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B88F25-CC92-324D-8E03-5D4EF7C6D685}"/>
              </a:ext>
            </a:extLst>
          </p:cNvPr>
          <p:cNvCxnSpPr>
            <a:cxnSpLocks/>
          </p:cNvCxnSpPr>
          <p:nvPr userDrawn="1"/>
        </p:nvCxnSpPr>
        <p:spPr>
          <a:xfrm>
            <a:off x="2164520" y="4147231"/>
            <a:ext cx="0" cy="662152"/>
          </a:xfrm>
          <a:prstGeom prst="line">
            <a:avLst/>
          </a:prstGeom>
          <a:ln w="190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38FE0C7-F308-D241-893F-E0EF0EA12E2E}"/>
              </a:ext>
            </a:extLst>
          </p:cNvPr>
          <p:cNvSpPr txBox="1">
            <a:spLocks/>
          </p:cNvSpPr>
          <p:nvPr userDrawn="1"/>
        </p:nvSpPr>
        <p:spPr>
          <a:xfrm>
            <a:off x="3760805" y="4031337"/>
            <a:ext cx="4263527" cy="297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1" kern="1200" cap="all" baseline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17E2435-105A-9E4A-ACF7-D7B34AD090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1577" y="4688580"/>
            <a:ext cx="4262437" cy="297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A2AAAD"/>
                </a:solidFill>
              </a:defRPr>
            </a:lvl1pPr>
          </a:lstStyle>
          <a:p>
            <a:pPr lvl="0"/>
            <a:r>
              <a:rPr lang="en-US" dirty="0"/>
              <a:t>Presenter Name / Position Title / Date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4AF76115-89F0-7B4D-B120-7ACFFB33008D}"/>
              </a:ext>
            </a:extLst>
          </p:cNvPr>
          <p:cNvSpPr txBox="1">
            <a:spLocks/>
          </p:cNvSpPr>
          <p:nvPr userDrawn="1"/>
        </p:nvSpPr>
        <p:spPr>
          <a:xfrm>
            <a:off x="3760805" y="4347024"/>
            <a:ext cx="4263527" cy="297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1" kern="1200" cap="all" baseline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100" b="0" dirty="0">
                <a:solidFill>
                  <a:schemeClr val="bg2"/>
                </a:solidFill>
              </a:rPr>
              <a:t>CLICK TO ADD optional PRESENTATION </a:t>
            </a:r>
            <a:r>
              <a:rPr lang="en-US" sz="1100" b="0" dirty="0" err="1">
                <a:solidFill>
                  <a:schemeClr val="bg2"/>
                </a:solidFill>
              </a:rPr>
              <a:t>subTITLE</a:t>
            </a:r>
            <a:endParaRPr lang="en-US" sz="1100" b="0" dirty="0">
              <a:solidFill>
                <a:schemeClr val="bg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B8AEB5-700F-D34A-BC42-1AE61D47A67F}"/>
              </a:ext>
            </a:extLst>
          </p:cNvPr>
          <p:cNvGrpSpPr/>
          <p:nvPr userDrawn="1"/>
        </p:nvGrpSpPr>
        <p:grpSpPr>
          <a:xfrm>
            <a:off x="644860" y="4310212"/>
            <a:ext cx="1370085" cy="281086"/>
            <a:chOff x="3587766" y="2914650"/>
            <a:chExt cx="5014294" cy="102873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036661A-6A68-A949-81B9-6CD3709C40AF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E202FF1-1526-384A-A7F4-E1697FE2384B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7BB5763-D348-4D4B-83C3-73A42E74CE6C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335A5E1-A37F-454D-9681-ABACBFB461CE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E72BD2-1FF9-3C48-B513-3528B7052077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6110B1B-F668-EE40-9FC4-B719033F7CAA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5C91A4-7D6E-4A4E-B689-A4AC2A2FFC20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6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6B8D7E8-B695-408D-B478-C9B263E712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7963" y="4675693"/>
            <a:ext cx="1173162" cy="298450"/>
          </a:xfrm>
          <a:noFill/>
        </p:spPr>
        <p:txBody>
          <a:bodyPr/>
          <a:lstStyle>
            <a:lvl1pPr marL="0" indent="0">
              <a:buNone/>
              <a:defRPr sz="500"/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87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7701AE-D3D0-40C3-A722-F54E909760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7963" y="4675693"/>
            <a:ext cx="1173162" cy="298450"/>
          </a:xfrm>
          <a:noFill/>
        </p:spPr>
        <p:txBody>
          <a:bodyPr/>
          <a:lstStyle>
            <a:lvl1pPr marL="0" indent="0">
              <a:buNone/>
              <a:defRPr sz="500"/>
            </a:lvl1pPr>
          </a:lstStyle>
          <a:p>
            <a:endParaRPr lang="en-CA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0EFB5A5-96EB-4F4F-9552-AEA3F911E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D59F85E-9777-7845-9421-614C4CD67EB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017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657CDC3-616D-44A0-8DF6-F2497CC70E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7963" y="4675693"/>
            <a:ext cx="1173162" cy="298450"/>
          </a:xfrm>
          <a:noFill/>
        </p:spPr>
        <p:txBody>
          <a:bodyPr/>
          <a:lstStyle>
            <a:lvl1pPr marL="0" indent="0">
              <a:buNone/>
              <a:defRPr sz="500"/>
            </a:lvl1pPr>
          </a:lstStyle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594559B-C0B5-2C45-8873-C55A94E3B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56477534-AE73-7342-A048-C865B22618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74E69-85A6-0A41-B18C-64E5DEC9A6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43584"/>
            <a:ext cx="8215313" cy="3194169"/>
          </a:xfrm>
        </p:spPr>
        <p:txBody>
          <a:bodyPr/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28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4FA0C31-9766-448A-9152-0527686EC1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7963" y="4675693"/>
            <a:ext cx="1173162" cy="298450"/>
          </a:xfrm>
          <a:noFill/>
        </p:spPr>
        <p:txBody>
          <a:bodyPr/>
          <a:lstStyle>
            <a:lvl1pPr marL="0" indent="0">
              <a:buNone/>
              <a:defRPr sz="500"/>
            </a:lvl1pPr>
          </a:lstStyle>
          <a:p>
            <a:endParaRPr lang="en-CA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528C559-F333-D841-AFDF-28979AFBB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1B5D4B3-842E-0341-BBB7-93814A3B6C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A87E55-B49D-A44E-8C1E-D991BE0A3D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1" y="1243584"/>
            <a:ext cx="4019266" cy="31941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991F75-488B-284F-B820-F0896C1A4C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533" y="1243584"/>
            <a:ext cx="4019266" cy="31941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4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E38C97-362C-834F-B5EE-873E44C05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71393" y="1424904"/>
            <a:ext cx="3701551" cy="28072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869ED57-594F-4FE6-AC7C-17AF5029CE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7963" y="4675693"/>
            <a:ext cx="1173162" cy="298450"/>
          </a:xfrm>
          <a:noFill/>
        </p:spPr>
        <p:txBody>
          <a:bodyPr/>
          <a:lstStyle>
            <a:lvl1pPr marL="0" indent="0">
              <a:buNone/>
              <a:defRPr sz="500"/>
            </a:lvl1pPr>
          </a:lstStyle>
          <a:p>
            <a:endParaRPr lang="en-CA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36602EED-A813-D44B-9910-8818E4C05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38B8E6BD-C62A-0D4F-A817-241FA4B984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9193A71-252C-B940-A5F8-96AB53ED9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1" y="1243584"/>
            <a:ext cx="4019266" cy="31941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0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15744" cy="298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F83044A-7BC6-9849-9243-D289B0C36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377F297-274D-174B-9F1A-DA4A9F6CBF1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AA147FA-CB59-3743-983D-A529862861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37397"/>
            <a:ext cx="8215744" cy="31322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B451A3-47F2-F142-B628-693332B10C37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56DA109-987C-4441-A4C5-A9F3D04B3B0F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5A3D1A1-E0C2-364C-82C2-4D0DE428A933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B277E01-BAAC-CE4E-A2E0-16C2CACB880C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00B136F-9458-9847-A291-128E260C90AE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9CDFF00-7469-A045-AA82-687C93DCEDFA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4E2643E-339A-874B-A799-1D62CB597AA8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03F879A-51EE-A04B-AC8A-0D8C457829CD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1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1878612-3807-694C-A3B1-9DA4D654D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75278"/>
            <a:ext cx="8201025" cy="3445524"/>
          </a:xfrm>
        </p:spPr>
        <p:txBody>
          <a:bodyPr/>
          <a:lstStyle>
            <a:lvl1pPr marL="285750" indent="-285750" algn="l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15744" cy="298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F83044A-7BC6-9849-9243-D289B0C36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8101CE-8A57-7F41-8178-9E2C26778C49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A2A1D1-4E18-6949-8A24-E3B60B025165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2329EE4-E6CF-FC42-9A86-008867BD0AF9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365B74-2046-0E45-B565-CA25FFBFB4B0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4EA14BD-8E34-E24D-9B4F-0DD1E4C0AC7E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49CE6E4-6BC1-8E4E-8B57-7A1A3372A9AB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1277A4-61A7-1A40-9682-3386B5EE4053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C112253-58BA-B044-AB01-3EE3A204E940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7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51C-E34E-5D4A-BCC7-65ACB86E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7DFCD-D6F3-2A48-B56B-5276D91DF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4187-D821-244A-BEC7-F42CD3E771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243584"/>
            <a:ext cx="8201025" cy="3242355"/>
          </a:xfrm>
        </p:spPr>
        <p:txBody>
          <a:bodyPr/>
          <a:lstStyle>
            <a:lvl1pPr marL="285750" indent="-285750" algn="l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13A61BC-1A2D-0644-886D-7E112A880BB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659B78-E55D-9F43-8B69-D294BA80D48A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0C31E40-82C0-7E48-B3DC-A292D42C61B3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3FAB9B9-65C0-764D-B4A5-FCD7A56DA277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4229007-2A12-E344-8A2E-2CE7FB7F4758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2DB1C9C-501C-2B49-905B-73D517DF9595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FE6B53-B829-744C-9D52-7B9D321C4963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F4FD4B6-0B42-7242-81A9-CA296871A9F4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138C3F5-FFDE-A74E-89E9-63DDFE108229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991EE67-63C7-A04F-9B9E-9A43938EF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F7ADA8D-542E-3848-8A3C-5E98FA4D6CC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772826"/>
            <a:ext cx="4416533" cy="23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A4616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13C723-C69C-4444-9CF3-3AD8D06AF8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1" y="1243584"/>
            <a:ext cx="4019266" cy="3194169"/>
          </a:xfrm>
        </p:spPr>
        <p:txBody>
          <a:bodyPr/>
          <a:lstStyle>
            <a:lvl1pPr marL="285750" indent="-28575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9DFE8DB-CD3E-7746-BC3F-81635F8540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535" y="1243584"/>
            <a:ext cx="4019266" cy="3194169"/>
          </a:xfrm>
        </p:spPr>
        <p:txBody>
          <a:bodyPr/>
          <a:lstStyle>
            <a:lvl1pPr marL="285750" indent="-28575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054A5-889E-5F40-9AA0-761CB6E9EF01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ABD9C4-B0BA-A641-8941-89B71025B122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C7F0E80-7B5E-3444-ABDE-8EE3CD563A8F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0CD8680-AE74-E941-A0AC-C9F2FA7F1F43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9E3D186-2891-1047-A68B-D25CAE31EFF6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2B03150-B179-6747-A2AF-A53112E5B88D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4DB89C8-237A-964F-B36A-C3664989DD44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CFA2CAE-E3B1-9944-B925-7070D276FF07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7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7F8-18CC-B14D-B122-4260033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991EE67-63C7-A04F-9B9E-9A43938EF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4649122"/>
            <a:ext cx="2057400" cy="273844"/>
          </a:xfrm>
        </p:spPr>
        <p:txBody>
          <a:bodyPr/>
          <a:lstStyle/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13C723-C69C-4444-9CF3-3AD8D06AF8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1" y="987552"/>
            <a:ext cx="4019266" cy="3468762"/>
          </a:xfrm>
        </p:spPr>
        <p:txBody>
          <a:bodyPr/>
          <a:lstStyle>
            <a:lvl1pPr marL="285750" indent="-28575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9DFE8DB-CD3E-7746-BC3F-81635F8540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535" y="987552"/>
            <a:ext cx="4019266" cy="3468762"/>
          </a:xfrm>
        </p:spPr>
        <p:txBody>
          <a:bodyPr/>
          <a:lstStyle>
            <a:lvl1pPr marL="285750" indent="-28575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457200" indent="-228600">
              <a:lnSpc>
                <a:spcPct val="100000"/>
              </a:lnSpc>
              <a:spcAft>
                <a:spcPts val="9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6858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144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43000" indent="-2286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D23A62-C185-6945-80C8-7766208E2A66}"/>
              </a:ext>
            </a:extLst>
          </p:cNvPr>
          <p:cNvGrpSpPr/>
          <p:nvPr userDrawn="1"/>
        </p:nvGrpSpPr>
        <p:grpSpPr>
          <a:xfrm>
            <a:off x="7773406" y="4735113"/>
            <a:ext cx="913394" cy="187391"/>
            <a:chOff x="3587766" y="2914650"/>
            <a:chExt cx="5014294" cy="102873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DFA1149-9F55-A141-94FD-A2CFCA3E9657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64830E6-9EFC-0D42-873E-130D0519A396}"/>
                </a:ext>
              </a:extLst>
            </p:cNvPr>
            <p:cNvSpPr/>
            <p:nvPr/>
          </p:nvSpPr>
          <p:spPr>
            <a:xfrm>
              <a:off x="5056908" y="3086101"/>
              <a:ext cx="718113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88C80-C423-2D4C-9179-B84DD4031271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DE4110-8028-A243-B7A8-B252B518DE89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FE082E0-4B51-EA4F-8C27-93172630AC97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FF1A9AA-26A6-B44C-9790-75E8CC2D57C7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85ECC68-F40E-C14A-8539-F21858485D28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9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0F33CB-82FA-4AE8-A34E-F4B9D0E18BBE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</a:t>
            </a:r>
            <a:r>
              <a:rPr lang="en-US" sz="600" kern="1200" dirty="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Altair Engineering, Inc. Proprietary and Confidential. All rights reserved.</a:t>
            </a:r>
          </a:p>
          <a:p>
            <a:pPr algn="r"/>
            <a:endParaRPr lang="en-US" sz="6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15744" cy="298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8468"/>
            <a:ext cx="8215744" cy="3471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64515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0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92" r:id="rId2"/>
    <p:sldLayoutId id="2147483708" r:id="rId3"/>
    <p:sldLayoutId id="2147483734" r:id="rId4"/>
    <p:sldLayoutId id="2147483781" r:id="rId5"/>
    <p:sldLayoutId id="2147483782" r:id="rId6"/>
    <p:sldLayoutId id="2147483790" r:id="rId7"/>
    <p:sldLayoutId id="2147483735" r:id="rId8"/>
    <p:sldLayoutId id="2147483789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36" r:id="rId16"/>
    <p:sldLayoutId id="2147483769" r:id="rId17"/>
    <p:sldLayoutId id="2147483765" r:id="rId18"/>
    <p:sldLayoutId id="2147483766" r:id="rId19"/>
    <p:sldLayoutId id="2147483767" r:id="rId20"/>
    <p:sldLayoutId id="2147483768" r:id="rId21"/>
    <p:sldLayoutId id="2147483764" r:id="rId22"/>
    <p:sldLayoutId id="2147483762" r:id="rId23"/>
    <p:sldLayoutId id="2147483763" r:id="rId24"/>
    <p:sldLayoutId id="2147483753" r:id="rId25"/>
    <p:sldLayoutId id="2147483747" r:id="rId26"/>
    <p:sldLayoutId id="2147483751" r:id="rId27"/>
    <p:sldLayoutId id="2147483748" r:id="rId28"/>
    <p:sldLayoutId id="2147483754" r:id="rId29"/>
    <p:sldLayoutId id="2147483755" r:id="rId30"/>
    <p:sldLayoutId id="2147483756" r:id="rId31"/>
    <p:sldLayoutId id="2147483690" r:id="rId32"/>
    <p:sldLayoutId id="2147483691" r:id="rId33"/>
    <p:sldLayoutId id="2147483757" r:id="rId34"/>
    <p:sldLayoutId id="2147483758" r:id="rId35"/>
    <p:sldLayoutId id="2147483752" r:id="rId36"/>
    <p:sldLayoutId id="2147483759" r:id="rId37"/>
    <p:sldLayoutId id="2147483760" r:id="rId38"/>
    <p:sldLayoutId id="2147483761" r:id="rId39"/>
    <p:sldLayoutId id="2147483791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tabLst>
          <a:tab pos="457200" algn="l"/>
          <a:tab pos="685800" algn="l"/>
          <a:tab pos="914400" algn="l"/>
          <a:tab pos="1143000" algn="l"/>
        </a:tabLst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tabLst>
          <a:tab pos="457200" algn="l"/>
          <a:tab pos="685800" algn="l"/>
          <a:tab pos="914400" algn="l"/>
          <a:tab pos="1143000" algn="l"/>
        </a:tabLst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6858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tabLst>
          <a:tab pos="457200" algn="l"/>
          <a:tab pos="685800" algn="l"/>
          <a:tab pos="914400" algn="l"/>
          <a:tab pos="1143000" algn="l"/>
        </a:tabLst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tabLst>
          <a:tab pos="457200" algn="l"/>
          <a:tab pos="685800" algn="l"/>
          <a:tab pos="914400" algn="l"/>
          <a:tab pos="1143000" algn="l"/>
        </a:tabLst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1430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tabLst>
          <a:tab pos="457200" algn="l"/>
          <a:tab pos="685800" algn="l"/>
          <a:tab pos="914400" algn="l"/>
          <a:tab pos="1143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15744" cy="298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120"/>
            <a:ext cx="8215744" cy="3471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2D8AB-1D95-4A76-90AC-8C6FEA467C3B}"/>
              </a:ext>
            </a:extLst>
          </p:cNvPr>
          <p:cNvCxnSpPr>
            <a:cxnSpLocks/>
          </p:cNvCxnSpPr>
          <p:nvPr userDrawn="1"/>
        </p:nvCxnSpPr>
        <p:spPr>
          <a:xfrm>
            <a:off x="7708177" y="4651413"/>
            <a:ext cx="0" cy="354792"/>
          </a:xfrm>
          <a:prstGeom prst="line">
            <a:avLst/>
          </a:prstGeom>
          <a:ln w="190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8EB4EE-6CC1-43E0-B6C7-FE3780012140}"/>
              </a:ext>
            </a:extLst>
          </p:cNvPr>
          <p:cNvSpPr txBox="1">
            <a:spLocks/>
          </p:cNvSpPr>
          <p:nvPr userDrawn="1"/>
        </p:nvSpPr>
        <p:spPr>
          <a:xfrm>
            <a:off x="4979893" y="244396"/>
            <a:ext cx="3800007" cy="15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kern="1200" dirty="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</a:t>
            </a:r>
            <a:r>
              <a:rPr lang="en-US" sz="600" kern="1200" dirty="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Altair Engineering, Inc. Proprietary and Confidential. All rights reserved.</a:t>
            </a:r>
          </a:p>
          <a:p>
            <a:pPr algn="r"/>
            <a:endParaRPr lang="en-US" sz="60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50C68AB-747B-D04C-A711-414DA85FA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4649122"/>
            <a:ext cx="2057400" cy="27384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A2AAAD"/>
                </a:solidFill>
              </a:defRPr>
            </a:lvl1pPr>
          </a:lstStyle>
          <a:p>
            <a:fld id="{C51B5984-C094-0A42-BFB6-9F57449A122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C5F75E-84B6-2B45-8254-D72D0A0A6562}"/>
              </a:ext>
            </a:extLst>
          </p:cNvPr>
          <p:cNvGrpSpPr/>
          <p:nvPr userDrawn="1"/>
        </p:nvGrpSpPr>
        <p:grpSpPr>
          <a:xfrm>
            <a:off x="6615546" y="4735113"/>
            <a:ext cx="913394" cy="187391"/>
            <a:chOff x="3587766" y="2914650"/>
            <a:chExt cx="5014294" cy="10287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96E67DC-0582-BC4A-94BE-DDBB5B098AC2}"/>
                </a:ext>
              </a:extLst>
            </p:cNvPr>
            <p:cNvSpPr/>
            <p:nvPr/>
          </p:nvSpPr>
          <p:spPr>
            <a:xfrm>
              <a:off x="3587766" y="2914650"/>
              <a:ext cx="1172609" cy="1028736"/>
            </a:xfrm>
            <a:custGeom>
              <a:avLst/>
              <a:gdLst>
                <a:gd name="connsiteX0" fmla="*/ 1158348 w 1172609"/>
                <a:gd name="connsiteY0" fmla="*/ 757619 h 1028736"/>
                <a:gd name="connsiteX1" fmla="*/ 742369 w 1172609"/>
                <a:gd name="connsiteY1" fmla="*/ 36957 h 1028736"/>
                <a:gd name="connsiteX2" fmla="*/ 693917 w 1172609"/>
                <a:gd name="connsiteY2" fmla="*/ 0 h 1028736"/>
                <a:gd name="connsiteX3" fmla="*/ 478693 w 1172609"/>
                <a:gd name="connsiteY3" fmla="*/ 0 h 1028736"/>
                <a:gd name="connsiteX4" fmla="*/ 430051 w 1172609"/>
                <a:gd name="connsiteY4" fmla="*/ 36957 h 1028736"/>
                <a:gd name="connsiteX5" fmla="*/ 14358 w 1172609"/>
                <a:gd name="connsiteY5" fmla="*/ 757619 h 1028736"/>
                <a:gd name="connsiteX6" fmla="*/ 6742 w 1172609"/>
                <a:gd name="connsiteY6" fmla="*/ 818293 h 1028736"/>
                <a:gd name="connsiteX7" fmla="*/ 114116 w 1172609"/>
                <a:gd name="connsiteY7" fmla="*/ 1003649 h 1028736"/>
                <a:gd name="connsiteX8" fmla="*/ 170278 w 1172609"/>
                <a:gd name="connsiteY8" fmla="*/ 1027176 h 1028736"/>
                <a:gd name="connsiteX9" fmla="*/ 1002142 w 1172609"/>
                <a:gd name="connsiteY9" fmla="*/ 1027176 h 1028736"/>
                <a:gd name="connsiteX10" fmla="*/ 1058304 w 1172609"/>
                <a:gd name="connsiteY10" fmla="*/ 1003649 h 1028736"/>
                <a:gd name="connsiteX11" fmla="*/ 1165773 w 1172609"/>
                <a:gd name="connsiteY11" fmla="*/ 818293 h 1028736"/>
                <a:gd name="connsiteX12" fmla="*/ 1158348 w 1172609"/>
                <a:gd name="connsiteY12" fmla="*/ 757619 h 1028736"/>
                <a:gd name="connsiteX13" fmla="*/ 920374 w 1172609"/>
                <a:gd name="connsiteY13" fmla="*/ 912971 h 1028736"/>
                <a:gd name="connsiteX14" fmla="*/ 163710 w 1172609"/>
                <a:gd name="connsiteY14" fmla="*/ 752475 h 1028736"/>
                <a:gd name="connsiteX15" fmla="*/ 158816 w 1172609"/>
                <a:gd name="connsiteY15" fmla="*/ 744894 h 1028736"/>
                <a:gd name="connsiteX16" fmla="*/ 160283 w 1172609"/>
                <a:gd name="connsiteY16" fmla="*/ 741998 h 1028736"/>
                <a:gd name="connsiteX17" fmla="*/ 677925 w 1172609"/>
                <a:gd name="connsiteY17" fmla="*/ 166402 h 1028736"/>
                <a:gd name="connsiteX18" fmla="*/ 686936 w 1172609"/>
                <a:gd name="connsiteY18" fmla="*/ 165998 h 1028736"/>
                <a:gd name="connsiteX19" fmla="*/ 688682 w 1172609"/>
                <a:gd name="connsiteY19" fmla="*/ 168688 h 1028736"/>
                <a:gd name="connsiteX20" fmla="*/ 927703 w 1172609"/>
                <a:gd name="connsiteY20" fmla="*/ 904875 h 1028736"/>
                <a:gd name="connsiteX21" fmla="*/ 923691 w 1172609"/>
                <a:gd name="connsiteY21" fmla="*/ 912807 h 1028736"/>
                <a:gd name="connsiteX22" fmla="*/ 920374 w 1172609"/>
                <a:gd name="connsiteY22" fmla="*/ 912971 h 10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2609" h="1028736">
                  <a:moveTo>
                    <a:pt x="1158348" y="757619"/>
                  </a:moveTo>
                  <a:cubicBezTo>
                    <a:pt x="963659" y="554464"/>
                    <a:pt x="820945" y="307219"/>
                    <a:pt x="742369" y="36957"/>
                  </a:cubicBezTo>
                  <a:cubicBezTo>
                    <a:pt x="736258" y="15207"/>
                    <a:pt x="716495" y="133"/>
                    <a:pt x="693917" y="0"/>
                  </a:cubicBezTo>
                  <a:lnTo>
                    <a:pt x="478693" y="0"/>
                  </a:lnTo>
                  <a:cubicBezTo>
                    <a:pt x="456066" y="113"/>
                    <a:pt x="436238" y="15178"/>
                    <a:pt x="430051" y="36957"/>
                  </a:cubicBezTo>
                  <a:cubicBezTo>
                    <a:pt x="351565" y="307194"/>
                    <a:pt x="208949" y="554438"/>
                    <a:pt x="14358" y="757619"/>
                  </a:cubicBezTo>
                  <a:cubicBezTo>
                    <a:pt x="-1434" y="773874"/>
                    <a:pt x="-4542" y="798635"/>
                    <a:pt x="6742" y="818293"/>
                  </a:cubicBezTo>
                  <a:lnTo>
                    <a:pt x="114116" y="1003649"/>
                  </a:lnTo>
                  <a:cubicBezTo>
                    <a:pt x="125532" y="1023109"/>
                    <a:pt x="148413" y="1032694"/>
                    <a:pt x="170278" y="1027176"/>
                  </a:cubicBezTo>
                  <a:cubicBezTo>
                    <a:pt x="443533" y="960248"/>
                    <a:pt x="728887" y="960248"/>
                    <a:pt x="1002142" y="1027176"/>
                  </a:cubicBezTo>
                  <a:cubicBezTo>
                    <a:pt x="1024010" y="1032727"/>
                    <a:pt x="1046910" y="1023134"/>
                    <a:pt x="1058304" y="1003649"/>
                  </a:cubicBezTo>
                  <a:lnTo>
                    <a:pt x="1165773" y="818293"/>
                  </a:lnTo>
                  <a:cubicBezTo>
                    <a:pt x="1177140" y="798683"/>
                    <a:pt x="1174108" y="773905"/>
                    <a:pt x="1158348" y="757619"/>
                  </a:cubicBezTo>
                  <a:close/>
                  <a:moveTo>
                    <a:pt x="920374" y="912971"/>
                  </a:moveTo>
                  <a:lnTo>
                    <a:pt x="163710" y="752475"/>
                  </a:lnTo>
                  <a:cubicBezTo>
                    <a:pt x="160267" y="751734"/>
                    <a:pt x="158076" y="748340"/>
                    <a:pt x="158816" y="744894"/>
                  </a:cubicBezTo>
                  <a:cubicBezTo>
                    <a:pt x="159048" y="743818"/>
                    <a:pt x="159553" y="742820"/>
                    <a:pt x="160283" y="741998"/>
                  </a:cubicBezTo>
                  <a:lnTo>
                    <a:pt x="677925" y="166402"/>
                  </a:lnTo>
                  <a:cubicBezTo>
                    <a:pt x="680302" y="163801"/>
                    <a:pt x="684336" y="163620"/>
                    <a:pt x="686936" y="165998"/>
                  </a:cubicBezTo>
                  <a:cubicBezTo>
                    <a:pt x="687737" y="166732"/>
                    <a:pt x="688338" y="167657"/>
                    <a:pt x="688682" y="168688"/>
                  </a:cubicBezTo>
                  <a:lnTo>
                    <a:pt x="927703" y="904875"/>
                  </a:lnTo>
                  <a:cubicBezTo>
                    <a:pt x="928784" y="908174"/>
                    <a:pt x="926988" y="911726"/>
                    <a:pt x="923691" y="912807"/>
                  </a:cubicBezTo>
                  <a:cubicBezTo>
                    <a:pt x="922620" y="913159"/>
                    <a:pt x="921474" y="913215"/>
                    <a:pt x="920374" y="912971"/>
                  </a:cubicBezTo>
                  <a:close/>
                </a:path>
              </a:pathLst>
            </a:custGeom>
            <a:solidFill>
              <a:srgbClr val="FA461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6EFBB40-5FDC-D549-A717-8D15465F1D52}"/>
                </a:ext>
              </a:extLst>
            </p:cNvPr>
            <p:cNvSpPr/>
            <p:nvPr/>
          </p:nvSpPr>
          <p:spPr>
            <a:xfrm>
              <a:off x="5056908" y="3086100"/>
              <a:ext cx="718111" cy="685800"/>
            </a:xfrm>
            <a:custGeom>
              <a:avLst/>
              <a:gdLst>
                <a:gd name="connsiteX0" fmla="*/ 299467 w 718111"/>
                <a:gd name="connsiteY0" fmla="*/ 0 h 685800"/>
                <a:gd name="connsiteX1" fmla="*/ 0 w 718111"/>
                <a:gd name="connsiteY1" fmla="*/ 685800 h 685800"/>
                <a:gd name="connsiteX2" fmla="*/ 139453 w 718111"/>
                <a:gd name="connsiteY2" fmla="*/ 685800 h 685800"/>
                <a:gd name="connsiteX3" fmla="*/ 207609 w 718111"/>
                <a:gd name="connsiteY3" fmla="*/ 525780 h 685800"/>
                <a:gd name="connsiteX4" fmla="*/ 508694 w 718111"/>
                <a:gd name="connsiteY4" fmla="*/ 525780 h 685800"/>
                <a:gd name="connsiteX5" fmla="*/ 575327 w 718111"/>
                <a:gd name="connsiteY5" fmla="*/ 685800 h 685800"/>
                <a:gd name="connsiteX6" fmla="*/ 718111 w 718111"/>
                <a:gd name="connsiteY6" fmla="*/ 685800 h 685800"/>
                <a:gd name="connsiteX7" fmla="*/ 419311 w 718111"/>
                <a:gd name="connsiteY7" fmla="*/ 0 h 685800"/>
                <a:gd name="connsiteX8" fmla="*/ 257774 w 718111"/>
                <a:gd name="connsiteY8" fmla="*/ 404241 h 685800"/>
                <a:gd name="connsiteX9" fmla="*/ 357533 w 718111"/>
                <a:gd name="connsiteY9" fmla="*/ 171450 h 685800"/>
                <a:gd name="connsiteX10" fmla="*/ 458053 w 718111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111" h="685800">
                  <a:moveTo>
                    <a:pt x="299467" y="0"/>
                  </a:moveTo>
                  <a:lnTo>
                    <a:pt x="0" y="685800"/>
                  </a:lnTo>
                  <a:lnTo>
                    <a:pt x="139453" y="685800"/>
                  </a:lnTo>
                  <a:lnTo>
                    <a:pt x="207609" y="525780"/>
                  </a:lnTo>
                  <a:lnTo>
                    <a:pt x="508694" y="525780"/>
                  </a:lnTo>
                  <a:lnTo>
                    <a:pt x="575327" y="685800"/>
                  </a:lnTo>
                  <a:lnTo>
                    <a:pt x="718111" y="685800"/>
                  </a:lnTo>
                  <a:lnTo>
                    <a:pt x="419311" y="0"/>
                  </a:lnTo>
                  <a:close/>
                  <a:moveTo>
                    <a:pt x="257774" y="404241"/>
                  </a:moveTo>
                  <a:lnTo>
                    <a:pt x="357533" y="171450"/>
                  </a:lnTo>
                  <a:lnTo>
                    <a:pt x="45805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5FC0C5-6DD4-F147-B1D0-86B6E6008A50}"/>
                </a:ext>
              </a:extLst>
            </p:cNvPr>
            <p:cNvSpPr/>
            <p:nvPr/>
          </p:nvSpPr>
          <p:spPr>
            <a:xfrm>
              <a:off x="5878396" y="3090862"/>
              <a:ext cx="482897" cy="681037"/>
            </a:xfrm>
            <a:custGeom>
              <a:avLst/>
              <a:gdLst>
                <a:gd name="connsiteX0" fmla="*/ 134693 w 482897"/>
                <a:gd name="connsiteY0" fmla="*/ 0 h 681037"/>
                <a:gd name="connsiteX1" fmla="*/ 0 w 482897"/>
                <a:gd name="connsiteY1" fmla="*/ 0 h 681037"/>
                <a:gd name="connsiteX2" fmla="*/ 0 w 482897"/>
                <a:gd name="connsiteY2" fmla="*/ 681038 h 681037"/>
                <a:gd name="connsiteX3" fmla="*/ 482898 w 482897"/>
                <a:gd name="connsiteY3" fmla="*/ 681038 h 681037"/>
                <a:gd name="connsiteX4" fmla="*/ 482898 w 482897"/>
                <a:gd name="connsiteY4" fmla="*/ 556736 h 681037"/>
                <a:gd name="connsiteX5" fmla="*/ 134693 w 482897"/>
                <a:gd name="connsiteY5" fmla="*/ 556736 h 681037"/>
                <a:gd name="connsiteX6" fmla="*/ 134693 w 482897"/>
                <a:gd name="connsiteY6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2897" h="681037">
                  <a:moveTo>
                    <a:pt x="134693" y="0"/>
                  </a:moveTo>
                  <a:lnTo>
                    <a:pt x="0" y="0"/>
                  </a:lnTo>
                  <a:lnTo>
                    <a:pt x="0" y="681038"/>
                  </a:lnTo>
                  <a:lnTo>
                    <a:pt x="482898" y="681038"/>
                  </a:lnTo>
                  <a:lnTo>
                    <a:pt x="482898" y="556736"/>
                  </a:lnTo>
                  <a:lnTo>
                    <a:pt x="134693" y="556736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0093769-B98F-3C4A-97E2-2DE9F9521A89}"/>
                </a:ext>
              </a:extLst>
            </p:cNvPr>
            <p:cNvSpPr/>
            <p:nvPr/>
          </p:nvSpPr>
          <p:spPr>
            <a:xfrm>
              <a:off x="6857041" y="3086100"/>
              <a:ext cx="718492" cy="685800"/>
            </a:xfrm>
            <a:custGeom>
              <a:avLst/>
              <a:gdLst>
                <a:gd name="connsiteX0" fmla="*/ 299467 w 718492"/>
                <a:gd name="connsiteY0" fmla="*/ 0 h 685800"/>
                <a:gd name="connsiteX1" fmla="*/ 0 w 718492"/>
                <a:gd name="connsiteY1" fmla="*/ 685800 h 685800"/>
                <a:gd name="connsiteX2" fmla="*/ 139263 w 718492"/>
                <a:gd name="connsiteY2" fmla="*/ 685800 h 685800"/>
                <a:gd name="connsiteX3" fmla="*/ 207419 w 718492"/>
                <a:gd name="connsiteY3" fmla="*/ 525780 h 685800"/>
                <a:gd name="connsiteX4" fmla="*/ 508504 w 718492"/>
                <a:gd name="connsiteY4" fmla="*/ 525780 h 685800"/>
                <a:gd name="connsiteX5" fmla="*/ 575708 w 718492"/>
                <a:gd name="connsiteY5" fmla="*/ 685800 h 685800"/>
                <a:gd name="connsiteX6" fmla="*/ 718492 w 718492"/>
                <a:gd name="connsiteY6" fmla="*/ 685800 h 685800"/>
                <a:gd name="connsiteX7" fmla="*/ 419311 w 718492"/>
                <a:gd name="connsiteY7" fmla="*/ 0 h 685800"/>
                <a:gd name="connsiteX8" fmla="*/ 257869 w 718492"/>
                <a:gd name="connsiteY8" fmla="*/ 404241 h 685800"/>
                <a:gd name="connsiteX9" fmla="*/ 357342 w 718492"/>
                <a:gd name="connsiteY9" fmla="*/ 171450 h 685800"/>
                <a:gd name="connsiteX10" fmla="*/ 457863 w 718492"/>
                <a:gd name="connsiteY10" fmla="*/ 40414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492" h="685800">
                  <a:moveTo>
                    <a:pt x="299467" y="0"/>
                  </a:moveTo>
                  <a:lnTo>
                    <a:pt x="0" y="685800"/>
                  </a:lnTo>
                  <a:lnTo>
                    <a:pt x="139263" y="685800"/>
                  </a:lnTo>
                  <a:lnTo>
                    <a:pt x="207419" y="525780"/>
                  </a:lnTo>
                  <a:lnTo>
                    <a:pt x="508504" y="525780"/>
                  </a:lnTo>
                  <a:lnTo>
                    <a:pt x="575708" y="685800"/>
                  </a:lnTo>
                  <a:lnTo>
                    <a:pt x="718492" y="685800"/>
                  </a:lnTo>
                  <a:lnTo>
                    <a:pt x="419311" y="0"/>
                  </a:lnTo>
                  <a:close/>
                  <a:moveTo>
                    <a:pt x="257869" y="404241"/>
                  </a:moveTo>
                  <a:lnTo>
                    <a:pt x="357342" y="171450"/>
                  </a:lnTo>
                  <a:lnTo>
                    <a:pt x="457863" y="404146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17CEA75-C4FC-2146-AF34-8C47E6007F4E}"/>
                </a:ext>
              </a:extLst>
            </p:cNvPr>
            <p:cNvSpPr/>
            <p:nvPr/>
          </p:nvSpPr>
          <p:spPr>
            <a:xfrm>
              <a:off x="7688143" y="3090862"/>
              <a:ext cx="134693" cy="681037"/>
            </a:xfrm>
            <a:custGeom>
              <a:avLst/>
              <a:gdLst>
                <a:gd name="connsiteX0" fmla="*/ 0 w 134693"/>
                <a:gd name="connsiteY0" fmla="*/ 0 h 681037"/>
                <a:gd name="connsiteX1" fmla="*/ 134694 w 134693"/>
                <a:gd name="connsiteY1" fmla="*/ 0 h 681037"/>
                <a:gd name="connsiteX2" fmla="*/ 134694 w 134693"/>
                <a:gd name="connsiteY2" fmla="*/ 681038 h 681037"/>
                <a:gd name="connsiteX3" fmla="*/ 0 w 134693"/>
                <a:gd name="connsiteY3" fmla="*/ 681038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" h="681037">
                  <a:moveTo>
                    <a:pt x="0" y="0"/>
                  </a:moveTo>
                  <a:lnTo>
                    <a:pt x="134694" y="0"/>
                  </a:lnTo>
                  <a:lnTo>
                    <a:pt x="134694" y="681038"/>
                  </a:lnTo>
                  <a:lnTo>
                    <a:pt x="0" y="681038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BD7DF71-75F6-3148-9B3C-4C419E8E9584}"/>
                </a:ext>
              </a:extLst>
            </p:cNvPr>
            <p:cNvSpPr/>
            <p:nvPr/>
          </p:nvSpPr>
          <p:spPr>
            <a:xfrm>
              <a:off x="8012740" y="3091148"/>
              <a:ext cx="589320" cy="680751"/>
            </a:xfrm>
            <a:custGeom>
              <a:avLst/>
              <a:gdLst>
                <a:gd name="connsiteX0" fmla="*/ 407507 w 589320"/>
                <a:gd name="connsiteY0" fmla="*/ 425768 h 680751"/>
                <a:gd name="connsiteX1" fmla="*/ 559811 w 589320"/>
                <a:gd name="connsiteY1" fmla="*/ 219075 h 680751"/>
                <a:gd name="connsiteX2" fmla="*/ 304607 w 589320"/>
                <a:gd name="connsiteY2" fmla="*/ 0 h 680751"/>
                <a:gd name="connsiteX3" fmla="*/ 0 w 589320"/>
                <a:gd name="connsiteY3" fmla="*/ 0 h 680751"/>
                <a:gd name="connsiteX4" fmla="*/ 0 w 589320"/>
                <a:gd name="connsiteY4" fmla="*/ 680752 h 680751"/>
                <a:gd name="connsiteX5" fmla="*/ 134503 w 589320"/>
                <a:gd name="connsiteY5" fmla="*/ 680752 h 680751"/>
                <a:gd name="connsiteX6" fmla="*/ 134503 w 589320"/>
                <a:gd name="connsiteY6" fmla="*/ 449771 h 680751"/>
                <a:gd name="connsiteX7" fmla="*/ 266341 w 589320"/>
                <a:gd name="connsiteY7" fmla="*/ 449771 h 680751"/>
                <a:gd name="connsiteX8" fmla="*/ 429591 w 589320"/>
                <a:gd name="connsiteY8" fmla="*/ 680752 h 680751"/>
                <a:gd name="connsiteX9" fmla="*/ 589320 w 589320"/>
                <a:gd name="connsiteY9" fmla="*/ 680752 h 680751"/>
                <a:gd name="connsiteX10" fmla="*/ 134503 w 589320"/>
                <a:gd name="connsiteY10" fmla="*/ 124015 h 680751"/>
                <a:gd name="connsiteX11" fmla="*/ 294803 w 589320"/>
                <a:gd name="connsiteY11" fmla="*/ 124015 h 680751"/>
                <a:gd name="connsiteX12" fmla="*/ 422833 w 589320"/>
                <a:gd name="connsiteY12" fmla="*/ 225647 h 680751"/>
                <a:gd name="connsiteX13" fmla="*/ 296326 w 589320"/>
                <a:gd name="connsiteY13" fmla="*/ 328327 h 680751"/>
                <a:gd name="connsiteX14" fmla="*/ 134503 w 589320"/>
                <a:gd name="connsiteY14" fmla="*/ 328327 h 68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320" h="680751">
                  <a:moveTo>
                    <a:pt x="407507" y="425768"/>
                  </a:moveTo>
                  <a:cubicBezTo>
                    <a:pt x="504506" y="394430"/>
                    <a:pt x="559811" y="319754"/>
                    <a:pt x="559811" y="219075"/>
                  </a:cubicBezTo>
                  <a:cubicBezTo>
                    <a:pt x="559811" y="83725"/>
                    <a:pt x="462051" y="0"/>
                    <a:pt x="304607" y="0"/>
                  </a:cubicBezTo>
                  <a:lnTo>
                    <a:pt x="0" y="0"/>
                  </a:lnTo>
                  <a:lnTo>
                    <a:pt x="0" y="680752"/>
                  </a:lnTo>
                  <a:lnTo>
                    <a:pt x="134503" y="680752"/>
                  </a:lnTo>
                  <a:lnTo>
                    <a:pt x="134503" y="449771"/>
                  </a:lnTo>
                  <a:lnTo>
                    <a:pt x="266341" y="449771"/>
                  </a:lnTo>
                  <a:lnTo>
                    <a:pt x="429591" y="680752"/>
                  </a:lnTo>
                  <a:lnTo>
                    <a:pt x="589320" y="680752"/>
                  </a:lnTo>
                  <a:close/>
                  <a:moveTo>
                    <a:pt x="134503" y="124015"/>
                  </a:moveTo>
                  <a:lnTo>
                    <a:pt x="294803" y="124015"/>
                  </a:lnTo>
                  <a:cubicBezTo>
                    <a:pt x="377332" y="124015"/>
                    <a:pt x="422833" y="160115"/>
                    <a:pt x="422833" y="225647"/>
                  </a:cubicBezTo>
                  <a:cubicBezTo>
                    <a:pt x="423214" y="288893"/>
                    <a:pt x="374476" y="328327"/>
                    <a:pt x="296326" y="328327"/>
                  </a:cubicBezTo>
                  <a:lnTo>
                    <a:pt x="134503" y="328327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F8D7A4B-0ED5-9544-849B-25FF86A16760}"/>
                </a:ext>
              </a:extLst>
            </p:cNvPr>
            <p:cNvSpPr/>
            <p:nvPr/>
          </p:nvSpPr>
          <p:spPr>
            <a:xfrm>
              <a:off x="6320742" y="3090862"/>
              <a:ext cx="556384" cy="681037"/>
            </a:xfrm>
            <a:custGeom>
              <a:avLst/>
              <a:gdLst>
                <a:gd name="connsiteX0" fmla="*/ 0 w 556384"/>
                <a:gd name="connsiteY0" fmla="*/ 0 h 681037"/>
                <a:gd name="connsiteX1" fmla="*/ 0 w 556384"/>
                <a:gd name="connsiteY1" fmla="*/ 129159 h 681037"/>
                <a:gd name="connsiteX2" fmla="*/ 209037 w 556384"/>
                <a:gd name="connsiteY2" fmla="*/ 129159 h 681037"/>
                <a:gd name="connsiteX3" fmla="*/ 209037 w 556384"/>
                <a:gd name="connsiteY3" fmla="*/ 681038 h 681037"/>
                <a:gd name="connsiteX4" fmla="*/ 347443 w 556384"/>
                <a:gd name="connsiteY4" fmla="*/ 681038 h 681037"/>
                <a:gd name="connsiteX5" fmla="*/ 347443 w 556384"/>
                <a:gd name="connsiteY5" fmla="*/ 129159 h 681037"/>
                <a:gd name="connsiteX6" fmla="*/ 556384 w 556384"/>
                <a:gd name="connsiteY6" fmla="*/ 129159 h 681037"/>
                <a:gd name="connsiteX7" fmla="*/ 556384 w 556384"/>
                <a:gd name="connsiteY7" fmla="*/ 0 h 681037"/>
                <a:gd name="connsiteX8" fmla="*/ 0 w 556384"/>
                <a:gd name="connsiteY8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384" h="681037">
                  <a:moveTo>
                    <a:pt x="0" y="0"/>
                  </a:moveTo>
                  <a:lnTo>
                    <a:pt x="0" y="129159"/>
                  </a:lnTo>
                  <a:lnTo>
                    <a:pt x="209037" y="129159"/>
                  </a:lnTo>
                  <a:lnTo>
                    <a:pt x="209037" y="681038"/>
                  </a:lnTo>
                  <a:lnTo>
                    <a:pt x="347443" y="681038"/>
                  </a:lnTo>
                  <a:lnTo>
                    <a:pt x="347443" y="129159"/>
                  </a:lnTo>
                  <a:lnTo>
                    <a:pt x="556384" y="129159"/>
                  </a:lnTo>
                  <a:lnTo>
                    <a:pt x="556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776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06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93" r:id="rId2"/>
    <p:sldLayoutId id="2147483773" r:id="rId3"/>
    <p:sldLayoutId id="2147483774" r:id="rId4"/>
    <p:sldLayoutId id="2147483775" r:id="rId5"/>
    <p:sldLayoutId id="2147483776" r:id="rId6"/>
    <p:sldLayoutId id="214748377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5750" marR="0" indent="-285750" algn="l" defTabSz="6858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bg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@layer" TargetMode="External"/><Relationship Id="rId2" Type="http://schemas.openxmlformats.org/officeDocument/2006/relationships/hyperlink" Target="https://developer.mozilla.org/en-US/docs/Learn/CSS/Building_blocks/Cascade_layer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bram.us/2021/09/15/the-future-of-css-cascade-layers-css-at-layer/" TargetMode="External"/><Relationship Id="rId4" Type="http://schemas.openxmlformats.org/officeDocument/2006/relationships/hyperlink" Target="https://css-tricks.com/css-cascade-layer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ss-tricks.com/css-cascade-layers" TargetMode="Externa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5631740E-567F-4112-AE1C-3FA883145F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95" t="1874"/>
          <a:stretch/>
        </p:blipFill>
        <p:spPr>
          <a:xfrm>
            <a:off x="-3175" y="-9525"/>
            <a:ext cx="9141687" cy="3800920"/>
          </a:xfrm>
          <a:custGeom>
            <a:avLst/>
            <a:gdLst>
              <a:gd name="connsiteX0" fmla="*/ 0 w 9144000"/>
              <a:gd name="connsiteY0" fmla="*/ 0 h 3778250"/>
              <a:gd name="connsiteX1" fmla="*/ 8514279 w 9144000"/>
              <a:gd name="connsiteY1" fmla="*/ 0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9144000 w 9144000"/>
              <a:gd name="connsiteY3" fmla="*/ 3778250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44000"/>
              <a:gd name="connsiteY0" fmla="*/ 0 h 3778250"/>
              <a:gd name="connsiteX1" fmla="*/ 9135381 w 9144000"/>
              <a:gd name="connsiteY1" fmla="*/ 8627 h 3778250"/>
              <a:gd name="connsiteX2" fmla="*/ 9144000 w 9144000"/>
              <a:gd name="connsiteY2" fmla="*/ 629721 h 3778250"/>
              <a:gd name="connsiteX3" fmla="*/ 7867290 w 9144000"/>
              <a:gd name="connsiteY3" fmla="*/ 3752371 h 3778250"/>
              <a:gd name="connsiteX4" fmla="*/ 0 w 9144000"/>
              <a:gd name="connsiteY4" fmla="*/ 3778250 h 3778250"/>
              <a:gd name="connsiteX5" fmla="*/ 0 w 9144000"/>
              <a:gd name="connsiteY5" fmla="*/ 0 h 3778250"/>
              <a:gd name="connsiteX0" fmla="*/ 0 w 9135381"/>
              <a:gd name="connsiteY0" fmla="*/ 0 h 3778250"/>
              <a:gd name="connsiteX1" fmla="*/ 9135381 w 9135381"/>
              <a:gd name="connsiteY1" fmla="*/ 8627 h 3778250"/>
              <a:gd name="connsiteX2" fmla="*/ 9135373 w 9135381"/>
              <a:gd name="connsiteY2" fmla="*/ 2191102 h 3778250"/>
              <a:gd name="connsiteX3" fmla="*/ 7867290 w 9135381"/>
              <a:gd name="connsiteY3" fmla="*/ 3752371 h 3778250"/>
              <a:gd name="connsiteX4" fmla="*/ 0 w 9135381"/>
              <a:gd name="connsiteY4" fmla="*/ 3778250 h 3778250"/>
              <a:gd name="connsiteX5" fmla="*/ 0 w 9135381"/>
              <a:gd name="connsiteY5" fmla="*/ 0 h 3778250"/>
              <a:gd name="connsiteX0" fmla="*/ 0 w 9135381"/>
              <a:gd name="connsiteY0" fmla="*/ 0 h 3786876"/>
              <a:gd name="connsiteX1" fmla="*/ 9135381 w 9135381"/>
              <a:gd name="connsiteY1" fmla="*/ 8627 h 3786876"/>
              <a:gd name="connsiteX2" fmla="*/ 9135373 w 9135381"/>
              <a:gd name="connsiteY2" fmla="*/ 2191102 h 3786876"/>
              <a:gd name="connsiteX3" fmla="*/ 8289984 w 9135381"/>
              <a:gd name="connsiteY3" fmla="*/ 3786876 h 3786876"/>
              <a:gd name="connsiteX4" fmla="*/ 0 w 9135381"/>
              <a:gd name="connsiteY4" fmla="*/ 3778250 h 3786876"/>
              <a:gd name="connsiteX5" fmla="*/ 0 w 9135381"/>
              <a:gd name="connsiteY5" fmla="*/ 0 h 3786876"/>
              <a:gd name="connsiteX0" fmla="*/ 0 w 9143999"/>
              <a:gd name="connsiteY0" fmla="*/ 0 h 3786876"/>
              <a:gd name="connsiteX1" fmla="*/ 9135381 w 9143999"/>
              <a:gd name="connsiteY1" fmla="*/ 8627 h 3786876"/>
              <a:gd name="connsiteX2" fmla="*/ 9143999 w 9143999"/>
              <a:gd name="connsiteY2" fmla="*/ 2147970 h 3786876"/>
              <a:gd name="connsiteX3" fmla="*/ 8289984 w 9143999"/>
              <a:gd name="connsiteY3" fmla="*/ 3786876 h 3786876"/>
              <a:gd name="connsiteX4" fmla="*/ 0 w 9143999"/>
              <a:gd name="connsiteY4" fmla="*/ 3778250 h 3786876"/>
              <a:gd name="connsiteX5" fmla="*/ 0 w 9143999"/>
              <a:gd name="connsiteY5" fmla="*/ 0 h 3786876"/>
              <a:gd name="connsiteX0" fmla="*/ 0 w 9139334"/>
              <a:gd name="connsiteY0" fmla="*/ 0 h 3786876"/>
              <a:gd name="connsiteX1" fmla="*/ 9135381 w 9139334"/>
              <a:gd name="connsiteY1" fmla="*/ 8627 h 3786876"/>
              <a:gd name="connsiteX2" fmla="*/ 9139334 w 9139334"/>
              <a:gd name="connsiteY2" fmla="*/ 2199288 h 3786876"/>
              <a:gd name="connsiteX3" fmla="*/ 8289984 w 9139334"/>
              <a:gd name="connsiteY3" fmla="*/ 3786876 h 3786876"/>
              <a:gd name="connsiteX4" fmla="*/ 0 w 9139334"/>
              <a:gd name="connsiteY4" fmla="*/ 3778250 h 3786876"/>
              <a:gd name="connsiteX5" fmla="*/ 0 w 9139334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6876"/>
              <a:gd name="connsiteX1" fmla="*/ 9140046 w 9140046"/>
              <a:gd name="connsiteY1" fmla="*/ 3962 h 3786876"/>
              <a:gd name="connsiteX2" fmla="*/ 9139334 w 9140046"/>
              <a:gd name="connsiteY2" fmla="*/ 2199288 h 3786876"/>
              <a:gd name="connsiteX3" fmla="*/ 8289984 w 9140046"/>
              <a:gd name="connsiteY3" fmla="*/ 3786876 h 3786876"/>
              <a:gd name="connsiteX4" fmla="*/ 0 w 9140046"/>
              <a:gd name="connsiteY4" fmla="*/ 3778250 h 3786876"/>
              <a:gd name="connsiteX5" fmla="*/ 0 w 9140046"/>
              <a:gd name="connsiteY5" fmla="*/ 0 h 3786876"/>
              <a:gd name="connsiteX0" fmla="*/ 0 w 9140046"/>
              <a:gd name="connsiteY0" fmla="*/ 0 h 3787580"/>
              <a:gd name="connsiteX1" fmla="*/ 9140046 w 9140046"/>
              <a:gd name="connsiteY1" fmla="*/ 3962 h 3787580"/>
              <a:gd name="connsiteX2" fmla="*/ 9139334 w 9140046"/>
              <a:gd name="connsiteY2" fmla="*/ 2199288 h 3787580"/>
              <a:gd name="connsiteX3" fmla="*/ 8289984 w 9140046"/>
              <a:gd name="connsiteY3" fmla="*/ 3786876 h 3787580"/>
              <a:gd name="connsiteX4" fmla="*/ 0 w 9140046"/>
              <a:gd name="connsiteY4" fmla="*/ 3787580 h 3787580"/>
              <a:gd name="connsiteX5" fmla="*/ 0 w 9140046"/>
              <a:gd name="connsiteY5" fmla="*/ 0 h 3787580"/>
              <a:gd name="connsiteX0" fmla="*/ 0 w 9140046"/>
              <a:gd name="connsiteY0" fmla="*/ 0 h 3803303"/>
              <a:gd name="connsiteX1" fmla="*/ 9140046 w 9140046"/>
              <a:gd name="connsiteY1" fmla="*/ 3962 h 3803303"/>
              <a:gd name="connsiteX2" fmla="*/ 9139334 w 9140046"/>
              <a:gd name="connsiteY2" fmla="*/ 2199288 h 3803303"/>
              <a:gd name="connsiteX3" fmla="*/ 8268082 w 9140046"/>
              <a:gd name="connsiteY3" fmla="*/ 3803303 h 3803303"/>
              <a:gd name="connsiteX4" fmla="*/ 0 w 9140046"/>
              <a:gd name="connsiteY4" fmla="*/ 3787580 h 3803303"/>
              <a:gd name="connsiteX5" fmla="*/ 0 w 9140046"/>
              <a:gd name="connsiteY5" fmla="*/ 0 h 3803303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0 w 9145522"/>
              <a:gd name="connsiteY0" fmla="*/ 6989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0 w 9145522"/>
              <a:gd name="connsiteY5" fmla="*/ 6989 h 3810292"/>
              <a:gd name="connsiteX0" fmla="*/ 6902 w 9145522"/>
              <a:gd name="connsiteY0" fmla="*/ 3538 h 3810292"/>
              <a:gd name="connsiteX1" fmla="*/ 9145522 w 9145522"/>
              <a:gd name="connsiteY1" fmla="*/ 0 h 3810292"/>
              <a:gd name="connsiteX2" fmla="*/ 9139334 w 9145522"/>
              <a:gd name="connsiteY2" fmla="*/ 2206277 h 3810292"/>
              <a:gd name="connsiteX3" fmla="*/ 8268082 w 9145522"/>
              <a:gd name="connsiteY3" fmla="*/ 3810292 h 3810292"/>
              <a:gd name="connsiteX4" fmla="*/ 0 w 9145522"/>
              <a:gd name="connsiteY4" fmla="*/ 3794569 h 3810292"/>
              <a:gd name="connsiteX5" fmla="*/ 6902 w 9145522"/>
              <a:gd name="connsiteY5" fmla="*/ 3538 h 3810292"/>
              <a:gd name="connsiteX0" fmla="*/ 664 w 9146185"/>
              <a:gd name="connsiteY0" fmla="*/ 2139 h 3812343"/>
              <a:gd name="connsiteX1" fmla="*/ 9146185 w 9146185"/>
              <a:gd name="connsiteY1" fmla="*/ 2051 h 3812343"/>
              <a:gd name="connsiteX2" fmla="*/ 9139997 w 9146185"/>
              <a:gd name="connsiteY2" fmla="*/ 2208328 h 3812343"/>
              <a:gd name="connsiteX3" fmla="*/ 8268745 w 9146185"/>
              <a:gd name="connsiteY3" fmla="*/ 3812343 h 3812343"/>
              <a:gd name="connsiteX4" fmla="*/ 663 w 9146185"/>
              <a:gd name="connsiteY4" fmla="*/ 3796620 h 3812343"/>
              <a:gd name="connsiteX5" fmla="*/ 664 w 9146185"/>
              <a:gd name="connsiteY5" fmla="*/ 2139 h 3812343"/>
              <a:gd name="connsiteX0" fmla="*/ 664 w 9146185"/>
              <a:gd name="connsiteY0" fmla="*/ 2139 h 3796620"/>
              <a:gd name="connsiteX1" fmla="*/ 9146185 w 9146185"/>
              <a:gd name="connsiteY1" fmla="*/ 2051 h 3796620"/>
              <a:gd name="connsiteX2" fmla="*/ 9139997 w 9146185"/>
              <a:gd name="connsiteY2" fmla="*/ 2208328 h 3796620"/>
              <a:gd name="connsiteX3" fmla="*/ 8284620 w 9146185"/>
              <a:gd name="connsiteY3" fmla="*/ 3796468 h 3796620"/>
              <a:gd name="connsiteX4" fmla="*/ 663 w 9146185"/>
              <a:gd name="connsiteY4" fmla="*/ 3796620 h 3796620"/>
              <a:gd name="connsiteX5" fmla="*/ 664 w 9146185"/>
              <a:gd name="connsiteY5" fmla="*/ 2139 h 3796620"/>
              <a:gd name="connsiteX0" fmla="*/ 664 w 9146347"/>
              <a:gd name="connsiteY0" fmla="*/ 2139 h 3796620"/>
              <a:gd name="connsiteX1" fmla="*/ 9146185 w 9146347"/>
              <a:gd name="connsiteY1" fmla="*/ 2051 h 3796620"/>
              <a:gd name="connsiteX2" fmla="*/ 9146347 w 9146347"/>
              <a:gd name="connsiteY2" fmla="*/ 2189278 h 3796620"/>
              <a:gd name="connsiteX3" fmla="*/ 8284620 w 9146347"/>
              <a:gd name="connsiteY3" fmla="*/ 3796468 h 3796620"/>
              <a:gd name="connsiteX4" fmla="*/ 663 w 9146347"/>
              <a:gd name="connsiteY4" fmla="*/ 3796620 h 3796620"/>
              <a:gd name="connsiteX5" fmla="*/ 664 w 9146347"/>
              <a:gd name="connsiteY5" fmla="*/ 2139 h 3796620"/>
              <a:gd name="connsiteX0" fmla="*/ 664 w 9152535"/>
              <a:gd name="connsiteY0" fmla="*/ 6438 h 3800919"/>
              <a:gd name="connsiteX1" fmla="*/ 9152535 w 9152535"/>
              <a:gd name="connsiteY1" fmla="*/ 0 h 3800919"/>
              <a:gd name="connsiteX2" fmla="*/ 9146347 w 9152535"/>
              <a:gd name="connsiteY2" fmla="*/ 2193577 h 3800919"/>
              <a:gd name="connsiteX3" fmla="*/ 8284620 w 9152535"/>
              <a:gd name="connsiteY3" fmla="*/ 3800767 h 3800919"/>
              <a:gd name="connsiteX4" fmla="*/ 663 w 9152535"/>
              <a:gd name="connsiteY4" fmla="*/ 3800919 h 3800919"/>
              <a:gd name="connsiteX5" fmla="*/ 664 w 9152535"/>
              <a:gd name="connsiteY5" fmla="*/ 6438 h 38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535" h="3800919">
                <a:moveTo>
                  <a:pt x="664" y="6438"/>
                </a:moveTo>
                <a:cubicBezTo>
                  <a:pt x="440543" y="657"/>
                  <a:pt x="6104028" y="2330"/>
                  <a:pt x="9152535" y="0"/>
                </a:cubicBezTo>
                <a:cubicBezTo>
                  <a:pt x="9152532" y="727492"/>
                  <a:pt x="9146350" y="1466085"/>
                  <a:pt x="9146347" y="2193577"/>
                </a:cubicBezTo>
                <a:lnTo>
                  <a:pt x="8284620" y="3800767"/>
                </a:lnTo>
                <a:lnTo>
                  <a:pt x="663" y="3800919"/>
                </a:lnTo>
                <a:cubicBezTo>
                  <a:pt x="2964" y="2537242"/>
                  <a:pt x="-1637" y="1270115"/>
                  <a:pt x="664" y="6438"/>
                </a:cubicBezTo>
                <a:close/>
              </a:path>
            </a:pathLst>
          </a:cu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58E68208-6341-2248-B5BC-DE2C4837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Layers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649A81D-8E77-EA49-90E4-8C4EA8307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Andrew Barbour</a:t>
            </a:r>
          </a:p>
        </p:txBody>
      </p:sp>
    </p:spTree>
    <p:extLst>
      <p:ext uri="{BB962C8B-B14F-4D97-AF65-F5344CB8AC3E}">
        <p14:creationId xmlns:p14="http://schemas.microsoft.com/office/powerpoint/2010/main" val="28858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BC45-DC24-50F5-69C8-2EC9E209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805D6-4BBD-90BA-483C-9E51AC297C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F0B97-4A98-04B9-4EC1-4563313DB5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3C3496-3BC8-06C1-4B2A-01C19965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39" y="1499625"/>
            <a:ext cx="4286401" cy="2285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6F7DA-366C-6EF5-0901-F4080FE04ED1}"/>
              </a:ext>
            </a:extLst>
          </p:cNvPr>
          <p:cNvSpPr txBox="1"/>
          <p:nvPr/>
        </p:nvSpPr>
        <p:spPr>
          <a:xfrm>
            <a:off x="457201" y="973176"/>
            <a:ext cx="627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Managing cascade priority with third party libraries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3FB55-66F8-8D31-C46A-CDA78D6A4B74}"/>
              </a:ext>
            </a:extLst>
          </p:cNvPr>
          <p:cNvSpPr txBox="1"/>
          <p:nvPr/>
        </p:nvSpPr>
        <p:spPr>
          <a:xfrm>
            <a:off x="457200" y="3899916"/>
            <a:ext cx="66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Layers not for escalating specificity, scoping, or </a:t>
            </a:r>
            <a:r>
              <a:rPr lang="en-US" dirty="0" err="1"/>
              <a:t>namespacing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1008E9-9BDD-4788-91DA-5408568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12BDD5A-1C2E-FE4C-90DA-5F8A984E5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8F95A-2EFE-C009-B246-6E6F63A4FE19}"/>
              </a:ext>
            </a:extLst>
          </p:cNvPr>
          <p:cNvSpPr txBox="1"/>
          <p:nvPr/>
        </p:nvSpPr>
        <p:spPr>
          <a:xfrm>
            <a:off x="457200" y="954742"/>
            <a:ext cx="82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https://developer.mozilla.org/en-US/docs/Learn/CSS/Building_blocks/Cascade_layers</a:t>
            </a:r>
            <a:br>
              <a:rPr lang="en-US" dirty="0"/>
            </a:br>
            <a:endParaRPr lang="en-US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https://developer.mozilla.org/en-US/docs/Web/CSS/@layer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https://css-tricks.com/css-cascade-layers/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https://www.bram.us/2021/09/15/the-future-of-css-cascade-layers-css-at-layer/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1008E9-9BDD-4788-91DA-5408568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Layers</a:t>
            </a:r>
            <a:endParaRPr lang="en-CA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12BDD5A-1C2E-FE4C-90DA-5F8A984E5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30FDC-AFE6-7DDB-17D9-D52B122C0F9E}"/>
              </a:ext>
            </a:extLst>
          </p:cNvPr>
          <p:cNvSpPr txBox="1"/>
          <p:nvPr/>
        </p:nvSpPr>
        <p:spPr>
          <a:xfrm>
            <a:off x="576391" y="1380495"/>
            <a:ext cx="7788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Major change to the CSS Cascade introduced in 2022 now supported in all browsers</a:t>
            </a:r>
            <a:br>
              <a:rPr lang="en-US" b="0" i="0" dirty="0">
                <a:solidFill>
                  <a:srgbClr val="202124"/>
                </a:solidFill>
                <a:effectLst/>
                <a:latin typeface="+mj-lt"/>
              </a:rPr>
            </a:b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Intended to provide direct control over the CSS cascade to solve common cascade problems at scale</a:t>
            </a:r>
            <a:endParaRPr lang="en-US" dirty="0">
              <a:solidFill>
                <a:srgbClr val="202124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+mj-lt"/>
              </a:rPr>
              <a:t>Harnesses the power of the cascade rather than sidestepping it with atomic CSS, selector specificity, BEM, or CSS modules</a:t>
            </a:r>
            <a:br>
              <a:rPr lang="en-US" dirty="0">
                <a:solidFill>
                  <a:srgbClr val="202124"/>
                </a:solidFill>
                <a:latin typeface="+mj-lt"/>
              </a:rPr>
            </a:br>
            <a:endParaRPr lang="en-US" dirty="0">
              <a:solidFill>
                <a:srgbClr val="202124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Separate selecting elements from the prioritizing rule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99A1-5963-C4A1-5F39-ACD11A39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104EE-475A-FB44-FD8E-5BBC0B513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B81C4-A400-FE53-9D6C-A8B0CB234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43584"/>
            <a:ext cx="6263817" cy="3127090"/>
          </a:xfrm>
        </p:spPr>
        <p:txBody>
          <a:bodyPr/>
          <a:lstStyle/>
          <a:p>
            <a:r>
              <a:rPr lang="en-US" dirty="0"/>
              <a:t>Any style declaration can be in a layer block except for namespaces and charsets</a:t>
            </a:r>
          </a:p>
          <a:p>
            <a:r>
              <a:rPr lang="en-US" dirty="0"/>
              <a:t>Ordered from lowest to highest priority based on declaration order. Redeclaring an existing layer has no effect.</a:t>
            </a:r>
          </a:p>
          <a:p>
            <a:r>
              <a:rPr lang="en-US" dirty="0"/>
              <a:t>Higher priority layers always beat selector specificity. All styles in a higher priority layer take priority over those in a lower layer. </a:t>
            </a:r>
          </a:p>
          <a:p>
            <a:r>
              <a:rPr lang="en-US" dirty="0"/>
              <a:t>Unlayered styles take priority over any layers</a:t>
            </a:r>
          </a:p>
          <a:p>
            <a:r>
              <a:rPr lang="en-US" dirty="0"/>
              <a:t>Can import stylesheets directly into layers </a:t>
            </a:r>
          </a:p>
          <a:p>
            <a:r>
              <a:rPr lang="en-US" dirty="0"/>
              <a:t>Layers can have sublayers accessed with dot notation (often useful for importing and overriding library styles)</a:t>
            </a:r>
          </a:p>
          <a:p>
            <a:r>
              <a:rPr lang="en-US" dirty="0"/>
              <a:t>Best practice to declare all layers at the top of the file</a:t>
            </a:r>
          </a:p>
        </p:txBody>
      </p:sp>
    </p:spTree>
    <p:extLst>
      <p:ext uri="{BB962C8B-B14F-4D97-AF65-F5344CB8AC3E}">
        <p14:creationId xmlns:p14="http://schemas.microsoft.com/office/powerpoint/2010/main" val="3671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C887-D25B-EF67-820D-637C41E3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AA07D-5039-396A-0A9A-EEEF552A28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26AA60B-9B61-17B7-B1C8-580FC26C99B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5720" y="843329"/>
            <a:ext cx="6001416" cy="4079638"/>
          </a:xfrm>
        </p:spPr>
      </p:pic>
    </p:spTree>
    <p:extLst>
      <p:ext uri="{BB962C8B-B14F-4D97-AF65-F5344CB8AC3E}">
        <p14:creationId xmlns:p14="http://schemas.microsoft.com/office/powerpoint/2010/main" val="1578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F82F-EA73-9DBD-CEED-447C9514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8646" y="382482"/>
            <a:ext cx="8215744" cy="298669"/>
          </a:xfrm>
        </p:spPr>
        <p:txBody>
          <a:bodyPr/>
          <a:lstStyle/>
          <a:p>
            <a:pPr algn="ctr"/>
            <a:r>
              <a:rPr lang="en-US" dirty="0"/>
              <a:t>The Cascade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D995D-A28F-21F1-4485-8B3187C64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AutoShape 2" descr="Illustration of the various specificity levels of the CSS cascade and where CSS Cascade Layers fit in it.">
            <a:extLst>
              <a:ext uri="{FF2B5EF4-FFF2-40B4-BE49-F238E27FC236}">
                <a16:creationId xmlns:a16="http://schemas.microsoft.com/office/drawing/2014/main" id="{5048AF23-A79E-D24A-ADF0-2DB7261CC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BF47B-5737-FC05-8D41-3BBC0B068475}"/>
              </a:ext>
            </a:extLst>
          </p:cNvPr>
          <p:cNvSpPr txBox="1"/>
          <p:nvPr/>
        </p:nvSpPr>
        <p:spPr>
          <a:xfrm>
            <a:off x="354442" y="980119"/>
            <a:ext cx="364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evaluation order for </a:t>
            </a:r>
            <a:br>
              <a:rPr lang="en-US" dirty="0"/>
            </a:br>
            <a:r>
              <a:rPr lang="en-US" dirty="0"/>
              <a:t>resolving style conflicts</a:t>
            </a:r>
          </a:p>
        </p:txBody>
      </p:sp>
      <p:sp>
        <p:nvSpPr>
          <p:cNvPr id="6" name="AutoShape 2" descr="Illustration of the various specificity levels of the CSS cascade and where CSS Cascade Layers fit in it.">
            <a:extLst>
              <a:ext uri="{FF2B5EF4-FFF2-40B4-BE49-F238E27FC236}">
                <a16:creationId xmlns:a16="http://schemas.microsoft.com/office/drawing/2014/main" id="{24892374-BCF6-604C-F056-08B5E420AF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B380E78-E2F7-E076-883A-8778EFFA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8555" y="183277"/>
            <a:ext cx="2871689" cy="4776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1116E9-EDAF-4470-C07B-C130CFFCDA8C}"/>
              </a:ext>
            </a:extLst>
          </p:cNvPr>
          <p:cNvSpPr txBox="1"/>
          <p:nvPr/>
        </p:nvSpPr>
        <p:spPr>
          <a:xfrm>
            <a:off x="3425054" y="4903512"/>
            <a:ext cx="2524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5"/>
              </a:rPr>
              <a:t>https://css-tricks.com/css-cascade-layers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92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7CE2-F66D-126A-30AA-6049D4FE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Layers and Importance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8A507-C954-7A70-0E87-D1DB8E066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FD665-CFD9-7212-606D-2C5990E30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5102" y="926814"/>
            <a:ext cx="7278997" cy="3194169"/>
          </a:xfrm>
        </p:spPr>
        <p:txBody>
          <a:bodyPr/>
          <a:lstStyle/>
          <a:p>
            <a:r>
              <a:rPr lang="en-US" sz="1800" dirty="0"/>
              <a:t>!Important often viewed as an escape hatch for overriding styles or highly specific selectors to be used sparingly</a:t>
            </a:r>
          </a:p>
          <a:p>
            <a:r>
              <a:rPr lang="en-US" sz="1800" dirty="0"/>
              <a:t>Importance in fact the highest priority layer of the cascade most useful for resolving style conflicts between author and user styles</a:t>
            </a:r>
          </a:p>
          <a:p>
            <a:r>
              <a:rPr lang="en-US" sz="1800" dirty="0"/>
              <a:t>Rather than increasing priority like as used with selectors, layer importance inverts the layer priority order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54C860-8BBB-AC90-F2A9-FD8C0B8F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4107"/>
              </p:ext>
            </p:extLst>
          </p:nvPr>
        </p:nvGraphicFramePr>
        <p:xfrm>
          <a:off x="1296600" y="3122764"/>
          <a:ext cx="60960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184712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70103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Cascade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!important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Cascade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Inverts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83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 (user, browser, 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Inverts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Selector 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Maximizes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0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3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203A-3AB8-13DA-5F8C-B11B7EA6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9C20A-CB09-BFC7-1078-325525567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1D5BAD3-6FF3-C9F8-D0DC-1ED3EA361EA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7199" y="949980"/>
            <a:ext cx="7741807" cy="3540187"/>
          </a:xfrm>
        </p:spPr>
      </p:pic>
    </p:spTree>
    <p:extLst>
      <p:ext uri="{BB962C8B-B14F-4D97-AF65-F5344CB8AC3E}">
        <p14:creationId xmlns:p14="http://schemas.microsoft.com/office/powerpoint/2010/main" val="698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F933-00AF-70F8-4A42-36A868CB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40F00-7C7A-ACF1-7246-1400A9D1D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7504AABA-259F-79B6-5C80-49F4AEBA22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46904" y="755870"/>
            <a:ext cx="6749272" cy="3741412"/>
          </a:xfrm>
        </p:spPr>
      </p:pic>
    </p:spTree>
    <p:extLst>
      <p:ext uri="{BB962C8B-B14F-4D97-AF65-F5344CB8AC3E}">
        <p14:creationId xmlns:p14="http://schemas.microsoft.com/office/powerpoint/2010/main" val="23563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39F8B-415B-DBDD-DDF4-EBC73F0DBC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292" y="848006"/>
            <a:ext cx="7046573" cy="3627286"/>
          </a:xfrm>
        </p:spPr>
        <p:txBody>
          <a:bodyPr/>
          <a:lstStyle/>
          <a:p>
            <a:r>
              <a:rPr lang="en-US" dirty="0"/>
              <a:t>Slotting style frameworks and libraries into a readily overridden sublayer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CSS library with APIs publicly exposed as layers to allow users to hook into layers to customize or override library styles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E6AD-7AD4-0624-D615-94D0D936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8" y="327476"/>
            <a:ext cx="8215744" cy="298669"/>
          </a:xfrm>
        </p:spPr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77ABE-010D-FE10-2366-7980B90AB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B5984-C094-0A42-BFB6-9F57449A122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0A27187-AC35-FA0C-8E5D-77B757DA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2" y="1290861"/>
            <a:ext cx="3731950" cy="19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ltair Theme">
  <a:themeElements>
    <a:clrScheme name="Altair Digital Colors">
      <a:dk1>
        <a:srgbClr val="000000"/>
      </a:dk1>
      <a:lt1>
        <a:srgbClr val="FFFFFF"/>
      </a:lt1>
      <a:dk2>
        <a:srgbClr val="FA4616"/>
      </a:dk2>
      <a:lt2>
        <a:srgbClr val="005776"/>
      </a:lt2>
      <a:accent1>
        <a:srgbClr val="2CCCD3"/>
      </a:accent1>
      <a:accent2>
        <a:srgbClr val="FFA300"/>
      </a:accent2>
      <a:accent3>
        <a:srgbClr val="A7E6D7"/>
      </a:accent3>
      <a:accent4>
        <a:srgbClr val="642667"/>
      </a:accent4>
      <a:accent5>
        <a:srgbClr val="47A23F"/>
      </a:accent5>
      <a:accent6>
        <a:srgbClr val="FFC600"/>
      </a:accent6>
      <a:hlink>
        <a:srgbClr val="A2AAAD"/>
      </a:hlink>
      <a:folHlink>
        <a:srgbClr val="A2AAAD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tair_PPT_Template_FINAL_0421" id="{3E17F84D-ABFA-6B41-8A7E-98B47987AD47}" vid="{DB8C237E-7E95-934C-9804-90185E86E063}"/>
    </a:ext>
  </a:extLst>
</a:theme>
</file>

<file path=ppt/theme/theme2.xml><?xml version="1.0" encoding="utf-8"?>
<a:theme xmlns:a="http://schemas.openxmlformats.org/drawingml/2006/main" name="Altair and Brand Theme">
  <a:themeElements>
    <a:clrScheme name="Altair Digital Colors">
      <a:dk1>
        <a:srgbClr val="000000"/>
      </a:dk1>
      <a:lt1>
        <a:srgbClr val="FFFFFF"/>
      </a:lt1>
      <a:dk2>
        <a:srgbClr val="FA4616"/>
      </a:dk2>
      <a:lt2>
        <a:srgbClr val="005776"/>
      </a:lt2>
      <a:accent1>
        <a:srgbClr val="2CCCD3"/>
      </a:accent1>
      <a:accent2>
        <a:srgbClr val="FFA300"/>
      </a:accent2>
      <a:accent3>
        <a:srgbClr val="A7E6D7"/>
      </a:accent3>
      <a:accent4>
        <a:srgbClr val="642667"/>
      </a:accent4>
      <a:accent5>
        <a:srgbClr val="47A23F"/>
      </a:accent5>
      <a:accent6>
        <a:srgbClr val="FFC600"/>
      </a:accent6>
      <a:hlink>
        <a:srgbClr val="A2AAAD"/>
      </a:hlink>
      <a:folHlink>
        <a:srgbClr val="A2AAAD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tair_PPT_Template_FINAL_0421" id="{3E17F84D-ABFA-6B41-8A7E-98B47987AD47}" vid="{85E5BB3D-95F1-D24B-8590-FE83477ABBC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6F62C99C0C8D488DF3F3FA1CBC8843" ma:contentTypeVersion="3" ma:contentTypeDescription="Create a new document." ma:contentTypeScope="" ma:versionID="1f4f51a62de4efdb306be6d0274b6d0c">
  <xsd:schema xmlns:xsd="http://www.w3.org/2001/XMLSchema" xmlns:xs="http://www.w3.org/2001/XMLSchema" xmlns:p="http://schemas.microsoft.com/office/2006/metadata/properties" xmlns:ns1="http://schemas.microsoft.com/sharepoint/v3" xmlns:ns2="b2a617ee-3ffe-428a-84d7-c6892b073a9f" targetNamespace="http://schemas.microsoft.com/office/2006/metadata/properties" ma:root="true" ma:fieldsID="e27b04adabb42014b4f2baaeebd6674f" ns1:_="" ns2:_="">
    <xsd:import namespace="http://schemas.microsoft.com/sharepoint/v3"/>
    <xsd:import namespace="b2a617ee-3ffe-428a-84d7-c6892b073a9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617ee-3ffe-428a-84d7-c6892b073a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A0F149C-E67C-4E06-8A56-C3FF40BFA1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EAEC81-AB3F-4FB3-876B-0EC61DEB9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2a617ee-3ffe-428a-84d7-c6892b073a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192C3E-5DD1-43BC-BBF4-C9F3500317E0}">
  <ds:schemaRefs>
    <ds:schemaRef ds:uri="http://www.w3.org/XML/1998/namespace"/>
    <ds:schemaRef ds:uri="http://purl.org/dc/dcmitype/"/>
    <ds:schemaRef ds:uri="http://purl.org/dc/elements/1.1/"/>
    <ds:schemaRef ds:uri="b2a617ee-3ffe-428a-84d7-c6892b073a9f"/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Altair Theme</Template>
  <TotalTime>11637</TotalTime>
  <Words>442</Words>
  <Application>Microsoft Office PowerPoint</Application>
  <PresentationFormat>On-screen Show (16:9)</PresentationFormat>
  <Paragraphs>77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Courier New</vt:lpstr>
      <vt:lpstr>Matter</vt:lpstr>
      <vt:lpstr>Altair Theme</vt:lpstr>
      <vt:lpstr>Altair and Brand Theme</vt:lpstr>
      <vt:lpstr>CSS Layers</vt:lpstr>
      <vt:lpstr>Cascade Layers</vt:lpstr>
      <vt:lpstr>Layer Features</vt:lpstr>
      <vt:lpstr>Syntax</vt:lpstr>
      <vt:lpstr>The Cascade</vt:lpstr>
      <vt:lpstr>Layers and Importance</vt:lpstr>
      <vt:lpstr>Importance</vt:lpstr>
      <vt:lpstr>Sublayers</vt:lpstr>
      <vt:lpstr>Use Cases</vt:lpstr>
      <vt:lpstr>Use Cases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workers</dc:title>
  <dc:creator>Soumya Ranjan Tripathy</dc:creator>
  <cp:lastModifiedBy>Andrew Barbour</cp:lastModifiedBy>
  <cp:revision>70</cp:revision>
  <dcterms:created xsi:type="dcterms:W3CDTF">2022-07-26T08:19:54Z</dcterms:created>
  <dcterms:modified xsi:type="dcterms:W3CDTF">2023-03-01T15:48:11Z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0x010100DE6F62C99C0C8D488DF3F3FA1CBC8843</vt:lpwstr>
  </property>
</Properties>
</file>