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4"/>
    <p:sldMasterId id="2147483770" r:id="rId5"/>
  </p:sldMasterIdLst>
  <p:notesMasterIdLst>
    <p:notesMasterId r:id="rId18"/>
  </p:notesMasterIdLst>
  <p:handoutMasterIdLst>
    <p:handoutMasterId r:id="rId19"/>
  </p:handoutMasterIdLst>
  <p:sldIdLst>
    <p:sldId id="271" r:id="rId6"/>
    <p:sldId id="328" r:id="rId7"/>
    <p:sldId id="340" r:id="rId8"/>
    <p:sldId id="341" r:id="rId9"/>
    <p:sldId id="337" r:id="rId10"/>
    <p:sldId id="344" r:id="rId11"/>
    <p:sldId id="338" r:id="rId12"/>
    <p:sldId id="345" r:id="rId13"/>
    <p:sldId id="343" r:id="rId14"/>
    <p:sldId id="342" r:id="rId15"/>
    <p:sldId id="330" r:id="rId16"/>
    <p:sldId id="309"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4616"/>
    <a:srgbClr val="2DCCD3"/>
    <a:srgbClr val="A2AAAD"/>
    <a:srgbClr val="005776"/>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7" autoAdjust="0"/>
    <p:restoredTop sz="87119" autoAdjust="0"/>
  </p:normalViewPr>
  <p:slideViewPr>
    <p:cSldViewPr snapToGrid="0" snapToObjects="1">
      <p:cViewPr varScale="1">
        <p:scale>
          <a:sx n="134" d="100"/>
          <a:sy n="134" d="100"/>
        </p:scale>
        <p:origin x="117" y="63"/>
      </p:cViewPr>
      <p:guideLst/>
    </p:cSldViewPr>
  </p:slideViewPr>
  <p:notesTextViewPr>
    <p:cViewPr>
      <p:scale>
        <a:sx n="100" d="100"/>
        <a:sy n="100" d="100"/>
      </p:scale>
      <p:origin x="0" y="0"/>
    </p:cViewPr>
  </p:notesTextViewPr>
  <p:notesViewPr>
    <p:cSldViewPr snapToGrid="0" snapToObjects="1">
      <p:cViewPr varScale="1">
        <p:scale>
          <a:sx n="80" d="100"/>
          <a:sy n="80" d="100"/>
        </p:scale>
        <p:origin x="254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A3E47F-196B-4DEB-BF28-47B31882B5B2}"/>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CA" sz="1050" b="1" dirty="0"/>
          </a:p>
        </p:txBody>
      </p:sp>
      <p:sp>
        <p:nvSpPr>
          <p:cNvPr id="3" name="Date Placeholder 2">
            <a:extLst>
              <a:ext uri="{FF2B5EF4-FFF2-40B4-BE49-F238E27FC236}">
                <a16:creationId xmlns:a16="http://schemas.microsoft.com/office/drawing/2014/main" id="{5ADC9FF1-DF4B-4DF4-95C1-A4CC5D894EF0}"/>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59D9136C-BD71-47F0-A7AD-63BB8A9A8CA8}" type="datetimeFigureOut">
              <a:rPr lang="en-CA" sz="1050" smtClean="0"/>
              <a:t>2022-10-03</a:t>
            </a:fld>
            <a:endParaRPr lang="en-CA" dirty="0"/>
          </a:p>
        </p:txBody>
      </p:sp>
      <p:sp>
        <p:nvSpPr>
          <p:cNvPr id="4" name="Footer Placeholder 3">
            <a:extLst>
              <a:ext uri="{FF2B5EF4-FFF2-40B4-BE49-F238E27FC236}">
                <a16:creationId xmlns:a16="http://schemas.microsoft.com/office/drawing/2014/main" id="{5A2F9220-C3A2-4861-BB65-CF7DFED650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sz="800" dirty="0"/>
          </a:p>
        </p:txBody>
      </p:sp>
      <p:sp>
        <p:nvSpPr>
          <p:cNvPr id="5" name="Slide Number Placeholder 4">
            <a:extLst>
              <a:ext uri="{FF2B5EF4-FFF2-40B4-BE49-F238E27FC236}">
                <a16:creationId xmlns:a16="http://schemas.microsoft.com/office/drawing/2014/main" id="{08FB5DE7-3FF2-46C1-98C0-40DC18D0D8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A77B72-D8DC-4B42-9F16-42643447E0B8}" type="slidenum">
              <a:rPr lang="en-CA" sz="800" smtClean="0"/>
              <a:t>‹#›</a:t>
            </a:fld>
            <a:endParaRPr lang="en-CA" sz="800"/>
          </a:p>
        </p:txBody>
      </p:sp>
    </p:spTree>
    <p:extLst>
      <p:ext uri="{BB962C8B-B14F-4D97-AF65-F5344CB8AC3E}">
        <p14:creationId xmlns:p14="http://schemas.microsoft.com/office/powerpoint/2010/main" val="1583943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050" b="1"/>
            </a:lvl1pPr>
          </a:lstStyle>
          <a:p>
            <a:endParaRPr lang="en-US"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050"/>
            </a:lvl1pPr>
          </a:lstStyle>
          <a:p>
            <a:fld id="{C7F95BCD-E2AD-C546-A3C1-F1338E03ADF0}" type="datetimeFigureOut">
              <a:rPr lang="en-US" smtClean="0"/>
              <a:pPr/>
              <a:t>9/30/2022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vl1pPr>
          </a:lstStyle>
          <a:p>
            <a:fld id="{2053E408-BDBF-6142-9AEB-D92FAD324DDB}" type="slidenum">
              <a:rPr lang="en-US" smtClean="0"/>
              <a:pPr/>
              <a:t>‹#›</a:t>
            </a:fld>
            <a:endParaRPr lang="en-US"/>
          </a:p>
        </p:txBody>
      </p:sp>
    </p:spTree>
    <p:extLst>
      <p:ext uri="{BB962C8B-B14F-4D97-AF65-F5344CB8AC3E}">
        <p14:creationId xmlns:p14="http://schemas.microsoft.com/office/powerpoint/2010/main" val="4187971381"/>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100" kern="1200">
        <a:solidFill>
          <a:schemeClr val="tx1"/>
        </a:solidFill>
        <a:latin typeface="+mn-lt"/>
        <a:ea typeface="+mn-ea"/>
        <a:cs typeface="+mn-cs"/>
      </a:defRPr>
    </a:lvl1pPr>
    <a:lvl2pPr marL="287338"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2pPr>
    <a:lvl3pPr marL="400050"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3pPr>
    <a:lvl4pPr marL="514350" indent="-114300" algn="l" defTabSz="914400" rtl="0" eaLnBrk="1" latinLnBrk="0" hangingPunct="1">
      <a:buFont typeface="Arial" panose="020B0604020202020204" pitchFamily="34" charset="0"/>
      <a:buChar char="•"/>
      <a:defRPr sz="1100" kern="1200">
        <a:solidFill>
          <a:schemeClr val="tx1"/>
        </a:solidFill>
        <a:latin typeface="+mn-lt"/>
        <a:ea typeface="+mn-ea"/>
        <a:cs typeface="+mn-cs"/>
      </a:defRPr>
    </a:lvl4pPr>
    <a:lvl5pPr marL="627063" indent="-112713" algn="l" defTabSz="914400" rtl="0" eaLnBrk="1" latinLnBrk="0" hangingPunct="1">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eactjs.org/docs/reconciliation.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kentcdodds.com/blog/fix-the-slow-render-before-you-fix-the-re-render"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2053E408-BDBF-6142-9AEB-D92FAD324DDB}" type="slidenum">
              <a:rPr lang="en-US" smtClean="0"/>
              <a:pPr/>
              <a:t>1</a:t>
            </a:fld>
            <a:endParaRPr lang="en-US"/>
          </a:p>
        </p:txBody>
      </p:sp>
    </p:spTree>
    <p:extLst>
      <p:ext uri="{BB962C8B-B14F-4D97-AF65-F5344CB8AC3E}">
        <p14:creationId xmlns:p14="http://schemas.microsoft.com/office/powerpoint/2010/main" val="364379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dirty="0"/>
              <a:t>Note: “React Suspense” sometime used interchangeably with Concurrent React, but “concurrent React” the </a:t>
            </a:r>
            <a:r>
              <a:rPr lang="en-US" b="0"/>
              <a:t>current official React terminology</a:t>
            </a:r>
            <a:r>
              <a:rPr lang="en-US" b="0" dirty="0"/>
              <a:t>.</a:t>
            </a:r>
          </a:p>
          <a:p>
            <a:r>
              <a:rPr lang="en-US" b="1" dirty="0"/>
              <a:t>React Rendering Phase (Background)</a:t>
            </a:r>
          </a:p>
          <a:p>
            <a:pPr marL="285750" indent="-285750">
              <a:buFont typeface="Arial" panose="020B0604020202020204" pitchFamily="34" charset="0"/>
              <a:buChar char="•"/>
            </a:pPr>
            <a:r>
              <a:rPr lang="en-US" dirty="0">
                <a:hlinkClick r:id="rId3"/>
              </a:rPr>
              <a:t>https://reactjs.org/docs/reconciliation.html</a:t>
            </a:r>
            <a:endParaRPr lang="en-US" dirty="0"/>
          </a:p>
          <a:p>
            <a:pPr marL="285750" indent="-285750">
              <a:buFont typeface="Arial" panose="020B0604020202020204" pitchFamily="34" charset="0"/>
              <a:buChar char="•"/>
            </a:pPr>
            <a:r>
              <a:rPr lang="en-US" dirty="0">
                <a:hlinkClick r:id="rId4"/>
              </a:rPr>
              <a:t>https://kentcdodds.com/blog/fix-the-slow-render-before-you-fix-the-re-render</a:t>
            </a:r>
            <a:r>
              <a:rPr lang="en-US" dirty="0"/>
              <a:t>	</a:t>
            </a:r>
            <a:endParaRPr lang="en-US" b="0" i="0" dirty="0">
              <a:solidFill>
                <a:srgbClr val="A9ADC1"/>
              </a:solidFill>
              <a:effectLst/>
              <a:latin typeface="Matter"/>
            </a:endParaRPr>
          </a:p>
          <a:p>
            <a:pPr marL="0" indent="0" algn="l">
              <a:buFont typeface="Arial" panose="020B0604020202020204" pitchFamily="34" charset="0"/>
              <a:buNone/>
            </a:pPr>
            <a:r>
              <a:rPr lang="en-US" b="0" i="0" dirty="0">
                <a:solidFill>
                  <a:srgbClr val="A9ADC1"/>
                </a:solidFill>
                <a:effectLst/>
                <a:latin typeface="Matter"/>
              </a:rPr>
              <a:t>3 Phases in React Rendering Model: Render Phase -&gt; </a:t>
            </a:r>
            <a:r>
              <a:rPr lang="en-US" b="0" i="0" dirty="0" err="1">
                <a:solidFill>
                  <a:srgbClr val="A9ADC1"/>
                </a:solidFill>
                <a:effectLst/>
                <a:latin typeface="Matter"/>
              </a:rPr>
              <a:t>Reconcilation</a:t>
            </a:r>
            <a:r>
              <a:rPr lang="en-US" b="0" i="0" dirty="0">
                <a:solidFill>
                  <a:srgbClr val="A9ADC1"/>
                </a:solidFill>
                <a:effectLst/>
                <a:latin typeface="Matter"/>
              </a:rPr>
              <a:t> Phase -&gt; Commit Phase</a:t>
            </a:r>
          </a:p>
          <a:p>
            <a:pPr algn="l">
              <a:buFont typeface="Arial" panose="020B0604020202020204" pitchFamily="34" charset="0"/>
              <a:buChar char="•"/>
            </a:pPr>
            <a:r>
              <a:rPr lang="en-US" b="0" i="0" dirty="0">
                <a:solidFill>
                  <a:srgbClr val="A9ADC1"/>
                </a:solidFill>
                <a:effectLst/>
                <a:latin typeface="Matter"/>
              </a:rPr>
              <a:t>The "render" phase: create React elements </a:t>
            </a:r>
            <a:r>
              <a:rPr lang="en-US" b="0" i="0" dirty="0" err="1">
                <a:solidFill>
                  <a:srgbClr val="A9ADC1"/>
                </a:solidFill>
                <a:effectLst/>
                <a:latin typeface="Matter"/>
              </a:rPr>
              <a:t>React.createElement</a:t>
            </a:r>
            <a:endParaRPr lang="en-US" b="0" i="0" dirty="0">
              <a:solidFill>
                <a:srgbClr val="A9ADC1"/>
              </a:solidFill>
              <a:effectLst/>
              <a:latin typeface="Matter"/>
            </a:endParaRPr>
          </a:p>
          <a:p>
            <a:pPr algn="l">
              <a:buFont typeface="Arial" panose="020B0604020202020204" pitchFamily="34" charset="0"/>
              <a:buChar char="•"/>
            </a:pPr>
            <a:r>
              <a:rPr lang="en-US" b="0" i="0" dirty="0">
                <a:solidFill>
                  <a:srgbClr val="A9ADC1"/>
                </a:solidFill>
                <a:effectLst/>
                <a:latin typeface="Matter"/>
              </a:rPr>
              <a:t>The "reconciliation" phase: compare previous elements with the new ones</a:t>
            </a:r>
          </a:p>
          <a:p>
            <a:pPr algn="l">
              <a:buFont typeface="Arial" panose="020B0604020202020204" pitchFamily="34" charset="0"/>
              <a:buChar char="•"/>
            </a:pPr>
            <a:r>
              <a:rPr lang="en-US" b="0" i="0" dirty="0">
                <a:solidFill>
                  <a:srgbClr val="A9ADC1"/>
                </a:solidFill>
                <a:effectLst/>
                <a:latin typeface="Matter"/>
              </a:rPr>
              <a:t>The "commit" phase: update the DOM (if needed).</a:t>
            </a:r>
          </a:p>
        </p:txBody>
      </p:sp>
      <p:sp>
        <p:nvSpPr>
          <p:cNvPr id="4" name="Slide Number Placeholder 3"/>
          <p:cNvSpPr>
            <a:spLocks noGrp="1"/>
          </p:cNvSpPr>
          <p:nvPr>
            <p:ph type="sldNum" sz="quarter" idx="5"/>
          </p:nvPr>
        </p:nvSpPr>
        <p:spPr/>
        <p:txBody>
          <a:bodyPr/>
          <a:lstStyle/>
          <a:p>
            <a:fld id="{2053E408-BDBF-6142-9AEB-D92FAD324DDB}" type="slidenum">
              <a:rPr lang="en-US" smtClean="0"/>
              <a:pPr/>
              <a:t>2</a:t>
            </a:fld>
            <a:endParaRPr lang="en-US"/>
          </a:p>
        </p:txBody>
      </p:sp>
    </p:spTree>
    <p:extLst>
      <p:ext uri="{BB962C8B-B14F-4D97-AF65-F5344CB8AC3E}">
        <p14:creationId xmlns:p14="http://schemas.microsoft.com/office/powerpoint/2010/main" val="333613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Non-current default even in React 18. Must opt in to use Concurrent React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Brings all the benefits of multi-threaded, non-blocking, concurrent rendering to React applications, from prioritizing UI updates to performance optimization to enhanced UI interactivity</a:t>
            </a:r>
          </a:p>
        </p:txBody>
      </p:sp>
      <p:sp>
        <p:nvSpPr>
          <p:cNvPr id="4" name="Slide Number Placeholder 3"/>
          <p:cNvSpPr>
            <a:spLocks noGrp="1"/>
          </p:cNvSpPr>
          <p:nvPr>
            <p:ph type="sldNum" sz="quarter" idx="5"/>
          </p:nvPr>
        </p:nvSpPr>
        <p:spPr/>
        <p:txBody>
          <a:bodyPr/>
          <a:lstStyle/>
          <a:p>
            <a:fld id="{2053E408-BDBF-6142-9AEB-D92FAD324DDB}" type="slidenum">
              <a:rPr lang="en-US" smtClean="0"/>
              <a:pPr/>
              <a:t>3</a:t>
            </a:fld>
            <a:endParaRPr lang="en-US"/>
          </a:p>
        </p:txBody>
      </p:sp>
    </p:spTree>
    <p:extLst>
      <p:ext uri="{BB962C8B-B14F-4D97-AF65-F5344CB8AC3E}">
        <p14:creationId xmlns:p14="http://schemas.microsoft.com/office/powerpoint/2010/main" val="1917580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Concurrent React is a rapidly evolving development focus of the React team with many features still to come</a:t>
            </a:r>
            <a:endParaRPr lang="en-US" sz="1200" b="0" i="0" dirty="0">
              <a:solidFill>
                <a:srgbClr val="000000"/>
              </a:solidFill>
              <a:effectLst/>
              <a:latin typeface="Arial" panose="020B0604020202020204" pitchFamily="34" charset="0"/>
              <a:cs typeface="Arial" panose="020B0604020202020204" pitchFamily="34" charset="0"/>
            </a:endParaRPr>
          </a:p>
          <a:p>
            <a:r>
              <a:rPr lang="en-US" sz="1200" b="0" i="0" dirty="0">
                <a:solidFill>
                  <a:srgbClr val="000000"/>
                </a:solidFill>
                <a:effectLst/>
                <a:latin typeface="Arial" panose="020B0604020202020204" pitchFamily="34" charset="0"/>
                <a:cs typeface="Arial" panose="020B0604020202020204" pitchFamily="34" charset="0"/>
              </a:rPr>
              <a:t>Offscreen: when a user tabs away from a screen and back, the offscreen component restores the previous screen in the same state it was in before.</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2053E408-BDBF-6142-9AEB-D92FAD324DDB}" type="slidenum">
              <a:rPr lang="en-US" smtClean="0"/>
              <a:pPr/>
              <a:t>4</a:t>
            </a:fld>
            <a:endParaRPr lang="en-US"/>
          </a:p>
        </p:txBody>
      </p:sp>
    </p:spTree>
    <p:extLst>
      <p:ext uri="{BB962C8B-B14F-4D97-AF65-F5344CB8AC3E}">
        <p14:creationId xmlns:p14="http://schemas.microsoft.com/office/powerpoint/2010/main" val="2964675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Lazy loading components requires that there’s a </a:t>
            </a:r>
            <a:r>
              <a:rPr lang="en-US" dirty="0"/>
              <a:t>&lt;</a:t>
            </a:r>
            <a:r>
              <a:rPr lang="en-US" dirty="0" err="1"/>
              <a:t>React.Suspense</a:t>
            </a:r>
            <a:r>
              <a:rPr lang="en-US" dirty="0"/>
              <a:t>&gt;</a:t>
            </a:r>
            <a:r>
              <a:rPr lang="en-US" b="0" i="0" dirty="0">
                <a:solidFill>
                  <a:srgbClr val="000000"/>
                </a:solidFill>
                <a:effectLst/>
                <a:latin typeface="-apple-system"/>
              </a:rPr>
              <a:t> component higher in the rendering tree. </a:t>
            </a:r>
            <a:r>
              <a:rPr lang="en-US" dirty="0" err="1"/>
              <a:t>React.Suspense</a:t>
            </a:r>
            <a:r>
              <a:rPr lang="en-US" b="0" i="0" dirty="0">
                <a:solidFill>
                  <a:srgbClr val="000000"/>
                </a:solidFill>
                <a:effectLst/>
                <a:latin typeface="-apple-system"/>
              </a:rPr>
              <a:t> lets you specify the loading indicator in case some components in the tree below it are not yet ready to render. </a:t>
            </a:r>
            <a:r>
              <a:rPr lang="en-US" b="0" i="0">
                <a:solidFill>
                  <a:srgbClr val="000000"/>
                </a:solidFill>
                <a:effectLst/>
                <a:latin typeface="-apple-system"/>
              </a:rPr>
              <a:t>See https://reactjs.org/docs/react-api.html#reactsuspense </a:t>
            </a:r>
            <a:endParaRPr lang="en-US" dirty="0"/>
          </a:p>
        </p:txBody>
      </p:sp>
      <p:sp>
        <p:nvSpPr>
          <p:cNvPr id="4" name="Slide Number Placeholder 3"/>
          <p:cNvSpPr>
            <a:spLocks noGrp="1"/>
          </p:cNvSpPr>
          <p:nvPr>
            <p:ph type="sldNum" sz="quarter" idx="5"/>
          </p:nvPr>
        </p:nvSpPr>
        <p:spPr/>
        <p:txBody>
          <a:bodyPr/>
          <a:lstStyle/>
          <a:p>
            <a:fld id="{2053E408-BDBF-6142-9AEB-D92FAD324DDB}" type="slidenum">
              <a:rPr lang="en-US" smtClean="0"/>
              <a:pPr/>
              <a:t>5</a:t>
            </a:fld>
            <a:endParaRPr lang="en-US"/>
          </a:p>
        </p:txBody>
      </p:sp>
    </p:spTree>
    <p:extLst>
      <p:ext uri="{BB962C8B-B14F-4D97-AF65-F5344CB8AC3E}">
        <p14:creationId xmlns:p14="http://schemas.microsoft.com/office/powerpoint/2010/main" val="1240946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000000"/>
                </a:solidFill>
                <a:effectLst/>
                <a:latin typeface="+mj-lt"/>
              </a:rPr>
              <a:t>Intention to match o</a:t>
            </a:r>
            <a:r>
              <a:rPr lang="en-US" dirty="0">
                <a:solidFill>
                  <a:srgbClr val="000000"/>
                </a:solidFill>
                <a:latin typeface="+mj-lt"/>
              </a:rPr>
              <a:t>ur intuition about how physical objects behave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000000"/>
                </a:solidFill>
                <a:effectLst/>
                <a:latin typeface="-apple-system"/>
              </a:rPr>
              <a:t>Updates in a transition will not show a fallback for re-suspended content. </a:t>
            </a:r>
            <a:endParaRPr lang="en-US" b="0" i="0" dirty="0">
              <a:solidFill>
                <a:srgbClr val="1A1A1A"/>
              </a:solidFill>
              <a:effectLst/>
              <a:latin typeface="+mj-lt"/>
            </a:endParaRPr>
          </a:p>
        </p:txBody>
      </p:sp>
      <p:sp>
        <p:nvSpPr>
          <p:cNvPr id="4" name="Slide Number Placeholder 3"/>
          <p:cNvSpPr>
            <a:spLocks noGrp="1"/>
          </p:cNvSpPr>
          <p:nvPr>
            <p:ph type="sldNum" sz="quarter" idx="5"/>
          </p:nvPr>
        </p:nvSpPr>
        <p:spPr/>
        <p:txBody>
          <a:bodyPr/>
          <a:lstStyle/>
          <a:p>
            <a:fld id="{2053E408-BDBF-6142-9AEB-D92FAD324DDB}" type="slidenum">
              <a:rPr lang="en-US" smtClean="0"/>
              <a:pPr/>
              <a:t>7</a:t>
            </a:fld>
            <a:endParaRPr lang="en-US"/>
          </a:p>
        </p:txBody>
      </p:sp>
    </p:spTree>
    <p:extLst>
      <p:ext uri="{BB962C8B-B14F-4D97-AF65-F5344CB8AC3E}">
        <p14:creationId xmlns:p14="http://schemas.microsoft.com/office/powerpoint/2010/main" val="364503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tai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r>
              <a:rPr lang="en-US"/>
              <a:t>Click icon to add picture</a:t>
            </a:r>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180327"/>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dirty="0"/>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478338"/>
            <a:ext cx="4262437" cy="297980"/>
          </a:xfrm>
          <a:prstGeom prst="rect">
            <a:avLst/>
          </a:prstGeom>
        </p:spPr>
        <p:txBody>
          <a:bodyPr/>
          <a:lstStyle>
            <a:lvl1pPr marL="0" indent="0">
              <a:buNone/>
              <a:defRPr sz="1100">
                <a:solidFill>
                  <a:srgbClr val="A2AAAD"/>
                </a:solidFill>
              </a:defRPr>
            </a:lvl1pPr>
          </a:lstStyle>
          <a:p>
            <a:pPr lvl="0"/>
            <a:r>
              <a:rPr lang="en-US" dirty="0"/>
              <a:t>Presenter Name / Position Title / Date</a:t>
            </a:r>
          </a:p>
        </p:txBody>
      </p:sp>
      <p:grpSp>
        <p:nvGrpSpPr>
          <p:cNvPr id="25" name="Group 24">
            <a:extLst>
              <a:ext uri="{FF2B5EF4-FFF2-40B4-BE49-F238E27FC236}">
                <a16:creationId xmlns:a16="http://schemas.microsoft.com/office/drawing/2014/main" id="{513F0F1E-6B3C-3A42-AD5D-0B51DA61F732}"/>
              </a:ext>
            </a:extLst>
          </p:cNvPr>
          <p:cNvGrpSpPr/>
          <p:nvPr userDrawn="1"/>
        </p:nvGrpSpPr>
        <p:grpSpPr>
          <a:xfrm>
            <a:off x="644860" y="4310212"/>
            <a:ext cx="1370085" cy="281086"/>
            <a:chOff x="3587766" y="2914650"/>
            <a:chExt cx="5014294" cy="1028736"/>
          </a:xfrm>
        </p:grpSpPr>
        <p:sp>
          <p:nvSpPr>
            <p:cNvPr id="26" name="Freeform 25">
              <a:extLst>
                <a:ext uri="{FF2B5EF4-FFF2-40B4-BE49-F238E27FC236}">
                  <a16:creationId xmlns:a16="http://schemas.microsoft.com/office/drawing/2014/main" id="{B195D12F-9F4D-A14A-A38A-EE413B21A0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90358F6A-9EF3-8142-8BB6-29FB774C65C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8FAFA95-01AD-1142-881D-87F892486586}"/>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4CA88511-D8DA-634F-8DA1-E2700B6C6B8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64F48305-4B8B-F445-8E1D-AA20A5C6D4B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011D4AD2-055C-A042-BBC5-2BA8B3841432}"/>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F5072605-2BE2-E643-9A0C-B46648B056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68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dirty="0"/>
          </a:p>
        </p:txBody>
      </p:sp>
      <p:sp>
        <p:nvSpPr>
          <p:cNvPr id="9" name="Content Placeholder 6">
            <a:extLst>
              <a:ext uri="{FF2B5EF4-FFF2-40B4-BE49-F238E27FC236}">
                <a16:creationId xmlns:a16="http://schemas.microsoft.com/office/drawing/2014/main" id="{29C9CD3D-6606-3247-9DD3-84FA12F8EB78}"/>
              </a:ext>
            </a:extLst>
          </p:cNvPr>
          <p:cNvSpPr>
            <a:spLocks noGrp="1"/>
          </p:cNvSpPr>
          <p:nvPr>
            <p:ph sz="quarter" idx="14" hasCustomPrompt="1"/>
          </p:nvPr>
        </p:nvSpPr>
        <p:spPr>
          <a:xfrm>
            <a:off x="457200" y="772826"/>
            <a:ext cx="4416533" cy="234964"/>
          </a:xfrm>
          <a:prstGeom prst="rect">
            <a:avLst/>
          </a:prstGeom>
        </p:spPr>
        <p:txBody>
          <a:bodyPr/>
          <a:lstStyle>
            <a:lvl1pPr marL="0" indent="0">
              <a:buNone/>
              <a:defRPr>
                <a:solidFill>
                  <a:srgbClr val="FA4616"/>
                </a:solidFill>
              </a:defRPr>
            </a:lvl1pPr>
          </a:lstStyle>
          <a:p>
            <a:pPr lvl="0"/>
            <a:r>
              <a:rPr lang="en-US" dirty="0"/>
              <a:t>Click to Add Subtitle</a:t>
            </a:r>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1243584"/>
            <a:ext cx="272166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5766C22F-9089-2B45-9996-13E397D5C172}"/>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D7B608D-C03C-B841-8A14-AB6849798A4A}"/>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3" name="Freeform 12">
              <a:extLst>
                <a:ext uri="{FF2B5EF4-FFF2-40B4-BE49-F238E27FC236}">
                  <a16:creationId xmlns:a16="http://schemas.microsoft.com/office/drawing/2014/main" id="{7D2BE421-1B5B-FB41-96BE-D4B069BC00A3}"/>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1D8897AD-68E9-574C-940E-6DC98E66C2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2AFD8C4-3D48-4648-A13C-0D775E749F1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8A97712-7EF1-764B-8543-77DD57AD042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413FAA43-EF89-0946-93FB-8D7402C8ACE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17AEEFF4-E7C5-7D41-8D87-6DEFB9EB5E5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586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dirty="0"/>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27248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5950850" y="987552"/>
            <a:ext cx="2721662" cy="342067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oup 9">
            <a:extLst>
              <a:ext uri="{FF2B5EF4-FFF2-40B4-BE49-F238E27FC236}">
                <a16:creationId xmlns:a16="http://schemas.microsoft.com/office/drawing/2014/main" id="{67E6E109-BD7F-2C49-AC3A-4434FD4EB9BD}"/>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100EDBB8-4E7D-234C-8C56-25B5F553B4F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2" name="Freeform 11">
              <a:extLst>
                <a:ext uri="{FF2B5EF4-FFF2-40B4-BE49-F238E27FC236}">
                  <a16:creationId xmlns:a16="http://schemas.microsoft.com/office/drawing/2014/main" id="{978A3296-5956-D443-8EBD-B80CA75C296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F7D6163-599A-2A48-A41F-14E0976E6D7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B7E27B9-1743-6643-81BD-4EDC2A7AEF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AD9D7DE-6638-F346-A246-717AFC385E9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DE1CF5D-9F43-5647-8724-510AC51A78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0BB7F08-7FAD-3041-B9AD-135D194B2EC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9183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dirty="0"/>
          </a:p>
        </p:txBody>
      </p:sp>
      <p:sp>
        <p:nvSpPr>
          <p:cNvPr id="9" name="Content Placeholder 6">
            <a:extLst>
              <a:ext uri="{FF2B5EF4-FFF2-40B4-BE49-F238E27FC236}">
                <a16:creationId xmlns:a16="http://schemas.microsoft.com/office/drawing/2014/main" id="{29C9CD3D-6606-3247-9DD3-84FA12F8EB78}"/>
              </a:ext>
            </a:extLst>
          </p:cNvPr>
          <p:cNvSpPr>
            <a:spLocks noGrp="1"/>
          </p:cNvSpPr>
          <p:nvPr>
            <p:ph sz="quarter" idx="14" hasCustomPrompt="1"/>
          </p:nvPr>
        </p:nvSpPr>
        <p:spPr>
          <a:xfrm>
            <a:off x="457200" y="772826"/>
            <a:ext cx="4416533" cy="234964"/>
          </a:xfrm>
          <a:prstGeom prst="rect">
            <a:avLst/>
          </a:prstGeom>
        </p:spPr>
        <p:txBody>
          <a:bodyPr/>
          <a:lstStyle>
            <a:lvl1pPr marL="0" indent="0">
              <a:buNone/>
              <a:defRPr>
                <a:solidFill>
                  <a:srgbClr val="FA4616"/>
                </a:solidFill>
              </a:defRPr>
            </a:lvl1pPr>
          </a:lstStyle>
          <a:p>
            <a:pPr lvl="0"/>
            <a:r>
              <a:rPr lang="en-US" dirty="0"/>
              <a:t>Click to Add Subtitle</a:t>
            </a:r>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1243584"/>
            <a:ext cx="1984897"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p:txBody>
      </p:sp>
      <p:grpSp>
        <p:nvGrpSpPr>
          <p:cNvPr id="12" name="Group 11">
            <a:extLst>
              <a:ext uri="{FF2B5EF4-FFF2-40B4-BE49-F238E27FC236}">
                <a16:creationId xmlns:a16="http://schemas.microsoft.com/office/drawing/2014/main" id="{8A133C7A-0BA4-DB4F-A6D9-F6E4294DA95E}"/>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37D51ED7-3A0E-3742-820C-1261AB9927A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8EBA595F-2B80-DA47-ACDF-316B49835F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28BEF82-2527-4A49-B3B1-69EB5AD1A3F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AF18909A-08DC-C74E-9E4B-DBF6902F1B7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D3989C7-7876-F042-A014-B2BA3BDC624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20F8A2C8-9770-A541-BC83-7D1736E719B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CC8E80EC-4389-3647-9D01-CC26309E604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52305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dirty="0"/>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53171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4627390"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6701903" y="987552"/>
            <a:ext cx="1984897" cy="3468169"/>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p:txBody>
      </p:sp>
      <p:grpSp>
        <p:nvGrpSpPr>
          <p:cNvPr id="11" name="Group 10">
            <a:extLst>
              <a:ext uri="{FF2B5EF4-FFF2-40B4-BE49-F238E27FC236}">
                <a16:creationId xmlns:a16="http://schemas.microsoft.com/office/drawing/2014/main" id="{42CFD7DB-5522-9C4A-B2F8-748E160D4B30}"/>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CC4CF2A2-9BCB-6F4E-929E-2A49AA138C1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3" name="Freeform 12">
              <a:extLst>
                <a:ext uri="{FF2B5EF4-FFF2-40B4-BE49-F238E27FC236}">
                  <a16:creationId xmlns:a16="http://schemas.microsoft.com/office/drawing/2014/main" id="{DDB3A4E0-83F9-C743-951E-C386092729B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D2D0041-B691-7246-844A-ED3EDBB8950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EDF3924-6339-FB46-9C1F-A9FADD054CF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CC9ECCE-82A2-284A-9310-AD7B945410E8}"/>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CB062B3-9DC7-944B-885A-51EE72136BA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6FE89497-8250-0F43-8311-90E45B8E8D6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54316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p:txBody>
          <a:bodyPr/>
          <a:lstStyle/>
          <a:p>
            <a:fld id="{C51B5984-C094-0A42-BFB6-9F57449A1222}" type="slidenum">
              <a:rPr lang="en-US" smtClean="0"/>
              <a:pPr/>
              <a:t>‹#›</a:t>
            </a:fld>
            <a:endParaRPr lang="en-US" dirty="0"/>
          </a:p>
        </p:txBody>
      </p:sp>
      <p:sp>
        <p:nvSpPr>
          <p:cNvPr id="11" name="Content Placeholder 6">
            <a:extLst>
              <a:ext uri="{FF2B5EF4-FFF2-40B4-BE49-F238E27FC236}">
                <a16:creationId xmlns:a16="http://schemas.microsoft.com/office/drawing/2014/main" id="{8EB7166F-ABC9-EC49-AF1C-D0B7AA167A11}"/>
              </a:ext>
            </a:extLst>
          </p:cNvPr>
          <p:cNvSpPr>
            <a:spLocks noGrp="1"/>
          </p:cNvSpPr>
          <p:nvPr>
            <p:ph sz="quarter" idx="14" hasCustomPrompt="1"/>
          </p:nvPr>
        </p:nvSpPr>
        <p:spPr>
          <a:xfrm>
            <a:off x="457200" y="772826"/>
            <a:ext cx="4416533" cy="234964"/>
          </a:xfrm>
          <a:prstGeom prst="rect">
            <a:avLst/>
          </a:prstGeom>
        </p:spPr>
        <p:txBody>
          <a:bodyPr/>
          <a:lstStyle>
            <a:lvl1pPr marL="0" indent="0">
              <a:buNone/>
              <a:defRPr>
                <a:solidFill>
                  <a:srgbClr val="FA4616"/>
                </a:solidFill>
              </a:defRPr>
            </a:lvl1pPr>
          </a:lstStyle>
          <a:p>
            <a:pPr lvl="0"/>
            <a:r>
              <a:rPr lang="en-US" dirty="0"/>
              <a:t>Click to Add Subtitle</a:t>
            </a:r>
          </a:p>
        </p:txBody>
      </p:sp>
      <p:sp>
        <p:nvSpPr>
          <p:cNvPr id="5" name="Text Placeholder 4">
            <a:extLst>
              <a:ext uri="{FF2B5EF4-FFF2-40B4-BE49-F238E27FC236}">
                <a16:creationId xmlns:a16="http://schemas.microsoft.com/office/drawing/2014/main" id="{67C56639-CEE1-DE4A-BFE9-CDFCB01F046B}"/>
              </a:ext>
            </a:extLst>
          </p:cNvPr>
          <p:cNvSpPr>
            <a:spLocks noGrp="1"/>
          </p:cNvSpPr>
          <p:nvPr>
            <p:ph type="body" sz="quarter" idx="11" hasCustomPrompt="1"/>
          </p:nvPr>
        </p:nvSpPr>
        <p:spPr>
          <a:xfrm>
            <a:off x="45720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dirty="0"/>
              <a:t>Click to edit Master text styles </a:t>
            </a:r>
          </a:p>
          <a:p>
            <a:pPr lvl="1"/>
            <a:r>
              <a:rPr lang="en-US" dirty="0"/>
              <a:t>Second level</a:t>
            </a:r>
          </a:p>
        </p:txBody>
      </p:sp>
      <p:sp>
        <p:nvSpPr>
          <p:cNvPr id="7" name="Text Placeholder 4">
            <a:extLst>
              <a:ext uri="{FF2B5EF4-FFF2-40B4-BE49-F238E27FC236}">
                <a16:creationId xmlns:a16="http://schemas.microsoft.com/office/drawing/2014/main" id="{70175344-7508-264B-B0DE-B2F07ECBBA39}"/>
              </a:ext>
            </a:extLst>
          </p:cNvPr>
          <p:cNvSpPr>
            <a:spLocks noGrp="1"/>
          </p:cNvSpPr>
          <p:nvPr>
            <p:ph type="body" sz="quarter" idx="13" hasCustomPrompt="1"/>
          </p:nvPr>
        </p:nvSpPr>
        <p:spPr>
          <a:xfrm>
            <a:off x="211561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dirty="0"/>
              <a:t>Click to edit Master text styles </a:t>
            </a:r>
          </a:p>
          <a:p>
            <a:pPr lvl="1"/>
            <a:r>
              <a:rPr lang="en-US" dirty="0"/>
              <a:t>Second level</a:t>
            </a:r>
          </a:p>
        </p:txBody>
      </p:sp>
      <p:sp>
        <p:nvSpPr>
          <p:cNvPr id="6" name="Text Placeholder 4">
            <a:extLst>
              <a:ext uri="{FF2B5EF4-FFF2-40B4-BE49-F238E27FC236}">
                <a16:creationId xmlns:a16="http://schemas.microsoft.com/office/drawing/2014/main" id="{488153D8-FD9B-7F42-B39C-2E09445B9F60}"/>
              </a:ext>
            </a:extLst>
          </p:cNvPr>
          <p:cNvSpPr>
            <a:spLocks noGrp="1"/>
          </p:cNvSpPr>
          <p:nvPr>
            <p:ph type="body" sz="quarter" idx="12" hasCustomPrompt="1"/>
          </p:nvPr>
        </p:nvSpPr>
        <p:spPr>
          <a:xfrm>
            <a:off x="377403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dirty="0"/>
              <a:t>Click to edit Master text styles </a:t>
            </a:r>
          </a:p>
          <a:p>
            <a:pPr lvl="1"/>
            <a:r>
              <a:rPr lang="en-US" dirty="0"/>
              <a:t>Second level</a:t>
            </a:r>
          </a:p>
        </p:txBody>
      </p:sp>
      <p:sp>
        <p:nvSpPr>
          <p:cNvPr id="9" name="Text Placeholder 4">
            <a:extLst>
              <a:ext uri="{FF2B5EF4-FFF2-40B4-BE49-F238E27FC236}">
                <a16:creationId xmlns:a16="http://schemas.microsoft.com/office/drawing/2014/main" id="{EB61C09B-19E4-3B49-85B6-F6DEC8059244}"/>
              </a:ext>
            </a:extLst>
          </p:cNvPr>
          <p:cNvSpPr>
            <a:spLocks noGrp="1"/>
          </p:cNvSpPr>
          <p:nvPr>
            <p:ph type="body" sz="quarter" idx="16" hasCustomPrompt="1"/>
          </p:nvPr>
        </p:nvSpPr>
        <p:spPr>
          <a:xfrm>
            <a:off x="5432446"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dirty="0"/>
              <a:t>Click to edit Master text styles </a:t>
            </a:r>
          </a:p>
          <a:p>
            <a:pPr lvl="1"/>
            <a:r>
              <a:rPr lang="en-US" dirty="0"/>
              <a:t>Second level</a:t>
            </a:r>
          </a:p>
        </p:txBody>
      </p:sp>
      <p:sp>
        <p:nvSpPr>
          <p:cNvPr id="10" name="Text Placeholder 4">
            <a:extLst>
              <a:ext uri="{FF2B5EF4-FFF2-40B4-BE49-F238E27FC236}">
                <a16:creationId xmlns:a16="http://schemas.microsoft.com/office/drawing/2014/main" id="{EF6891CE-A849-E54F-8F84-2C8C046B4209}"/>
              </a:ext>
            </a:extLst>
          </p:cNvPr>
          <p:cNvSpPr>
            <a:spLocks noGrp="1"/>
          </p:cNvSpPr>
          <p:nvPr>
            <p:ph type="body" sz="quarter" idx="15" hasCustomPrompt="1"/>
          </p:nvPr>
        </p:nvSpPr>
        <p:spPr>
          <a:xfrm>
            <a:off x="7090861" y="1243584"/>
            <a:ext cx="1595938" cy="3150995"/>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dirty="0"/>
              <a:t>Click to edit Master text styles </a:t>
            </a:r>
          </a:p>
          <a:p>
            <a:pPr lvl="1"/>
            <a:r>
              <a:rPr lang="en-US" dirty="0"/>
              <a:t>Second level</a:t>
            </a:r>
          </a:p>
        </p:txBody>
      </p:sp>
      <p:grpSp>
        <p:nvGrpSpPr>
          <p:cNvPr id="13" name="Group 12">
            <a:extLst>
              <a:ext uri="{FF2B5EF4-FFF2-40B4-BE49-F238E27FC236}">
                <a16:creationId xmlns:a16="http://schemas.microsoft.com/office/drawing/2014/main" id="{04A5C602-869C-CF4B-8B9B-1E5B1FFD5D8E}"/>
              </a:ext>
            </a:extLst>
          </p:cNvPr>
          <p:cNvGrpSpPr/>
          <p:nvPr userDrawn="1"/>
        </p:nvGrpSpPr>
        <p:grpSpPr>
          <a:xfrm>
            <a:off x="7773406" y="4735113"/>
            <a:ext cx="913394" cy="187391"/>
            <a:chOff x="3587766" y="2914650"/>
            <a:chExt cx="5014294" cy="1028736"/>
          </a:xfrm>
        </p:grpSpPr>
        <p:sp>
          <p:nvSpPr>
            <p:cNvPr id="14" name="Freeform 13">
              <a:extLst>
                <a:ext uri="{FF2B5EF4-FFF2-40B4-BE49-F238E27FC236}">
                  <a16:creationId xmlns:a16="http://schemas.microsoft.com/office/drawing/2014/main" id="{B6B16BC0-E1F5-0C4F-9AA2-9FB27663E118}"/>
                </a:ext>
              </a:extLst>
            </p:cNvPr>
            <p:cNvSpPr/>
            <p:nvPr/>
          </p:nvSpPr>
          <p:spPr>
            <a:xfrm>
              <a:off x="3587766" y="2914650"/>
              <a:ext cx="1172608"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5" name="Freeform 14">
              <a:extLst>
                <a:ext uri="{FF2B5EF4-FFF2-40B4-BE49-F238E27FC236}">
                  <a16:creationId xmlns:a16="http://schemas.microsoft.com/office/drawing/2014/main" id="{6093396B-ACE5-3D46-BC75-4110B2855E7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0C82694-AF96-7648-9340-5E7ACB391EA9}"/>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9A41ADF-9BFE-A04E-9A1F-BCC32798205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07BD33A-34C9-7643-8066-612CFFADCC8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3601793-1AC8-1B4C-8322-D7EF7EAD50E9}"/>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078220-F3AF-DD4D-8AD5-B4B3FB08097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21949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F72-68A7-AB40-8EF3-50CFAFC5256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CB1D4B4-AFD9-814F-A73A-007B07B42577}"/>
              </a:ext>
            </a:extLst>
          </p:cNvPr>
          <p:cNvSpPr>
            <a:spLocks noGrp="1"/>
          </p:cNvSpPr>
          <p:nvPr>
            <p:ph type="sldNum" sz="quarter" idx="10"/>
          </p:nvPr>
        </p:nvSpPr>
        <p:spPr>
          <a:xfrm>
            <a:off x="457200" y="4645152"/>
            <a:ext cx="2057400" cy="273844"/>
          </a:xfrm>
        </p:spPr>
        <p:txBody>
          <a:bodyPr/>
          <a:lstStyle/>
          <a:p>
            <a:fld id="{C51B5984-C094-0A42-BFB6-9F57449A1222}" type="slidenum">
              <a:rPr lang="en-US" smtClean="0"/>
              <a:pPr/>
              <a:t>‹#›</a:t>
            </a:fld>
            <a:endParaRPr lang="en-US" dirty="0"/>
          </a:p>
        </p:txBody>
      </p:sp>
      <p:sp>
        <p:nvSpPr>
          <p:cNvPr id="16" name="Text Placeholder 4">
            <a:extLst>
              <a:ext uri="{FF2B5EF4-FFF2-40B4-BE49-F238E27FC236}">
                <a16:creationId xmlns:a16="http://schemas.microsoft.com/office/drawing/2014/main" id="{C0BC602D-C8BD-FE4C-84A6-4EA5E5AC9077}"/>
              </a:ext>
            </a:extLst>
          </p:cNvPr>
          <p:cNvSpPr>
            <a:spLocks noGrp="1"/>
          </p:cNvSpPr>
          <p:nvPr>
            <p:ph type="body" sz="quarter" idx="11" hasCustomPrompt="1"/>
          </p:nvPr>
        </p:nvSpPr>
        <p:spPr>
          <a:xfrm>
            <a:off x="45720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dirty="0"/>
              <a:t>Click to edit Master text styles </a:t>
            </a:r>
          </a:p>
          <a:p>
            <a:pPr lvl="1"/>
            <a:r>
              <a:rPr lang="en-US" dirty="0"/>
              <a:t>Second level</a:t>
            </a:r>
          </a:p>
        </p:txBody>
      </p:sp>
      <p:sp>
        <p:nvSpPr>
          <p:cNvPr id="18" name="Text Placeholder 4">
            <a:extLst>
              <a:ext uri="{FF2B5EF4-FFF2-40B4-BE49-F238E27FC236}">
                <a16:creationId xmlns:a16="http://schemas.microsoft.com/office/drawing/2014/main" id="{57A7304F-390E-894C-93AB-7B71CCB3FA1B}"/>
              </a:ext>
            </a:extLst>
          </p:cNvPr>
          <p:cNvSpPr>
            <a:spLocks noGrp="1"/>
          </p:cNvSpPr>
          <p:nvPr>
            <p:ph type="body" sz="quarter" idx="13" hasCustomPrompt="1"/>
          </p:nvPr>
        </p:nvSpPr>
        <p:spPr>
          <a:xfrm>
            <a:off x="211561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dirty="0"/>
              <a:t>Click to edit Master text styles </a:t>
            </a:r>
          </a:p>
          <a:p>
            <a:pPr lvl="1"/>
            <a:r>
              <a:rPr lang="en-US" dirty="0"/>
              <a:t>Second level</a:t>
            </a:r>
          </a:p>
        </p:txBody>
      </p:sp>
      <p:sp>
        <p:nvSpPr>
          <p:cNvPr id="17" name="Text Placeholder 4">
            <a:extLst>
              <a:ext uri="{FF2B5EF4-FFF2-40B4-BE49-F238E27FC236}">
                <a16:creationId xmlns:a16="http://schemas.microsoft.com/office/drawing/2014/main" id="{949BAE77-20EA-BB4B-8E7A-B166F9F8F215}"/>
              </a:ext>
            </a:extLst>
          </p:cNvPr>
          <p:cNvSpPr>
            <a:spLocks noGrp="1"/>
          </p:cNvSpPr>
          <p:nvPr>
            <p:ph type="body" sz="quarter" idx="12" hasCustomPrompt="1"/>
          </p:nvPr>
        </p:nvSpPr>
        <p:spPr>
          <a:xfrm>
            <a:off x="377403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dirty="0"/>
              <a:t>Click to edit Master text styles </a:t>
            </a:r>
          </a:p>
          <a:p>
            <a:pPr lvl="1"/>
            <a:r>
              <a:rPr lang="en-US" dirty="0"/>
              <a:t>Second level</a:t>
            </a:r>
          </a:p>
        </p:txBody>
      </p:sp>
      <p:sp>
        <p:nvSpPr>
          <p:cNvPr id="20" name="Text Placeholder 4">
            <a:extLst>
              <a:ext uri="{FF2B5EF4-FFF2-40B4-BE49-F238E27FC236}">
                <a16:creationId xmlns:a16="http://schemas.microsoft.com/office/drawing/2014/main" id="{9B861A65-D22B-A447-B658-391D5BD9F1FB}"/>
              </a:ext>
            </a:extLst>
          </p:cNvPr>
          <p:cNvSpPr>
            <a:spLocks noGrp="1"/>
          </p:cNvSpPr>
          <p:nvPr>
            <p:ph type="body" sz="quarter" idx="16" hasCustomPrompt="1"/>
          </p:nvPr>
        </p:nvSpPr>
        <p:spPr>
          <a:xfrm>
            <a:off x="5432446"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dirty="0"/>
              <a:t>Click to edit Master text styles </a:t>
            </a:r>
          </a:p>
          <a:p>
            <a:pPr lvl="1"/>
            <a:r>
              <a:rPr lang="en-US" dirty="0"/>
              <a:t>Second level</a:t>
            </a:r>
          </a:p>
        </p:txBody>
      </p:sp>
      <p:sp>
        <p:nvSpPr>
          <p:cNvPr id="19" name="Text Placeholder 4">
            <a:extLst>
              <a:ext uri="{FF2B5EF4-FFF2-40B4-BE49-F238E27FC236}">
                <a16:creationId xmlns:a16="http://schemas.microsoft.com/office/drawing/2014/main" id="{45CE7073-18BC-184A-A04C-AA287F75E54D}"/>
              </a:ext>
            </a:extLst>
          </p:cNvPr>
          <p:cNvSpPr>
            <a:spLocks noGrp="1"/>
          </p:cNvSpPr>
          <p:nvPr>
            <p:ph type="body" sz="quarter" idx="15" hasCustomPrompt="1"/>
          </p:nvPr>
        </p:nvSpPr>
        <p:spPr>
          <a:xfrm>
            <a:off x="7090861" y="987552"/>
            <a:ext cx="1595938" cy="3502561"/>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sz="1100">
                <a:latin typeface="+mn-lt"/>
              </a:defRPr>
            </a:lvl1pPr>
            <a:lvl2pPr marL="457200" indent="-228600">
              <a:spcAft>
                <a:spcPts val="900"/>
              </a:spcAft>
              <a:buClr>
                <a:schemeClr val="bg2"/>
              </a:buClr>
              <a:buSzPct val="100000"/>
              <a:buFont typeface="Arial" panose="020B0604020202020204" pitchFamily="34" charset="0"/>
              <a:buChar char="•"/>
              <a:defRPr sz="1100">
                <a:latin typeface="+mn-lt"/>
              </a:defRPr>
            </a:lvl2pPr>
            <a:lvl3pPr marL="685800" indent="-228600">
              <a:spcAft>
                <a:spcPts val="900"/>
              </a:spcAft>
              <a:buClr>
                <a:schemeClr val="bg2"/>
              </a:buClr>
              <a:buSzPct val="100000"/>
              <a:buFont typeface="Arial" panose="020B0604020202020204" pitchFamily="34" charset="0"/>
              <a:buChar char="•"/>
              <a:defRPr sz="1100">
                <a:latin typeface="+mn-lt"/>
              </a:defRPr>
            </a:lvl3pPr>
            <a:lvl4pPr marL="914400" indent="-228600">
              <a:spcAft>
                <a:spcPts val="900"/>
              </a:spcAft>
              <a:buClr>
                <a:schemeClr val="bg2"/>
              </a:buClr>
              <a:buSzPct val="100000"/>
              <a:buFont typeface="Arial" panose="020B0604020202020204" pitchFamily="34" charset="0"/>
              <a:buChar char="•"/>
              <a:defRPr sz="1100">
                <a:latin typeface="+mn-lt"/>
              </a:defRPr>
            </a:lvl4pPr>
            <a:lvl5pPr marL="1143000" indent="-228600">
              <a:spcAft>
                <a:spcPts val="900"/>
              </a:spcAft>
              <a:buClr>
                <a:schemeClr val="bg2"/>
              </a:buClr>
              <a:buSzPct val="100000"/>
              <a:buFont typeface="Arial" panose="020B0604020202020204" pitchFamily="34" charset="0"/>
              <a:buChar char="•"/>
              <a:defRPr sz="1100">
                <a:latin typeface="+mn-lt"/>
              </a:defRPr>
            </a:lvl5pPr>
          </a:lstStyle>
          <a:p>
            <a:pPr lvl="0"/>
            <a:r>
              <a:rPr lang="en-US" dirty="0"/>
              <a:t>Click to edit Master text styles </a:t>
            </a:r>
          </a:p>
          <a:p>
            <a:pPr lvl="1"/>
            <a:r>
              <a:rPr lang="en-US" dirty="0"/>
              <a:t>Second level</a:t>
            </a:r>
          </a:p>
        </p:txBody>
      </p:sp>
      <p:grpSp>
        <p:nvGrpSpPr>
          <p:cNvPr id="11" name="Group 10">
            <a:extLst>
              <a:ext uri="{FF2B5EF4-FFF2-40B4-BE49-F238E27FC236}">
                <a16:creationId xmlns:a16="http://schemas.microsoft.com/office/drawing/2014/main" id="{37882E4F-DF1A-6D41-8E48-162776BD7FCC}"/>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85832204-460A-4F42-81FB-79A524EF29A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3" name="Freeform 12">
              <a:extLst>
                <a:ext uri="{FF2B5EF4-FFF2-40B4-BE49-F238E27FC236}">
                  <a16:creationId xmlns:a16="http://schemas.microsoft.com/office/drawing/2014/main" id="{6F809842-EB16-D44C-9CFC-CD327C1EFCF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7CAD7CA-38CD-B541-9092-1FD044E90AA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DB4DB83-9EED-304E-A645-A8D41EFE3440}"/>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B5171AE3-8755-7448-A165-196D0B77B14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33635BF-10A9-6D4E-9C83-EA44C187838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87BBFC4-C57A-854A-98E3-41DE92EA8A5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22904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endParaRPr lang="en-US" dirty="0"/>
          </a:p>
        </p:txBody>
      </p:sp>
      <p:sp>
        <p:nvSpPr>
          <p:cNvPr id="11" name="Content Placeholder 6">
            <a:extLst>
              <a:ext uri="{FF2B5EF4-FFF2-40B4-BE49-F238E27FC236}">
                <a16:creationId xmlns:a16="http://schemas.microsoft.com/office/drawing/2014/main" id="{296E259A-6806-E348-9D9E-182C1F00EB82}"/>
              </a:ext>
            </a:extLst>
          </p:cNvPr>
          <p:cNvSpPr>
            <a:spLocks noGrp="1"/>
          </p:cNvSpPr>
          <p:nvPr>
            <p:ph sz="quarter" idx="15" hasCustomPrompt="1"/>
          </p:nvPr>
        </p:nvSpPr>
        <p:spPr>
          <a:xfrm>
            <a:off x="457200" y="772826"/>
            <a:ext cx="4416533" cy="234964"/>
          </a:xfrm>
          <a:prstGeom prst="rect">
            <a:avLst/>
          </a:prstGeom>
        </p:spPr>
        <p:txBody>
          <a:bodyPr/>
          <a:lstStyle>
            <a:lvl1pPr marL="0" indent="0">
              <a:buNone/>
              <a:defRPr>
                <a:solidFill>
                  <a:srgbClr val="FA4616"/>
                </a:solidFill>
              </a:defRPr>
            </a:lvl1pPr>
          </a:lstStyle>
          <a:p>
            <a:pPr lvl="0"/>
            <a:r>
              <a:rPr lang="en-US" dirty="0"/>
              <a:t>Click to Add Subtitle</a:t>
            </a:r>
          </a:p>
        </p:txBody>
      </p:sp>
      <p:sp>
        <p:nvSpPr>
          <p:cNvPr id="12" name="Text Placeholder 4">
            <a:extLst>
              <a:ext uri="{FF2B5EF4-FFF2-40B4-BE49-F238E27FC236}">
                <a16:creationId xmlns:a16="http://schemas.microsoft.com/office/drawing/2014/main" id="{CE6A264D-6497-7F40-B13B-FBDDCAF57ACA}"/>
              </a:ext>
            </a:extLst>
          </p:cNvPr>
          <p:cNvSpPr>
            <a:spLocks noGrp="1"/>
          </p:cNvSpPr>
          <p:nvPr>
            <p:ph type="body" sz="quarter" idx="11" hasCustomPrompt="1"/>
          </p:nvPr>
        </p:nvSpPr>
        <p:spPr>
          <a:xfrm>
            <a:off x="457199" y="1243584"/>
            <a:ext cx="42949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a:prstGeom prst="rect">
            <a:avLst/>
          </a:prstGeom>
        </p:spPr>
        <p:txBody>
          <a:bodyPr/>
          <a:lstStyle/>
          <a:p>
            <a:r>
              <a:rPr lang="en-US"/>
              <a:t>Click icon to add picture</a:t>
            </a:r>
            <a:endParaRPr lang="en-US" dirty="0"/>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grpSp>
        <p:nvGrpSpPr>
          <p:cNvPr id="10" name="Group 9">
            <a:extLst>
              <a:ext uri="{FF2B5EF4-FFF2-40B4-BE49-F238E27FC236}">
                <a16:creationId xmlns:a16="http://schemas.microsoft.com/office/drawing/2014/main" id="{B93DD5B0-C983-8A4A-9165-E091CDA3C463}"/>
              </a:ext>
            </a:extLst>
          </p:cNvPr>
          <p:cNvGrpSpPr/>
          <p:nvPr userDrawn="1"/>
        </p:nvGrpSpPr>
        <p:grpSpPr>
          <a:xfrm>
            <a:off x="7773406" y="4735113"/>
            <a:ext cx="913394" cy="187391"/>
            <a:chOff x="3587766" y="2914650"/>
            <a:chExt cx="5014294" cy="1028736"/>
          </a:xfrm>
        </p:grpSpPr>
        <p:sp>
          <p:nvSpPr>
            <p:cNvPr id="13" name="Freeform 12">
              <a:extLst>
                <a:ext uri="{FF2B5EF4-FFF2-40B4-BE49-F238E27FC236}">
                  <a16:creationId xmlns:a16="http://schemas.microsoft.com/office/drawing/2014/main" id="{194F1900-5B18-5F46-B165-16F6BD4FACE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2FDFCF0C-5675-BA4C-A69D-48E8FC6B867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AD380945-2C31-6848-B5CC-CD50FB85B9A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E8B7FE1-2E3E-EB4A-B39D-4AFC750BCED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76E20D74-5F80-F74B-B09F-4E78CA994CA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A64C81A-E608-5848-952D-A6FCC6F304E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FFD7D0C7-85C9-F04D-A651-A82CC414B7F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20563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3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3802" y="0"/>
            <a:ext cx="4003994" cy="5143500"/>
          </a:xfrm>
          <a:prstGeom prst="rect">
            <a:avLst/>
          </a:prstGeo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429327" y="854861"/>
            <a:ext cx="4276042" cy="298669"/>
          </a:xfrm>
        </p:spPr>
        <p:txBody>
          <a:bodyPr/>
          <a:lstStyle/>
          <a:p>
            <a:r>
              <a:rPr lang="en-US"/>
              <a:t>Click to edit Master title style</a:t>
            </a:r>
            <a:endParaRPr lang="en-US" dirty="0"/>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429327" y="1200556"/>
            <a:ext cx="4276042" cy="137119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10" name="Picture Placeholder 5">
            <a:extLst>
              <a:ext uri="{FF2B5EF4-FFF2-40B4-BE49-F238E27FC236}">
                <a16:creationId xmlns:a16="http://schemas.microsoft.com/office/drawing/2014/main" id="{8B0BD191-5EE5-4889-BF21-A792D1BEBC07}"/>
              </a:ext>
            </a:extLst>
          </p:cNvPr>
          <p:cNvSpPr>
            <a:spLocks noGrp="1"/>
          </p:cNvSpPr>
          <p:nvPr>
            <p:ph type="pic" sz="quarter" idx="13"/>
          </p:nvPr>
        </p:nvSpPr>
        <p:spPr>
          <a:xfrm>
            <a:off x="4069964" y="2970178"/>
            <a:ext cx="2499449" cy="2173321"/>
          </a:xfrm>
          <a:prstGeom prst="rect">
            <a:avLst/>
          </a:prstGeom>
        </p:spPr>
        <p:txBody>
          <a:bodyPr/>
          <a:lstStyle/>
          <a:p>
            <a:r>
              <a:rPr lang="en-US"/>
              <a:t>Click icon to add picture</a:t>
            </a:r>
            <a:endParaRPr lang="en-US" dirty="0"/>
          </a:p>
        </p:txBody>
      </p:sp>
      <p:sp>
        <p:nvSpPr>
          <p:cNvPr id="11" name="Picture Placeholder 5">
            <a:extLst>
              <a:ext uri="{FF2B5EF4-FFF2-40B4-BE49-F238E27FC236}">
                <a16:creationId xmlns:a16="http://schemas.microsoft.com/office/drawing/2014/main" id="{B049C478-FE0B-4EEE-9814-6C973E99D98F}"/>
              </a:ext>
            </a:extLst>
          </p:cNvPr>
          <p:cNvSpPr>
            <a:spLocks noGrp="1"/>
          </p:cNvSpPr>
          <p:nvPr>
            <p:ph type="pic" sz="quarter" idx="14"/>
          </p:nvPr>
        </p:nvSpPr>
        <p:spPr>
          <a:xfrm>
            <a:off x="6638066" y="2970178"/>
            <a:ext cx="2499449" cy="2173321"/>
          </a:xfrm>
          <a:prstGeom prst="rect">
            <a:avLst/>
          </a:prstGeom>
        </p:spPr>
        <p:txBody>
          <a:bodyPr/>
          <a:lstStyle/>
          <a:p>
            <a:r>
              <a:rPr lang="en-US"/>
              <a:t>Click icon to add picture</a:t>
            </a:r>
            <a:endParaRPr lang="en-US" dirty="0"/>
          </a:p>
        </p:txBody>
      </p:sp>
      <p:sp>
        <p:nvSpPr>
          <p:cNvPr id="9" name="Slide Number Placeholder 2">
            <a:extLst>
              <a:ext uri="{FF2B5EF4-FFF2-40B4-BE49-F238E27FC236}">
                <a16:creationId xmlns:a16="http://schemas.microsoft.com/office/drawing/2014/main" id="{3EFD72E2-88BB-AB4D-AA79-9063E877245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Tree>
    <p:extLst>
      <p:ext uri="{BB962C8B-B14F-4D97-AF65-F5344CB8AC3E}">
        <p14:creationId xmlns:p14="http://schemas.microsoft.com/office/powerpoint/2010/main" val="46615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dustry slide - 1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1183"/>
            <a:ext cx="4003994" cy="5143500"/>
          </a:xfrm>
          <a:prstGeom prst="rect">
            <a:avLst/>
          </a:prstGeo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endParaRPr lang="en-US" dirty="0"/>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7" name="Slide Number Placeholder 2">
            <a:extLst>
              <a:ext uri="{FF2B5EF4-FFF2-40B4-BE49-F238E27FC236}">
                <a16:creationId xmlns:a16="http://schemas.microsoft.com/office/drawing/2014/main" id="{D8B536AC-96E9-9A4B-B205-245D6B459DA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Tree>
    <p:extLst>
      <p:ext uri="{BB962C8B-B14F-4D97-AF65-F5344CB8AC3E}">
        <p14:creationId xmlns:p14="http://schemas.microsoft.com/office/powerpoint/2010/main" val="368650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dustry slide - 2 horizontal">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65B83EB-A9EA-2747-A4A2-B9D1F9F0B416}"/>
              </a:ext>
            </a:extLst>
          </p:cNvPr>
          <p:cNvSpPr>
            <a:spLocks noGrp="1"/>
          </p:cNvSpPr>
          <p:nvPr>
            <p:ph type="title"/>
          </p:nvPr>
        </p:nvSpPr>
        <p:spPr>
          <a:xfrm>
            <a:off x="457200" y="457200"/>
            <a:ext cx="4682806" cy="298669"/>
          </a:xfrm>
        </p:spPr>
        <p:txBody>
          <a:bodyPr/>
          <a:lstStyle/>
          <a:p>
            <a:r>
              <a:rPr lang="en-US"/>
              <a:t>Click to edit Master title style</a:t>
            </a:r>
            <a:endParaRPr lang="en-US" dirty="0"/>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4003994" cy="2542032"/>
          </a:xfrm>
          <a:prstGeom prst="rect">
            <a:avLst/>
          </a:prstGeom>
        </p:spPr>
        <p:txBody>
          <a:bodyPr/>
          <a:lstStyle/>
          <a:p>
            <a:r>
              <a:rPr lang="en-US"/>
              <a:t>Click icon to add picture</a:t>
            </a:r>
            <a:endParaRPr lang="en-US" dirty="0"/>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5140006" y="2604128"/>
            <a:ext cx="4003994" cy="2542032"/>
          </a:xfrm>
          <a:prstGeom prst="rect">
            <a:avLst/>
          </a:prstGeom>
        </p:spPr>
        <p:txBody>
          <a:bodyPr/>
          <a:lstStyle/>
          <a:p>
            <a:r>
              <a:rPr lang="en-US"/>
              <a:t>Click icon to add picture</a:t>
            </a:r>
            <a:endParaRPr lang="en-US" dirty="0"/>
          </a:p>
        </p:txBody>
      </p:sp>
      <p:sp>
        <p:nvSpPr>
          <p:cNvPr id="8" name="Slide Number Placeholder 2">
            <a:extLst>
              <a:ext uri="{FF2B5EF4-FFF2-40B4-BE49-F238E27FC236}">
                <a16:creationId xmlns:a16="http://schemas.microsoft.com/office/drawing/2014/main" id="{2E94CF13-6190-4A4A-BA18-CBE8AE98244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Tree>
    <p:extLst>
      <p:ext uri="{BB962C8B-B14F-4D97-AF65-F5344CB8AC3E}">
        <p14:creationId xmlns:p14="http://schemas.microsoft.com/office/powerpoint/2010/main" val="314676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air Title+Sub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F39F54-36A3-2E46-90BB-66C0206DA488}"/>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r>
              <a:rPr lang="en-US"/>
              <a:t>Click icon to add picture</a:t>
            </a:r>
          </a:p>
        </p:txBody>
      </p:sp>
      <p:sp>
        <p:nvSpPr>
          <p:cNvPr id="7" name="Freeform: Shape 6">
            <a:extLst>
              <a:ext uri="{FF2B5EF4-FFF2-40B4-BE49-F238E27FC236}">
                <a16:creationId xmlns:a16="http://schemas.microsoft.com/office/drawing/2014/main" id="{6F5DCB76-04D2-4E36-B552-02CE2EA3195D}"/>
              </a:ext>
            </a:extLst>
          </p:cNvPr>
          <p:cNvSpPr/>
          <p:nvPr userDrawn="1"/>
        </p:nvSpPr>
        <p:spPr bwMode="white">
          <a:xfrm>
            <a:off x="0" y="217899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Placeholder 1">
            <a:extLst>
              <a:ext uri="{FF2B5EF4-FFF2-40B4-BE49-F238E27FC236}">
                <a16:creationId xmlns:a16="http://schemas.microsoft.com/office/drawing/2014/main" id="{1DE239AE-A166-7445-97DE-DC95949F4713}"/>
              </a:ext>
            </a:extLst>
          </p:cNvPr>
          <p:cNvSpPr>
            <a:spLocks noGrp="1"/>
          </p:cNvSpPr>
          <p:nvPr>
            <p:ph type="title" hasCustomPrompt="1"/>
          </p:nvPr>
        </p:nvSpPr>
        <p:spPr>
          <a:xfrm>
            <a:off x="2658291" y="4027925"/>
            <a:ext cx="4263527" cy="297980"/>
          </a:xfrm>
          <a:prstGeom prst="rect">
            <a:avLst/>
          </a:prstGeom>
        </p:spPr>
        <p:txBody>
          <a:bodyPr vert="horz" lIns="91440" tIns="45720" rIns="91440" bIns="45720" rtlCol="0" anchor="ctr">
            <a:noAutofit/>
          </a:bodyPr>
          <a:lstStyle>
            <a:lvl1pPr>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dirty="0"/>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p:ph type="body" sz="quarter" idx="10" hasCustomPrompt="1"/>
          </p:nvPr>
        </p:nvSpPr>
        <p:spPr>
          <a:xfrm>
            <a:off x="2659063" y="4685168"/>
            <a:ext cx="4262437" cy="297980"/>
          </a:xfrm>
          <a:prstGeom prst="rect">
            <a:avLst/>
          </a:prstGeom>
        </p:spPr>
        <p:txBody>
          <a:bodyPr/>
          <a:lstStyle>
            <a:lvl1pPr marL="0" indent="0">
              <a:buNone/>
              <a:defRPr sz="1100">
                <a:solidFill>
                  <a:srgbClr val="A2AAAD"/>
                </a:solidFill>
              </a:defRPr>
            </a:lvl1pPr>
          </a:lstStyle>
          <a:p>
            <a:pPr lvl="0"/>
            <a:r>
              <a:rPr lang="en-US" dirty="0"/>
              <a:t>Presenter Name / Position Title / Date</a:t>
            </a:r>
          </a:p>
        </p:txBody>
      </p:sp>
      <p:sp>
        <p:nvSpPr>
          <p:cNvPr id="9" name="Title Placeholder 1">
            <a:extLst>
              <a:ext uri="{FF2B5EF4-FFF2-40B4-BE49-F238E27FC236}">
                <a16:creationId xmlns:a16="http://schemas.microsoft.com/office/drawing/2014/main" id="{8672E3F3-5F9B-EC49-9C01-595B9DB7266D}"/>
              </a:ext>
            </a:extLst>
          </p:cNvPr>
          <p:cNvSpPr txBox="1">
            <a:spLocks/>
          </p:cNvSpPr>
          <p:nvPr userDrawn="1"/>
        </p:nvSpPr>
        <p:spPr>
          <a:xfrm>
            <a:off x="2658291" y="4343612"/>
            <a:ext cx="4263527" cy="29798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sz="1100" b="0" dirty="0">
                <a:solidFill>
                  <a:schemeClr val="bg2"/>
                </a:solidFill>
              </a:rPr>
              <a:t>CLICK TO ADD optional PRESENTATION </a:t>
            </a:r>
            <a:r>
              <a:rPr lang="en-US" sz="1100" b="0" dirty="0" err="1">
                <a:solidFill>
                  <a:schemeClr val="bg2"/>
                </a:solidFill>
              </a:rPr>
              <a:t>subTITLE</a:t>
            </a:r>
            <a:endParaRPr lang="en-US" sz="1100" b="0" dirty="0">
              <a:solidFill>
                <a:schemeClr val="bg2"/>
              </a:solidFill>
            </a:endParaRPr>
          </a:p>
        </p:txBody>
      </p:sp>
      <p:grpSp>
        <p:nvGrpSpPr>
          <p:cNvPr id="18" name="Group 17">
            <a:extLst>
              <a:ext uri="{FF2B5EF4-FFF2-40B4-BE49-F238E27FC236}">
                <a16:creationId xmlns:a16="http://schemas.microsoft.com/office/drawing/2014/main" id="{E13BF096-9A9C-B045-BF80-DB7D77DBC167}"/>
              </a:ext>
            </a:extLst>
          </p:cNvPr>
          <p:cNvGrpSpPr/>
          <p:nvPr userDrawn="1"/>
        </p:nvGrpSpPr>
        <p:grpSpPr>
          <a:xfrm>
            <a:off x="644860" y="4310212"/>
            <a:ext cx="1370085" cy="281086"/>
            <a:chOff x="3587766" y="2914650"/>
            <a:chExt cx="5014294" cy="1028736"/>
          </a:xfrm>
        </p:grpSpPr>
        <p:sp>
          <p:nvSpPr>
            <p:cNvPr id="19" name="Freeform 18">
              <a:extLst>
                <a:ext uri="{FF2B5EF4-FFF2-40B4-BE49-F238E27FC236}">
                  <a16:creationId xmlns:a16="http://schemas.microsoft.com/office/drawing/2014/main" id="{A36D99E0-FD06-184B-917C-BA1721F9145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20" name="Freeform 19">
              <a:extLst>
                <a:ext uri="{FF2B5EF4-FFF2-40B4-BE49-F238E27FC236}">
                  <a16:creationId xmlns:a16="http://schemas.microsoft.com/office/drawing/2014/main" id="{58D1B04B-A449-0A4D-B011-5CEA82F2340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CF30A62C-5168-F44D-96A4-EF04EFEC6DC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DCB4D92-3A86-BA40-9786-0112A4803983}"/>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105BCFA-DF0E-DE4E-9E79-ABFB46606469}"/>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1F7D1D7A-9BBA-0E40-B432-63EA096C973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E87208DF-936A-5A4F-AFFE-32D39E1AB62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6698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dustry slide - 2 verticl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5143500"/>
          </a:xfrm>
          <a:prstGeom prst="rect">
            <a:avLst/>
          </a:prstGeo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endParaRPr lang="en-US" dirty="0"/>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482" y="0"/>
            <a:ext cx="1975104" cy="5143501"/>
          </a:xfrm>
          <a:prstGeom prst="rect">
            <a:avLst/>
          </a:prstGeom>
        </p:spPr>
        <p:txBody>
          <a:bodyPr/>
          <a:lstStyle/>
          <a:p>
            <a:r>
              <a:rPr lang="en-US"/>
              <a:t>Click icon to add picture</a:t>
            </a:r>
            <a:endParaRPr lang="en-US" dirty="0"/>
          </a:p>
        </p:txBody>
      </p:sp>
      <p:sp>
        <p:nvSpPr>
          <p:cNvPr id="8" name="Slide Number Placeholder 2">
            <a:extLst>
              <a:ext uri="{FF2B5EF4-FFF2-40B4-BE49-F238E27FC236}">
                <a16:creationId xmlns:a16="http://schemas.microsoft.com/office/drawing/2014/main" id="{A660CB4B-7BE0-544C-B4DE-DDF22AE1ED8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Tree>
    <p:extLst>
      <p:ext uri="{BB962C8B-B14F-4D97-AF65-F5344CB8AC3E}">
        <p14:creationId xmlns:p14="http://schemas.microsoft.com/office/powerpoint/2010/main" val="401348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dustry slide - 4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140006" y="0"/>
            <a:ext cx="1965960" cy="2542032"/>
          </a:xfrm>
          <a:prstGeom prst="rect">
            <a:avLst/>
          </a:prstGeo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4276042" cy="298669"/>
          </a:xfrm>
        </p:spPr>
        <p:txBody>
          <a:bodyPr/>
          <a:lstStyle/>
          <a:p>
            <a:r>
              <a:rPr lang="en-US"/>
              <a:t>Click to edit Master title style</a:t>
            </a:r>
            <a:endParaRPr lang="en-US" dirty="0"/>
          </a:p>
        </p:txBody>
      </p:sp>
      <p:sp>
        <p:nvSpPr>
          <p:cNvPr id="5" name="Text Placeholder 2">
            <a:extLst>
              <a:ext uri="{FF2B5EF4-FFF2-40B4-BE49-F238E27FC236}">
                <a16:creationId xmlns:a16="http://schemas.microsoft.com/office/drawing/2014/main" id="{20F046F7-B78E-154D-BBB0-E3BD7BCA1E0D}"/>
              </a:ext>
            </a:extLst>
          </p:cNvPr>
          <p:cNvSpPr>
            <a:spLocks noGrp="1"/>
          </p:cNvSpPr>
          <p:nvPr>
            <p:ph idx="1"/>
          </p:nvPr>
        </p:nvSpPr>
        <p:spPr>
          <a:xfrm>
            <a:off x="471056" y="1044103"/>
            <a:ext cx="4276042" cy="551234"/>
          </a:xfrm>
          <a:prstGeom prst="rect">
            <a:avLst/>
          </a:prstGeom>
        </p:spPr>
        <p:txBody>
          <a:bodyPr vert="horz" lIns="91440" tIns="45720" rIns="91440" bIns="45720" rtlCol="0">
            <a:noAutofit/>
          </a:bodyPr>
          <a:lstStyle>
            <a:lvl1pPr marL="9525" indent="0">
              <a:lnSpc>
                <a:spcPct val="100000"/>
              </a:lnSpc>
              <a:spcAft>
                <a:spcPts val="900"/>
              </a:spcAft>
              <a:buClr>
                <a:srgbClr val="005776"/>
              </a:buClr>
              <a:buFont typeface="Arial" panose="020B0604020202020204" pitchFamily="34" charset="0"/>
              <a:buNone/>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9" name="Text Placeholder 2">
            <a:extLst>
              <a:ext uri="{FF2B5EF4-FFF2-40B4-BE49-F238E27FC236}">
                <a16:creationId xmlns:a16="http://schemas.microsoft.com/office/drawing/2014/main" id="{3E8205E1-4C73-4B28-965B-FE1B58C55D9A}"/>
              </a:ext>
            </a:extLst>
          </p:cNvPr>
          <p:cNvSpPr>
            <a:spLocks noGrp="1"/>
          </p:cNvSpPr>
          <p:nvPr>
            <p:ph idx="13"/>
          </p:nvPr>
        </p:nvSpPr>
        <p:spPr>
          <a:xfrm>
            <a:off x="471056" y="1687319"/>
            <a:ext cx="4276042" cy="2216715"/>
          </a:xfrm>
          <a:prstGeom prst="rect">
            <a:avLst/>
          </a:prstGeom>
        </p:spPr>
        <p:txBody>
          <a:bodyPr vert="horz" lIns="91440" tIns="45720" rIns="91440" bIns="45720" numCol="2" spcCol="182880" rtlCol="0">
            <a:noAutofit/>
          </a:bodyPr>
          <a:lstStyle>
            <a:lvl1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1pPr>
            <a:lvl2pPr marL="177800" indent="-168275">
              <a:lnSpc>
                <a:spcPct val="10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2pPr>
            <a:lvl3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3pPr>
            <a:lvl4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4pPr>
            <a:lvl5pPr marL="177800" indent="-168275">
              <a:lnSpc>
                <a:spcPct val="90000"/>
              </a:lnSpc>
              <a:spcAft>
                <a:spcPts val="900"/>
              </a:spcAft>
              <a:buClr>
                <a:srgbClr val="005776"/>
              </a:buClr>
              <a:buFont typeface="Arial" panose="020B0604020202020204" pitchFamily="34" charset="0"/>
              <a:buChar char="•"/>
              <a:tabLst/>
              <a:defRPr sz="10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p:txBody>
      </p:sp>
      <p:sp>
        <p:nvSpPr>
          <p:cNvPr id="7" name="Picture Placeholder 5">
            <a:extLst>
              <a:ext uri="{FF2B5EF4-FFF2-40B4-BE49-F238E27FC236}">
                <a16:creationId xmlns:a16="http://schemas.microsoft.com/office/drawing/2014/main" id="{699BF929-3ED7-4B2E-9523-4AA52CEEC416}"/>
              </a:ext>
            </a:extLst>
          </p:cNvPr>
          <p:cNvSpPr>
            <a:spLocks noGrp="1"/>
          </p:cNvSpPr>
          <p:nvPr>
            <p:ph type="pic" sz="quarter" idx="14"/>
          </p:nvPr>
        </p:nvSpPr>
        <p:spPr>
          <a:xfrm>
            <a:off x="7168896" y="1"/>
            <a:ext cx="1975104" cy="2542032"/>
          </a:xfrm>
          <a:prstGeom prst="rect">
            <a:avLst/>
          </a:prstGeom>
        </p:spPr>
        <p:txBody>
          <a:bodyPr/>
          <a:lstStyle/>
          <a:p>
            <a:r>
              <a:rPr lang="en-US"/>
              <a:t>Click icon to add picture</a:t>
            </a:r>
            <a:endParaRPr lang="en-US" dirty="0"/>
          </a:p>
        </p:txBody>
      </p:sp>
      <p:sp>
        <p:nvSpPr>
          <p:cNvPr id="8" name="Picture Placeholder 5">
            <a:extLst>
              <a:ext uri="{FF2B5EF4-FFF2-40B4-BE49-F238E27FC236}">
                <a16:creationId xmlns:a16="http://schemas.microsoft.com/office/drawing/2014/main" id="{59F09AEE-D560-4E17-8AD2-F1B87805C84A}"/>
              </a:ext>
            </a:extLst>
          </p:cNvPr>
          <p:cNvSpPr>
            <a:spLocks noGrp="1"/>
          </p:cNvSpPr>
          <p:nvPr>
            <p:ph type="pic" sz="quarter" idx="15"/>
          </p:nvPr>
        </p:nvSpPr>
        <p:spPr>
          <a:xfrm>
            <a:off x="5140006" y="2608699"/>
            <a:ext cx="1965960" cy="2542032"/>
          </a:xfrm>
          <a:prstGeom prst="rect">
            <a:avLst/>
          </a:prstGeom>
        </p:spPr>
        <p:txBody>
          <a:bodyPr/>
          <a:lstStyle/>
          <a:p>
            <a:r>
              <a:rPr lang="en-US"/>
              <a:t>Click icon to add picture</a:t>
            </a:r>
            <a:endParaRPr lang="en-US" dirty="0"/>
          </a:p>
        </p:txBody>
      </p:sp>
      <p:sp>
        <p:nvSpPr>
          <p:cNvPr id="10" name="Picture Placeholder 5">
            <a:extLst>
              <a:ext uri="{FF2B5EF4-FFF2-40B4-BE49-F238E27FC236}">
                <a16:creationId xmlns:a16="http://schemas.microsoft.com/office/drawing/2014/main" id="{CB533459-9C5D-4016-987B-0040A27FF06C}"/>
              </a:ext>
            </a:extLst>
          </p:cNvPr>
          <p:cNvSpPr>
            <a:spLocks noGrp="1"/>
          </p:cNvSpPr>
          <p:nvPr>
            <p:ph type="pic" sz="quarter" idx="16"/>
          </p:nvPr>
        </p:nvSpPr>
        <p:spPr>
          <a:xfrm>
            <a:off x="7168896" y="2608699"/>
            <a:ext cx="1975104" cy="2542032"/>
          </a:xfrm>
          <a:prstGeom prst="rect">
            <a:avLst/>
          </a:prstGeom>
        </p:spPr>
        <p:txBody>
          <a:bodyPr/>
          <a:lstStyle/>
          <a:p>
            <a:r>
              <a:rPr lang="en-US"/>
              <a:t>Click icon to add picture</a:t>
            </a:r>
            <a:endParaRPr lang="en-US" dirty="0"/>
          </a:p>
        </p:txBody>
      </p:sp>
      <p:sp>
        <p:nvSpPr>
          <p:cNvPr id="11" name="Slide Number Placeholder 2">
            <a:extLst>
              <a:ext uri="{FF2B5EF4-FFF2-40B4-BE49-F238E27FC236}">
                <a16:creationId xmlns:a16="http://schemas.microsoft.com/office/drawing/2014/main" id="{55C27A9A-5C4A-8A46-A3F7-E0BFEDABCCD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Tree>
    <p:extLst>
      <p:ext uri="{BB962C8B-B14F-4D97-AF65-F5344CB8AC3E}">
        <p14:creationId xmlns:p14="http://schemas.microsoft.com/office/powerpoint/2010/main" val="266688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 1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endParaRPr lang="en-US" dirty="0"/>
          </a:p>
        </p:txBody>
      </p:sp>
      <p:sp>
        <p:nvSpPr>
          <p:cNvPr id="17" name="Subtitle">
            <a:extLst>
              <a:ext uri="{FF2B5EF4-FFF2-40B4-BE49-F238E27FC236}">
                <a16:creationId xmlns:a16="http://schemas.microsoft.com/office/drawing/2014/main" id="{28ED6CD1-DAA8-5742-B47D-AF9D5C5CADA4}"/>
              </a:ext>
            </a:extLst>
          </p:cNvPr>
          <p:cNvSpPr>
            <a:spLocks noGrp="1"/>
          </p:cNvSpPr>
          <p:nvPr>
            <p:ph sz="quarter" idx="11" hasCustomPrompt="1"/>
          </p:nvPr>
        </p:nvSpPr>
        <p:spPr>
          <a:xfrm>
            <a:off x="457200" y="772826"/>
            <a:ext cx="4416533" cy="234964"/>
          </a:xfrm>
          <a:prstGeom prst="rect">
            <a:avLst/>
          </a:prstGeom>
        </p:spPr>
        <p:txBody>
          <a:bodyPr/>
          <a:lstStyle>
            <a:lvl1pPr marL="0" indent="0">
              <a:buNone/>
              <a:defRPr>
                <a:solidFill>
                  <a:srgbClr val="FA4616"/>
                </a:solidFill>
              </a:defRPr>
            </a:lvl1pPr>
          </a:lstStyle>
          <a:p>
            <a:pPr lvl="0"/>
            <a:r>
              <a:rPr lang="en-US" dirty="0"/>
              <a:t>Click to Add Subtitle</a:t>
            </a:r>
          </a:p>
        </p:txBody>
      </p:sp>
      <p:sp>
        <p:nvSpPr>
          <p:cNvPr id="16" name="Text Placeholder 4">
            <a:extLst>
              <a:ext uri="{FF2B5EF4-FFF2-40B4-BE49-F238E27FC236}">
                <a16:creationId xmlns:a16="http://schemas.microsoft.com/office/drawing/2014/main" id="{058C1F93-3415-4B40-A5CA-E9161EDE3CCB}"/>
              </a:ext>
            </a:extLst>
          </p:cNvPr>
          <p:cNvSpPr>
            <a:spLocks noGrp="1"/>
          </p:cNvSpPr>
          <p:nvPr>
            <p:ph type="body" sz="quarter" idx="15" hasCustomPrompt="1"/>
          </p:nvPr>
        </p:nvSpPr>
        <p:spPr>
          <a:xfrm>
            <a:off x="457200" y="1243584"/>
            <a:ext cx="5748391"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6346047" y="1284354"/>
            <a:ext cx="2326898" cy="2348340"/>
          </a:xfrm>
          <a:prstGeom prst="rect">
            <a:avLst/>
          </a:prstGeo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D9190196-7B14-4C9A-AAB2-6901D928817A}"/>
              </a:ext>
            </a:extLst>
          </p:cNvPr>
          <p:cNvSpPr/>
          <p:nvPr userDrawn="1"/>
        </p:nvSpPr>
        <p:spPr>
          <a:xfrm>
            <a:off x="6346047" y="3632694"/>
            <a:ext cx="2326898"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6346346" y="3693221"/>
            <a:ext cx="23257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 Master text styles</a:t>
            </a:r>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6346346" y="3902701"/>
            <a:ext cx="23257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 Master text styles</a:t>
            </a:r>
          </a:p>
        </p:txBody>
      </p:sp>
      <p:sp>
        <p:nvSpPr>
          <p:cNvPr id="14" name="Slide Number Placeholder 2">
            <a:extLst>
              <a:ext uri="{FF2B5EF4-FFF2-40B4-BE49-F238E27FC236}">
                <a16:creationId xmlns:a16="http://schemas.microsoft.com/office/drawing/2014/main" id="{55857F09-292B-264F-8BD7-E41FF238D796}"/>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grpSp>
        <p:nvGrpSpPr>
          <p:cNvPr id="18" name="Group 17">
            <a:extLst>
              <a:ext uri="{FF2B5EF4-FFF2-40B4-BE49-F238E27FC236}">
                <a16:creationId xmlns:a16="http://schemas.microsoft.com/office/drawing/2014/main" id="{1ED1CB7B-898B-4047-9292-9168752E7E1C}"/>
              </a:ext>
            </a:extLst>
          </p:cNvPr>
          <p:cNvGrpSpPr/>
          <p:nvPr userDrawn="1"/>
        </p:nvGrpSpPr>
        <p:grpSpPr>
          <a:xfrm>
            <a:off x="7773406" y="4735113"/>
            <a:ext cx="913394" cy="187391"/>
            <a:chOff x="3587766" y="2914650"/>
            <a:chExt cx="5014294" cy="1028736"/>
          </a:xfrm>
        </p:grpSpPr>
        <p:sp>
          <p:nvSpPr>
            <p:cNvPr id="19" name="Freeform 18">
              <a:extLst>
                <a:ext uri="{FF2B5EF4-FFF2-40B4-BE49-F238E27FC236}">
                  <a16:creationId xmlns:a16="http://schemas.microsoft.com/office/drawing/2014/main" id="{7FA06D84-A200-9941-8547-25D52A7A3F0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20" name="Freeform 19">
              <a:extLst>
                <a:ext uri="{FF2B5EF4-FFF2-40B4-BE49-F238E27FC236}">
                  <a16:creationId xmlns:a16="http://schemas.microsoft.com/office/drawing/2014/main" id="{7DE92F93-F540-FB45-A48D-26FF6270321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72540F2-2DD6-7A48-BBB3-46AAE8A75B0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C74285B-3DC2-7E4D-9B09-9B559054F83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B01DB37-416C-C841-AB3E-D76317D0369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AC7C244B-2AA1-2A44-949C-BC2BEC6522F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A530C646-496C-7141-AD8E-2FA872F97F6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6027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 2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endParaRPr lang="en-US" dirty="0"/>
          </a:p>
        </p:txBody>
      </p:sp>
      <p:sp>
        <p:nvSpPr>
          <p:cNvPr id="19" name="Subtitle">
            <a:extLst>
              <a:ext uri="{FF2B5EF4-FFF2-40B4-BE49-F238E27FC236}">
                <a16:creationId xmlns:a16="http://schemas.microsoft.com/office/drawing/2014/main" id="{A4E819C3-71BC-774D-8184-60EA3F819D7D}"/>
              </a:ext>
            </a:extLst>
          </p:cNvPr>
          <p:cNvSpPr>
            <a:spLocks noGrp="1"/>
          </p:cNvSpPr>
          <p:nvPr>
            <p:ph sz="quarter" idx="11" hasCustomPrompt="1"/>
          </p:nvPr>
        </p:nvSpPr>
        <p:spPr>
          <a:xfrm>
            <a:off x="457200" y="772826"/>
            <a:ext cx="4416533" cy="234964"/>
          </a:xfrm>
          <a:prstGeom prst="rect">
            <a:avLst/>
          </a:prstGeom>
        </p:spPr>
        <p:txBody>
          <a:bodyPr/>
          <a:lstStyle>
            <a:lvl1pPr marL="0" indent="0">
              <a:buNone/>
              <a:defRPr>
                <a:solidFill>
                  <a:srgbClr val="FA4616"/>
                </a:solidFill>
              </a:defRPr>
            </a:lvl1pPr>
          </a:lstStyle>
          <a:p>
            <a:pPr lvl="0"/>
            <a:r>
              <a:rPr lang="en-US" dirty="0"/>
              <a:t>Click to Add Subtitle</a:t>
            </a:r>
          </a:p>
        </p:txBody>
      </p:sp>
      <p:sp>
        <p:nvSpPr>
          <p:cNvPr id="20" name="Text Placeholder 4">
            <a:extLst>
              <a:ext uri="{FF2B5EF4-FFF2-40B4-BE49-F238E27FC236}">
                <a16:creationId xmlns:a16="http://schemas.microsoft.com/office/drawing/2014/main" id="{1006F59E-A4C7-E841-BDA9-A1E8FB79F02B}"/>
              </a:ext>
            </a:extLst>
          </p:cNvPr>
          <p:cNvSpPr>
            <a:spLocks noGrp="1"/>
          </p:cNvSpPr>
          <p:nvPr>
            <p:ph type="body" sz="quarter" idx="18" hasCustomPrompt="1"/>
          </p:nvPr>
        </p:nvSpPr>
        <p:spPr>
          <a:xfrm>
            <a:off x="457200" y="1243584"/>
            <a:ext cx="463878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r>
              <a:rPr lang="en-US"/>
              <a:t>Click icon to add picture</a:t>
            </a:r>
            <a:endParaRPr lang="en-US" dirty="0"/>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661"/>
            <a:ext cx="2057400" cy="273844"/>
          </a:xfrm>
        </p:spPr>
        <p:txBody>
          <a:bodyPr/>
          <a:lstStyle/>
          <a:p>
            <a:fld id="{C51B5984-C094-0A42-BFB6-9F57449A1222}" type="slidenum">
              <a:rPr lang="en-US" smtClean="0"/>
              <a:pPr/>
              <a:t>‹#›</a:t>
            </a:fld>
            <a:endParaRPr lang="en-US" dirty="0"/>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 Master text styles</a:t>
            </a:r>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 Master text styles</a:t>
            </a:r>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r>
              <a:rPr lang="en-US"/>
              <a:t>Click icon to add picture</a:t>
            </a:r>
            <a:endParaRPr lang="en-US" dirty="0"/>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 Master text styles</a:t>
            </a:r>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 Master text styles</a:t>
            </a:r>
          </a:p>
        </p:txBody>
      </p:sp>
      <p:grpSp>
        <p:nvGrpSpPr>
          <p:cNvPr id="21" name="Group 20">
            <a:extLst>
              <a:ext uri="{FF2B5EF4-FFF2-40B4-BE49-F238E27FC236}">
                <a16:creationId xmlns:a16="http://schemas.microsoft.com/office/drawing/2014/main" id="{4D1AE90F-246C-644A-A610-69766174D85F}"/>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A694B2FB-A74E-2143-AD2E-190BF6CAC1D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23" name="Freeform 22">
              <a:extLst>
                <a:ext uri="{FF2B5EF4-FFF2-40B4-BE49-F238E27FC236}">
                  <a16:creationId xmlns:a16="http://schemas.microsoft.com/office/drawing/2014/main" id="{E8C46AB3-4AD8-384E-857D-1F81945ED63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626470E-2BDA-1244-B3B3-2A20030BA6B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4DFEE6D-F7CA-8848-97E0-972A27E900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7066FC-D8D3-A544-AF10-742BD657CAC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72132207-28DE-D44E-A18B-2301E4C2CFD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CD9AE786-A622-334E-842B-F99BB82B0DE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71235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lumn + 3 speak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endParaRPr lang="en-US" dirty="0"/>
          </a:p>
        </p:txBody>
      </p:sp>
      <p:sp>
        <p:nvSpPr>
          <p:cNvPr id="22" name="Slide Number Placeholder 2">
            <a:extLst>
              <a:ext uri="{FF2B5EF4-FFF2-40B4-BE49-F238E27FC236}">
                <a16:creationId xmlns:a16="http://schemas.microsoft.com/office/drawing/2014/main" id="{D55ED4A9-F868-FA45-B9AC-DA6AAFFF2289}"/>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
        <p:nvSpPr>
          <p:cNvPr id="24" name="Content Placeholder 6">
            <a:extLst>
              <a:ext uri="{FF2B5EF4-FFF2-40B4-BE49-F238E27FC236}">
                <a16:creationId xmlns:a16="http://schemas.microsoft.com/office/drawing/2014/main" id="{46F6400C-CF27-7745-BF80-7E63A10B783C}"/>
              </a:ext>
            </a:extLst>
          </p:cNvPr>
          <p:cNvSpPr>
            <a:spLocks noGrp="1"/>
          </p:cNvSpPr>
          <p:nvPr>
            <p:ph sz="quarter" idx="11" hasCustomPrompt="1"/>
          </p:nvPr>
        </p:nvSpPr>
        <p:spPr>
          <a:xfrm>
            <a:off x="457200" y="772826"/>
            <a:ext cx="4416533" cy="234964"/>
          </a:xfrm>
          <a:prstGeom prst="rect">
            <a:avLst/>
          </a:prstGeom>
        </p:spPr>
        <p:txBody>
          <a:bodyPr/>
          <a:lstStyle>
            <a:lvl1pPr marL="0" indent="0">
              <a:buNone/>
              <a:defRPr>
                <a:solidFill>
                  <a:srgbClr val="FA4616"/>
                </a:solidFill>
              </a:defRPr>
            </a:lvl1pPr>
          </a:lstStyle>
          <a:p>
            <a:pPr lvl="0"/>
            <a:r>
              <a:rPr lang="en-US" dirty="0"/>
              <a:t>Click to Add Subtitle</a:t>
            </a:r>
          </a:p>
        </p:txBody>
      </p:sp>
      <p:sp>
        <p:nvSpPr>
          <p:cNvPr id="25" name="Text Placeholder 4">
            <a:extLst>
              <a:ext uri="{FF2B5EF4-FFF2-40B4-BE49-F238E27FC236}">
                <a16:creationId xmlns:a16="http://schemas.microsoft.com/office/drawing/2014/main" id="{4DDAE076-4A52-774E-A628-5A0489EAC49D}"/>
              </a:ext>
            </a:extLst>
          </p:cNvPr>
          <p:cNvSpPr>
            <a:spLocks noGrp="1"/>
          </p:cNvSpPr>
          <p:nvPr>
            <p:ph type="body" sz="quarter" idx="21" hasCustomPrompt="1"/>
          </p:nvPr>
        </p:nvSpPr>
        <p:spPr>
          <a:xfrm>
            <a:off x="457200" y="1243584"/>
            <a:ext cx="2933272"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5260676" y="1284354"/>
            <a:ext cx="1678789" cy="2348340"/>
          </a:xfrm>
          <a:prstGeom prst="rect">
            <a:avLst/>
          </a:prstGeo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D9190196-7B14-4C9A-AAB2-6901D928817A}"/>
              </a:ext>
            </a:extLst>
          </p:cNvPr>
          <p:cNvSpPr/>
          <p:nvPr userDrawn="1"/>
        </p:nvSpPr>
        <p:spPr>
          <a:xfrm>
            <a:off x="5260676"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 Placeholder 10">
            <a:extLst>
              <a:ext uri="{FF2B5EF4-FFF2-40B4-BE49-F238E27FC236}">
                <a16:creationId xmlns:a16="http://schemas.microsoft.com/office/drawing/2014/main" id="{224F99BB-FEDA-4A88-AE5A-24EA0C16D466}"/>
              </a:ext>
            </a:extLst>
          </p:cNvPr>
          <p:cNvSpPr>
            <a:spLocks noGrp="1"/>
          </p:cNvSpPr>
          <p:nvPr>
            <p:ph type="body" sz="quarter" idx="13"/>
          </p:nvPr>
        </p:nvSpPr>
        <p:spPr bwMode="white">
          <a:xfrm>
            <a:off x="5260975"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 Master text styles</a:t>
            </a:r>
          </a:p>
        </p:txBody>
      </p:sp>
      <p:sp>
        <p:nvSpPr>
          <p:cNvPr id="12" name="Text Placeholder 10">
            <a:extLst>
              <a:ext uri="{FF2B5EF4-FFF2-40B4-BE49-F238E27FC236}">
                <a16:creationId xmlns:a16="http://schemas.microsoft.com/office/drawing/2014/main" id="{69A89167-1218-4272-8711-99DF387971CE}"/>
              </a:ext>
            </a:extLst>
          </p:cNvPr>
          <p:cNvSpPr>
            <a:spLocks noGrp="1"/>
          </p:cNvSpPr>
          <p:nvPr>
            <p:ph type="body" sz="quarter" idx="14"/>
          </p:nvPr>
        </p:nvSpPr>
        <p:spPr bwMode="white">
          <a:xfrm>
            <a:off x="5260975"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 Master text styles</a:t>
            </a:r>
          </a:p>
        </p:txBody>
      </p:sp>
      <p:sp>
        <p:nvSpPr>
          <p:cNvPr id="13" name="Picture Placeholder 5">
            <a:extLst>
              <a:ext uri="{FF2B5EF4-FFF2-40B4-BE49-F238E27FC236}">
                <a16:creationId xmlns:a16="http://schemas.microsoft.com/office/drawing/2014/main" id="{2E432B58-9939-45CC-B3DA-9ED752437ADF}"/>
              </a:ext>
            </a:extLst>
          </p:cNvPr>
          <p:cNvSpPr>
            <a:spLocks noGrp="1"/>
          </p:cNvSpPr>
          <p:nvPr>
            <p:ph type="pic" sz="quarter" idx="15"/>
          </p:nvPr>
        </p:nvSpPr>
        <p:spPr>
          <a:xfrm>
            <a:off x="6989723" y="1284354"/>
            <a:ext cx="1678789" cy="2348340"/>
          </a:xfrm>
          <a:prstGeom prst="rect">
            <a:avLst/>
          </a:prstGeom>
        </p:spPr>
        <p:txBody>
          <a:bodyPr/>
          <a:lstStyle/>
          <a:p>
            <a:r>
              <a:rPr lang="en-US"/>
              <a:t>Click icon to add picture</a:t>
            </a:r>
            <a:endParaRPr lang="en-US" dirty="0"/>
          </a:p>
        </p:txBody>
      </p:sp>
      <p:sp>
        <p:nvSpPr>
          <p:cNvPr id="14" name="Rectangle 13">
            <a:extLst>
              <a:ext uri="{FF2B5EF4-FFF2-40B4-BE49-F238E27FC236}">
                <a16:creationId xmlns:a16="http://schemas.microsoft.com/office/drawing/2014/main" id="{010DF48F-C265-4136-AA68-32B263D59AE4}"/>
              </a:ext>
            </a:extLst>
          </p:cNvPr>
          <p:cNvSpPr/>
          <p:nvPr userDrawn="1"/>
        </p:nvSpPr>
        <p:spPr>
          <a:xfrm>
            <a:off x="698972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 Placeholder 10">
            <a:extLst>
              <a:ext uri="{FF2B5EF4-FFF2-40B4-BE49-F238E27FC236}">
                <a16:creationId xmlns:a16="http://schemas.microsoft.com/office/drawing/2014/main" id="{E65966B1-DB10-4E1C-B1A7-0B311BCE577F}"/>
              </a:ext>
            </a:extLst>
          </p:cNvPr>
          <p:cNvSpPr>
            <a:spLocks noGrp="1"/>
          </p:cNvSpPr>
          <p:nvPr>
            <p:ph type="body" sz="quarter" idx="16"/>
          </p:nvPr>
        </p:nvSpPr>
        <p:spPr bwMode="white">
          <a:xfrm>
            <a:off x="699002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 Master text styles</a:t>
            </a:r>
          </a:p>
        </p:txBody>
      </p:sp>
      <p:sp>
        <p:nvSpPr>
          <p:cNvPr id="16" name="Text Placeholder 10">
            <a:extLst>
              <a:ext uri="{FF2B5EF4-FFF2-40B4-BE49-F238E27FC236}">
                <a16:creationId xmlns:a16="http://schemas.microsoft.com/office/drawing/2014/main" id="{A59254E8-17EF-44B3-A199-12BDE04BA316}"/>
              </a:ext>
            </a:extLst>
          </p:cNvPr>
          <p:cNvSpPr>
            <a:spLocks noGrp="1"/>
          </p:cNvSpPr>
          <p:nvPr>
            <p:ph type="body" sz="quarter" idx="17"/>
          </p:nvPr>
        </p:nvSpPr>
        <p:spPr bwMode="white">
          <a:xfrm>
            <a:off x="699002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 Master text styles</a:t>
            </a:r>
          </a:p>
        </p:txBody>
      </p:sp>
      <p:sp>
        <p:nvSpPr>
          <p:cNvPr id="17" name="Picture Placeholder 5">
            <a:extLst>
              <a:ext uri="{FF2B5EF4-FFF2-40B4-BE49-F238E27FC236}">
                <a16:creationId xmlns:a16="http://schemas.microsoft.com/office/drawing/2014/main" id="{CA3B9A59-5547-404E-A6B0-B13EC4FC92DF}"/>
              </a:ext>
            </a:extLst>
          </p:cNvPr>
          <p:cNvSpPr>
            <a:spLocks noGrp="1"/>
          </p:cNvSpPr>
          <p:nvPr>
            <p:ph type="pic" sz="quarter" idx="18"/>
          </p:nvPr>
        </p:nvSpPr>
        <p:spPr>
          <a:xfrm>
            <a:off x="3534383" y="1284354"/>
            <a:ext cx="1678789" cy="2348340"/>
          </a:xfrm>
          <a:prstGeom prst="rect">
            <a:avLst/>
          </a:prstGeom>
        </p:spPr>
        <p:txBody>
          <a:bodyPr/>
          <a:lstStyle/>
          <a:p>
            <a:r>
              <a:rPr lang="en-US"/>
              <a:t>Click icon to add picture</a:t>
            </a:r>
            <a:endParaRPr lang="en-US" dirty="0"/>
          </a:p>
        </p:txBody>
      </p:sp>
      <p:sp>
        <p:nvSpPr>
          <p:cNvPr id="18" name="Rectangle 17">
            <a:extLst>
              <a:ext uri="{FF2B5EF4-FFF2-40B4-BE49-F238E27FC236}">
                <a16:creationId xmlns:a16="http://schemas.microsoft.com/office/drawing/2014/main" id="{385CB37F-D1AD-4DE9-BB9C-C0D7DF8528AD}"/>
              </a:ext>
            </a:extLst>
          </p:cNvPr>
          <p:cNvSpPr/>
          <p:nvPr userDrawn="1"/>
        </p:nvSpPr>
        <p:spPr>
          <a:xfrm>
            <a:off x="3534383" y="3632694"/>
            <a:ext cx="1678789" cy="5320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 Placeholder 10">
            <a:extLst>
              <a:ext uri="{FF2B5EF4-FFF2-40B4-BE49-F238E27FC236}">
                <a16:creationId xmlns:a16="http://schemas.microsoft.com/office/drawing/2014/main" id="{DC84601C-4821-4E49-ACE0-5BC6C0A877E8}"/>
              </a:ext>
            </a:extLst>
          </p:cNvPr>
          <p:cNvSpPr>
            <a:spLocks noGrp="1"/>
          </p:cNvSpPr>
          <p:nvPr>
            <p:ph type="body" sz="quarter" idx="19"/>
          </p:nvPr>
        </p:nvSpPr>
        <p:spPr bwMode="white">
          <a:xfrm>
            <a:off x="3534682" y="3693221"/>
            <a:ext cx="1677988" cy="205480"/>
          </a:xfrm>
          <a:prstGeom prst="rect">
            <a:avLst/>
          </a:prstGeom>
        </p:spPr>
        <p:txBody>
          <a:bodyPr/>
          <a:lstStyle>
            <a:lvl1pPr marL="0" indent="0" algn="ctr">
              <a:spcAft>
                <a:spcPts val="0"/>
              </a:spcAft>
              <a:buNone/>
              <a:defRPr sz="1000" b="1">
                <a:solidFill>
                  <a:schemeClr val="bg1"/>
                </a:solidFill>
              </a:defRPr>
            </a:lvl1pPr>
          </a:lstStyle>
          <a:p>
            <a:pPr lvl="0"/>
            <a:r>
              <a:rPr lang="en-US"/>
              <a:t>Click to edit Master text styles</a:t>
            </a:r>
          </a:p>
        </p:txBody>
      </p:sp>
      <p:sp>
        <p:nvSpPr>
          <p:cNvPr id="20" name="Text Placeholder 10">
            <a:extLst>
              <a:ext uri="{FF2B5EF4-FFF2-40B4-BE49-F238E27FC236}">
                <a16:creationId xmlns:a16="http://schemas.microsoft.com/office/drawing/2014/main" id="{97546AA5-9643-4726-8B8D-D56117AB412C}"/>
              </a:ext>
            </a:extLst>
          </p:cNvPr>
          <p:cNvSpPr>
            <a:spLocks noGrp="1"/>
          </p:cNvSpPr>
          <p:nvPr>
            <p:ph type="body" sz="quarter" idx="20"/>
          </p:nvPr>
        </p:nvSpPr>
        <p:spPr bwMode="white">
          <a:xfrm>
            <a:off x="3534682" y="3902701"/>
            <a:ext cx="1677988" cy="205480"/>
          </a:xfrm>
          <a:prstGeom prst="rect">
            <a:avLst/>
          </a:prstGeom>
        </p:spPr>
        <p:txBody>
          <a:bodyPr/>
          <a:lstStyle>
            <a:lvl1pPr marL="0" indent="0" algn="ctr">
              <a:spcAft>
                <a:spcPts val="0"/>
              </a:spcAft>
              <a:buNone/>
              <a:defRPr sz="600" b="0">
                <a:solidFill>
                  <a:schemeClr val="bg1"/>
                </a:solidFill>
              </a:defRPr>
            </a:lvl1pPr>
          </a:lstStyle>
          <a:p>
            <a:pPr lvl="0"/>
            <a:r>
              <a:rPr lang="en-US"/>
              <a:t>Click to edit Master text styles</a:t>
            </a:r>
          </a:p>
        </p:txBody>
      </p:sp>
      <p:grpSp>
        <p:nvGrpSpPr>
          <p:cNvPr id="26" name="Group 25">
            <a:extLst>
              <a:ext uri="{FF2B5EF4-FFF2-40B4-BE49-F238E27FC236}">
                <a16:creationId xmlns:a16="http://schemas.microsoft.com/office/drawing/2014/main" id="{98B5FF69-EFFB-FD4C-AC97-19AEC342C8BC}"/>
              </a:ext>
            </a:extLst>
          </p:cNvPr>
          <p:cNvGrpSpPr/>
          <p:nvPr userDrawn="1"/>
        </p:nvGrpSpPr>
        <p:grpSpPr>
          <a:xfrm>
            <a:off x="7773406" y="4735113"/>
            <a:ext cx="913394" cy="187391"/>
            <a:chOff x="3587766" y="2914650"/>
            <a:chExt cx="5014294" cy="1028736"/>
          </a:xfrm>
        </p:grpSpPr>
        <p:sp>
          <p:nvSpPr>
            <p:cNvPr id="27" name="Freeform 26">
              <a:extLst>
                <a:ext uri="{FF2B5EF4-FFF2-40B4-BE49-F238E27FC236}">
                  <a16:creationId xmlns:a16="http://schemas.microsoft.com/office/drawing/2014/main" id="{FF13944E-0295-474A-929D-EF144E6B09A6}"/>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28" name="Freeform 27">
              <a:extLst>
                <a:ext uri="{FF2B5EF4-FFF2-40B4-BE49-F238E27FC236}">
                  <a16:creationId xmlns:a16="http://schemas.microsoft.com/office/drawing/2014/main" id="{85B557DE-D7F1-C545-86DF-F7EA8570B075}"/>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447BB2E-188D-2A4F-A0FA-34DF127D684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731888DF-2A3D-DF48-9543-D270864F2E34}"/>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EC816E38-5494-B045-B3E2-76D6D40D75F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C7157545-1362-AB4C-9465-8E3E944C916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274E306F-C07B-364A-9FA8-8D73471DC3A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4494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anted image + tex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832AB4D-9E3C-42EA-AA49-BDF577C7E9A0}"/>
              </a:ext>
            </a:extLst>
          </p:cNvPr>
          <p:cNvSpPr>
            <a:spLocks noGrp="1"/>
          </p:cNvSpPr>
          <p:nvPr>
            <p:ph type="pic" sz="quarter" idx="12" hasCustomPrompt="1"/>
          </p:nvPr>
        </p:nvSpPr>
        <p:spPr>
          <a:xfrm>
            <a:off x="2669132" y="3444"/>
            <a:ext cx="6474868" cy="5143500"/>
          </a:xfrm>
          <a:custGeom>
            <a:avLst/>
            <a:gdLst>
              <a:gd name="connsiteX0" fmla="*/ 2969601 w 6474868"/>
              <a:gd name="connsiteY0" fmla="*/ 0 h 5143500"/>
              <a:gd name="connsiteX1" fmla="*/ 6474868 w 6474868"/>
              <a:gd name="connsiteY1" fmla="*/ 0 h 5143500"/>
              <a:gd name="connsiteX2" fmla="*/ 6474868 w 6474868"/>
              <a:gd name="connsiteY2" fmla="*/ 5143500 h 5143500"/>
              <a:gd name="connsiteX3" fmla="*/ 0 w 647486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474868" h="5143500">
                <a:moveTo>
                  <a:pt x="2969601" y="0"/>
                </a:moveTo>
                <a:lnTo>
                  <a:pt x="6474868" y="0"/>
                </a:lnTo>
                <a:lnTo>
                  <a:pt x="6474868" y="5143500"/>
                </a:lnTo>
                <a:lnTo>
                  <a:pt x="0" y="5143500"/>
                </a:lnTo>
                <a:close/>
              </a:path>
            </a:pathLst>
          </a:custGeom>
        </p:spPr>
        <p:txBody>
          <a:bodyPr wrap="square" anchor="ctr">
            <a:noAutofit/>
          </a:bodyPr>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endParaRPr lang="en-US" dirty="0"/>
          </a:p>
        </p:txBody>
      </p:sp>
      <p:sp>
        <p:nvSpPr>
          <p:cNvPr id="9" name="Content Placeholder 6">
            <a:extLst>
              <a:ext uri="{FF2B5EF4-FFF2-40B4-BE49-F238E27FC236}">
                <a16:creationId xmlns:a16="http://schemas.microsoft.com/office/drawing/2014/main" id="{59C881FD-E2E8-564B-85B0-CB9CBD196276}"/>
              </a:ext>
            </a:extLst>
          </p:cNvPr>
          <p:cNvSpPr>
            <a:spLocks noGrp="1"/>
          </p:cNvSpPr>
          <p:nvPr>
            <p:ph sz="quarter" idx="11" hasCustomPrompt="1"/>
          </p:nvPr>
        </p:nvSpPr>
        <p:spPr>
          <a:xfrm>
            <a:off x="457200" y="772826"/>
            <a:ext cx="4416533" cy="234964"/>
          </a:xfrm>
          <a:prstGeom prst="rect">
            <a:avLst/>
          </a:prstGeom>
        </p:spPr>
        <p:txBody>
          <a:bodyPr/>
          <a:lstStyle>
            <a:lvl1pPr marL="0" indent="0">
              <a:buNone/>
              <a:defRPr>
                <a:solidFill>
                  <a:srgbClr val="FA4616"/>
                </a:solidFill>
              </a:defRPr>
            </a:lvl1pPr>
          </a:lstStyle>
          <a:p>
            <a:pPr lvl="0"/>
            <a:r>
              <a:rPr lang="en-US" dirty="0"/>
              <a:t>Click to Add Subtitle</a:t>
            </a:r>
          </a:p>
        </p:txBody>
      </p:sp>
      <p:sp>
        <p:nvSpPr>
          <p:cNvPr id="14" name="Text Placeholder 4">
            <a:extLst>
              <a:ext uri="{FF2B5EF4-FFF2-40B4-BE49-F238E27FC236}">
                <a16:creationId xmlns:a16="http://schemas.microsoft.com/office/drawing/2014/main" id="{1A6088AF-8D6E-254C-A05C-0075D6290061}"/>
              </a:ext>
            </a:extLst>
          </p:cNvPr>
          <p:cNvSpPr>
            <a:spLocks noGrp="1"/>
          </p:cNvSpPr>
          <p:nvPr>
            <p:ph type="body" sz="quarter" idx="13" hasCustomPrompt="1"/>
          </p:nvPr>
        </p:nvSpPr>
        <p:spPr>
          <a:xfrm>
            <a:off x="457200" y="1243584"/>
            <a:ext cx="3837709" cy="3179928"/>
          </a:xfrm>
          <a:prstGeom prst="rect">
            <a:avLst/>
          </a:prstGeom>
        </p:spPr>
        <p:txBody>
          <a:bodyPr/>
          <a:lstStyle>
            <a:lvl1pPr marL="285750" indent="-228600">
              <a:spcAft>
                <a:spcPts val="900"/>
              </a:spcAft>
              <a:buClr>
                <a:schemeClr val="bg2"/>
              </a:buClr>
              <a:buSzPct val="100000"/>
              <a:buFont typeface="Arial" panose="020B0604020202020204" pitchFamily="34" charset="0"/>
              <a:buChar char="•"/>
              <a:defRPr/>
            </a:lvl1pPr>
            <a:lvl2pPr marL="457200" indent="-228600">
              <a:spcAft>
                <a:spcPts val="900"/>
              </a:spcAft>
              <a:buClr>
                <a:schemeClr val="bg2"/>
              </a:buClr>
              <a:buSzPct val="100000"/>
              <a:buFont typeface="Arial" panose="020B0604020202020204" pitchFamily="34" charset="0"/>
              <a:buChar char="•"/>
              <a:defRPr/>
            </a:lvl2pPr>
            <a:lvl3pPr marL="685800" indent="-228600">
              <a:spcAft>
                <a:spcPts val="900"/>
              </a:spcAft>
              <a:buClr>
                <a:schemeClr val="bg2"/>
              </a:buClr>
              <a:buSzPct val="100000"/>
              <a:buFont typeface="Arial" panose="020B0604020202020204" pitchFamily="34" charset="0"/>
              <a:buChar char="•"/>
              <a:defRPr/>
            </a:lvl3pPr>
            <a:lvl4pPr marL="914400" indent="-228600">
              <a:spcAft>
                <a:spcPts val="900"/>
              </a:spcAft>
              <a:buClr>
                <a:schemeClr val="bg2"/>
              </a:buClr>
              <a:buSzPct val="100000"/>
              <a:buFont typeface="Arial" panose="020B0604020202020204" pitchFamily="34" charset="0"/>
              <a:buChar char="•"/>
              <a:defRPr/>
            </a:lvl4pPr>
            <a:lvl5pPr marL="1143000" indent="-228600">
              <a:spcAft>
                <a:spcPts val="900"/>
              </a:spcAft>
              <a:buClr>
                <a:schemeClr val="bg2"/>
              </a:buClr>
              <a:buSzPct val="100000"/>
              <a:buFont typeface="Arial" panose="020B0604020202020204" pitchFamily="34" charset="0"/>
              <a:buChar char="•"/>
              <a:defRPr/>
            </a:lvl5p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2">
            <a:extLst>
              <a:ext uri="{FF2B5EF4-FFF2-40B4-BE49-F238E27FC236}">
                <a16:creationId xmlns:a16="http://schemas.microsoft.com/office/drawing/2014/main" id="{D4798955-8073-7B4B-8E17-9F6FE173A61A}"/>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grpSp>
        <p:nvGrpSpPr>
          <p:cNvPr id="13" name="Group 12">
            <a:extLst>
              <a:ext uri="{FF2B5EF4-FFF2-40B4-BE49-F238E27FC236}">
                <a16:creationId xmlns:a16="http://schemas.microsoft.com/office/drawing/2014/main" id="{D94995CA-740C-3447-A5B6-0FEA6189A32C}"/>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6E864C99-114B-244C-92ED-EE40BA08C3B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6" name="Freeform 15">
              <a:extLst>
                <a:ext uri="{FF2B5EF4-FFF2-40B4-BE49-F238E27FC236}">
                  <a16:creationId xmlns:a16="http://schemas.microsoft.com/office/drawing/2014/main" id="{1D7C3C97-DCED-CE43-8F50-18BFF878FC4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9AC20187-32AD-3846-A7BE-6371FFEE13E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02A0A305-2CA5-7E49-A83C-62A8D4CB55AA}"/>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D16DE8A0-537D-C844-A33C-85C2C63149A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0BA5E40-1323-0B4C-A1C9-D6C78A34A86F}"/>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9D76CF0-939A-584E-9370-A8D59704936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55936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anted image + quo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r>
              <a:rPr lang="en-US"/>
              <a:t>Click icon to add picture</a:t>
            </a:r>
            <a:endParaRPr lang="en-US" dirty="0"/>
          </a:p>
        </p:txBody>
      </p:sp>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864100"/>
          </a:xfrm>
          <a:prstGeom prst="rect">
            <a:avLst/>
          </a:prstGeom>
        </p:spPr>
        <p:txBody>
          <a:bodyPr/>
          <a:lstStyle>
            <a:lvl1pPr>
              <a:lnSpc>
                <a:spcPct val="100000"/>
              </a:lnSpc>
              <a:defRPr sz="2000" b="1">
                <a:solidFill>
                  <a:srgbClr val="FA4616"/>
                </a:solidFill>
                <a:latin typeface="Arial" panose="020B0604020202020204" pitchFamily="34" charset="0"/>
                <a:cs typeface="Arial" panose="020B0604020202020204" pitchFamily="34" charset="0"/>
              </a:defRPr>
            </a:lvl1pPr>
          </a:lstStyle>
          <a:p>
            <a:r>
              <a:rPr lang="en-US" dirty="0"/>
              <a:t>Click to insert quote.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793390"/>
            <a:ext cx="4410517" cy="781019"/>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dirty="0"/>
              <a:t>Click to edit text</a:t>
            </a:r>
          </a:p>
        </p:txBody>
      </p:sp>
      <p:sp>
        <p:nvSpPr>
          <p:cNvPr id="18" name="Text Placeholder 17">
            <a:extLst>
              <a:ext uri="{FF2B5EF4-FFF2-40B4-BE49-F238E27FC236}">
                <a16:creationId xmlns:a16="http://schemas.microsoft.com/office/drawing/2014/main" id="{B00445FD-D9F9-B942-9F9C-E614A99D5613}"/>
              </a:ext>
            </a:extLst>
          </p:cNvPr>
          <p:cNvSpPr>
            <a:spLocks noGrp="1"/>
          </p:cNvSpPr>
          <p:nvPr>
            <p:ph type="body" sz="quarter" idx="14" hasCustomPrompt="1"/>
          </p:nvPr>
        </p:nvSpPr>
        <p:spPr>
          <a:xfrm>
            <a:off x="4276281" y="3645990"/>
            <a:ext cx="4410517" cy="187391"/>
          </a:xfrm>
          <a:prstGeom prst="rect">
            <a:avLst/>
          </a:prstGeom>
        </p:spPr>
        <p:txBody>
          <a:bodyPr/>
          <a:lstStyle>
            <a:lvl1pPr marL="0" indent="0">
              <a:buNone/>
              <a:defRPr sz="900" b="1" i="0" baseline="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name</a:t>
            </a:r>
          </a:p>
        </p:txBody>
      </p:sp>
      <p:sp>
        <p:nvSpPr>
          <p:cNvPr id="9" name="TextBox 8">
            <a:extLst>
              <a:ext uri="{FF2B5EF4-FFF2-40B4-BE49-F238E27FC236}">
                <a16:creationId xmlns:a16="http://schemas.microsoft.com/office/drawing/2014/main" id="{223A2CCC-1E58-3145-BE89-0681FE17C10F}"/>
              </a:ext>
            </a:extLst>
          </p:cNvPr>
          <p:cNvSpPr txBox="1"/>
          <p:nvPr userDrawn="1"/>
        </p:nvSpPr>
        <p:spPr>
          <a:xfrm>
            <a:off x="4155570" y="1127546"/>
            <a:ext cx="616689" cy="595423"/>
          </a:xfrm>
          <a:prstGeom prst="rect">
            <a:avLst/>
          </a:prstGeom>
        </p:spPr>
        <p:txBody>
          <a:bodyPr vert="horz" wrap="square" lIns="91440" tIns="45720" rIns="91440" bIns="45720" rtlCol="0">
            <a:noAutofit/>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kumimoji="0" lang="en-US" sz="7200" b="1" i="0" u="none" strike="noStrike" kern="1200" cap="none" spc="0" normalizeH="0" baseline="0" noProof="0" dirty="0">
                <a:ln>
                  <a:noFill/>
                </a:ln>
                <a:solidFill>
                  <a:srgbClr val="2DCCD3"/>
                </a:solidFill>
                <a:effectLst/>
                <a:uLnTx/>
                <a:uFillTx/>
                <a:latin typeface="Arial Black" panose="020B0604020202020204" pitchFamily="34" charset="0"/>
                <a:ea typeface="+mn-ea"/>
                <a:cs typeface="Arial Black" panose="020B0604020202020204" pitchFamily="34" charset="0"/>
              </a:rPr>
              <a:t>“</a:t>
            </a:r>
          </a:p>
        </p:txBody>
      </p:sp>
      <p:sp>
        <p:nvSpPr>
          <p:cNvPr id="12" name="Slide Number Placeholder 2">
            <a:extLst>
              <a:ext uri="{FF2B5EF4-FFF2-40B4-BE49-F238E27FC236}">
                <a16:creationId xmlns:a16="http://schemas.microsoft.com/office/drawing/2014/main" id="{61C60CA7-760F-2048-B34F-FF66B717825D}"/>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grpSp>
        <p:nvGrpSpPr>
          <p:cNvPr id="13" name="Group 12">
            <a:extLst>
              <a:ext uri="{FF2B5EF4-FFF2-40B4-BE49-F238E27FC236}">
                <a16:creationId xmlns:a16="http://schemas.microsoft.com/office/drawing/2014/main" id="{CEF6A72B-A396-4748-8D54-E8C182E5F360}"/>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364F2826-C135-CD4A-A83A-E039A36578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7" name="Freeform 16">
              <a:extLst>
                <a:ext uri="{FF2B5EF4-FFF2-40B4-BE49-F238E27FC236}">
                  <a16:creationId xmlns:a16="http://schemas.microsoft.com/office/drawing/2014/main" id="{0EE237AE-3135-264A-A8B7-00FC0B6C8B3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EA7D5CB2-0B6F-4A49-9134-ED6BAEEC054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5E9D054-31A9-8C4F-B014-F352F5B48F07}"/>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F05CA00-4EDA-2D47-A296-C8539594513C}"/>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9218E3FB-5068-E248-9A7A-FB35E4552B9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4804143F-C913-1C4C-891E-211CD68B9FA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184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anted image + customer">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6F7D266-0698-D641-BEC5-D462ABE3028B}"/>
              </a:ext>
            </a:extLst>
          </p:cNvPr>
          <p:cNvSpPr>
            <a:spLocks noGrp="1"/>
          </p:cNvSpPr>
          <p:nvPr>
            <p:ph type="title" hasCustomPrompt="1"/>
          </p:nvPr>
        </p:nvSpPr>
        <p:spPr>
          <a:xfrm>
            <a:off x="4276281" y="1786483"/>
            <a:ext cx="4410517" cy="318764"/>
          </a:xfrm>
          <a:prstGeom prst="rect">
            <a:avLst/>
          </a:prstGeom>
        </p:spPr>
        <p:txBody>
          <a:bodyPr/>
          <a:lstStyle>
            <a:lvl1pPr>
              <a:defRPr sz="2000" b="1">
                <a:solidFill>
                  <a:srgbClr val="FA4616"/>
                </a:solidFill>
                <a:latin typeface="Arial" panose="020B0604020202020204" pitchFamily="34" charset="0"/>
                <a:cs typeface="Arial" panose="020B0604020202020204" pitchFamily="34" charset="0"/>
              </a:defRPr>
            </a:lvl1pPr>
          </a:lstStyle>
          <a:p>
            <a:r>
              <a:rPr lang="en-US" dirty="0"/>
              <a:t>Customer Name</a:t>
            </a:r>
          </a:p>
        </p:txBody>
      </p:sp>
      <p:sp>
        <p:nvSpPr>
          <p:cNvPr id="16" name="Text Placeholder 15">
            <a:extLst>
              <a:ext uri="{FF2B5EF4-FFF2-40B4-BE49-F238E27FC236}">
                <a16:creationId xmlns:a16="http://schemas.microsoft.com/office/drawing/2014/main" id="{17DD9DC9-05DD-AB42-9E3F-93EFED27FBB6}"/>
              </a:ext>
            </a:extLst>
          </p:cNvPr>
          <p:cNvSpPr>
            <a:spLocks noGrp="1"/>
          </p:cNvSpPr>
          <p:nvPr>
            <p:ph type="body" sz="quarter" idx="13" hasCustomPrompt="1"/>
          </p:nvPr>
        </p:nvSpPr>
        <p:spPr>
          <a:xfrm>
            <a:off x="4276281" y="2254919"/>
            <a:ext cx="4410517" cy="1458340"/>
          </a:xfrm>
          <a:prstGeom prst="rect">
            <a:avLst/>
          </a:prstGeom>
        </p:spPr>
        <p:txBody>
          <a:bodyPr/>
          <a:lstStyle>
            <a:lvl1pPr marL="0" indent="0">
              <a:lnSpc>
                <a:spcPct val="100000"/>
              </a:lnSpc>
              <a:buNone/>
              <a:defRPr sz="900">
                <a:latin typeface="Arial" panose="020B0604020202020204" pitchFamily="34" charset="0"/>
                <a:cs typeface="Arial" panose="020B0604020202020204" pitchFamily="34" charset="0"/>
              </a:defRPr>
            </a:lvl1pPr>
            <a:lvl2pPr marL="457200" indent="0">
              <a:buNone/>
              <a:defRPr sz="900">
                <a:latin typeface="Arial" panose="020B0604020202020204" pitchFamily="34" charset="0"/>
                <a:cs typeface="Arial" panose="020B0604020202020204" pitchFamily="34" charset="0"/>
              </a:defRPr>
            </a:lvl2pPr>
            <a:lvl3pPr marL="914400" indent="0">
              <a:buNone/>
              <a:defRPr sz="900">
                <a:latin typeface="Arial" panose="020B0604020202020204" pitchFamily="34" charset="0"/>
                <a:cs typeface="Arial" panose="020B0604020202020204" pitchFamily="34" charset="0"/>
              </a:defRPr>
            </a:lvl3pPr>
            <a:lvl4pPr marL="1371600" indent="0">
              <a:buNone/>
              <a:defRPr sz="900">
                <a:latin typeface="Arial" panose="020B0604020202020204" pitchFamily="34" charset="0"/>
                <a:cs typeface="Arial" panose="020B0604020202020204" pitchFamily="34" charset="0"/>
              </a:defRPr>
            </a:lvl4pPr>
            <a:lvl5pPr marL="1828800" indent="0">
              <a:buNone/>
              <a:defRPr sz="900">
                <a:latin typeface="Arial" panose="020B0604020202020204" pitchFamily="34" charset="0"/>
                <a:cs typeface="Arial" panose="020B0604020202020204" pitchFamily="34" charset="0"/>
              </a:defRPr>
            </a:lvl5pPr>
          </a:lstStyle>
          <a:p>
            <a:pPr lvl="0"/>
            <a:r>
              <a:rPr lang="en-US" dirty="0"/>
              <a:t>Click to edit text</a:t>
            </a:r>
          </a:p>
        </p:txBody>
      </p:sp>
      <p:sp>
        <p:nvSpPr>
          <p:cNvPr id="8" name="Picture Placeholder 7">
            <a:extLst>
              <a:ext uri="{FF2B5EF4-FFF2-40B4-BE49-F238E27FC236}">
                <a16:creationId xmlns:a16="http://schemas.microsoft.com/office/drawing/2014/main" id="{C088822D-921F-434F-96F2-F49F57228D63}"/>
              </a:ext>
            </a:extLst>
          </p:cNvPr>
          <p:cNvSpPr>
            <a:spLocks noGrp="1"/>
          </p:cNvSpPr>
          <p:nvPr>
            <p:ph type="pic" sz="quarter" idx="15"/>
          </p:nvPr>
        </p:nvSpPr>
        <p:spPr>
          <a:xfrm>
            <a:off x="0" y="0"/>
            <a:ext cx="4657725" cy="5143500"/>
          </a:xfrm>
          <a:custGeom>
            <a:avLst/>
            <a:gdLst>
              <a:gd name="connsiteX0" fmla="*/ 0 w 4657725"/>
              <a:gd name="connsiteY0" fmla="*/ 0 h 5143500"/>
              <a:gd name="connsiteX1" fmla="*/ 4657725 w 4657725"/>
              <a:gd name="connsiteY1" fmla="*/ 0 h 5143500"/>
              <a:gd name="connsiteX2" fmla="*/ 4657725 w 4657725"/>
              <a:gd name="connsiteY2" fmla="*/ 5143500 h 5143500"/>
              <a:gd name="connsiteX3" fmla="*/ 0 w 4657725"/>
              <a:gd name="connsiteY3" fmla="*/ 5143500 h 5143500"/>
              <a:gd name="connsiteX4" fmla="*/ 0 w 4657725"/>
              <a:gd name="connsiteY4" fmla="*/ 0 h 5143500"/>
              <a:gd name="connsiteX0" fmla="*/ 0 w 4657725"/>
              <a:gd name="connsiteY0" fmla="*/ 0 h 5143500"/>
              <a:gd name="connsiteX1" fmla="*/ 4657725 w 4657725"/>
              <a:gd name="connsiteY1" fmla="*/ 0 h 5143500"/>
              <a:gd name="connsiteX2" fmla="*/ 1723139 w 4657725"/>
              <a:gd name="connsiteY2" fmla="*/ 5132867 h 5143500"/>
              <a:gd name="connsiteX3" fmla="*/ 0 w 4657725"/>
              <a:gd name="connsiteY3" fmla="*/ 5143500 h 5143500"/>
              <a:gd name="connsiteX4" fmla="*/ 0 w 4657725"/>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5" h="5143500">
                <a:moveTo>
                  <a:pt x="0" y="0"/>
                </a:moveTo>
                <a:lnTo>
                  <a:pt x="4657725" y="0"/>
                </a:lnTo>
                <a:lnTo>
                  <a:pt x="1723139" y="5132867"/>
                </a:lnTo>
                <a:lnTo>
                  <a:pt x="0" y="5143500"/>
                </a:lnTo>
                <a:lnTo>
                  <a:pt x="0" y="0"/>
                </a:lnTo>
                <a:close/>
              </a:path>
            </a:pathLst>
          </a:custGeom>
        </p:spPr>
        <p:txBody>
          <a:bodyPr/>
          <a:lstStyle/>
          <a:p>
            <a:r>
              <a:rPr lang="en-US"/>
              <a:t>Click icon to add picture</a:t>
            </a:r>
          </a:p>
        </p:txBody>
      </p:sp>
      <p:sp>
        <p:nvSpPr>
          <p:cNvPr id="9" name="Slide Number Placeholder 2">
            <a:extLst>
              <a:ext uri="{FF2B5EF4-FFF2-40B4-BE49-F238E27FC236}">
                <a16:creationId xmlns:a16="http://schemas.microsoft.com/office/drawing/2014/main" id="{58FD5054-7958-4849-A841-19F10BAE4014}"/>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grpSp>
        <p:nvGrpSpPr>
          <p:cNvPr id="11" name="Group 10">
            <a:extLst>
              <a:ext uri="{FF2B5EF4-FFF2-40B4-BE49-F238E27FC236}">
                <a16:creationId xmlns:a16="http://schemas.microsoft.com/office/drawing/2014/main" id="{BA0201DA-416C-0A48-AB0C-D2F715B6FE6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235C2149-E0A2-074D-B214-B1CE60B110C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3" name="Freeform 12">
              <a:extLst>
                <a:ext uri="{FF2B5EF4-FFF2-40B4-BE49-F238E27FC236}">
                  <a16:creationId xmlns:a16="http://schemas.microsoft.com/office/drawing/2014/main" id="{B9134DC6-D733-7849-AC21-24BB4786C984}"/>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44A5D8F-E3B4-0A43-9200-534A73FF72BA}"/>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148CD7A-7256-1049-B792-0DA48D2A9B6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49C4789-A4F8-4B4F-9FB1-BEBA42696721}"/>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8130504-69E3-E240-973F-56FDDB4A8AD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A476D2-71C0-8D47-96D3-9FB12E11EA73}"/>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95909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14233" y="16587"/>
            <a:ext cx="9152128" cy="5148072"/>
          </a:xfrm>
          <a:prstGeom prst="rect">
            <a:avLst/>
          </a:prstGeom>
        </p:spPr>
      </p:pic>
      <p:sp>
        <p:nvSpPr>
          <p:cNvPr id="12" name="Triangle 8">
            <a:extLst>
              <a:ext uri="{FF2B5EF4-FFF2-40B4-BE49-F238E27FC236}">
                <a16:creationId xmlns:a16="http://schemas.microsoft.com/office/drawing/2014/main" id="{3CADECD2-F93E-43C8-818C-D4DF03536A58}"/>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CFE2201A-E9D2-9A49-BCEC-995736CFE3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679111" y="1014387"/>
            <a:ext cx="4238156" cy="3262312"/>
          </a:xfrm>
          <a:prstGeom prst="rect">
            <a:avLst/>
          </a:prstGeom>
        </p:spPr>
      </p:pic>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defTabSz="228600">
              <a:lnSpc>
                <a:spcPct val="100000"/>
              </a:lnSpc>
              <a:spcAft>
                <a:spcPts val="900"/>
              </a:spcAft>
              <a:buClr>
                <a:schemeClr val="bg1"/>
              </a:buClr>
              <a:tabLst>
                <a:tab pos="228600" algn="l"/>
                <a:tab pos="457200" algn="l"/>
                <a:tab pos="685800" algn="l"/>
                <a:tab pos="914400" algn="l"/>
                <a:tab pos="1143000" algn="l"/>
              </a:tabLst>
              <a:defRPr lang="en-US" sz="1400" smtClean="0">
                <a:solidFill>
                  <a:schemeClr val="bg1"/>
                </a:solidFill>
                <a:effectLst/>
              </a:defRPr>
            </a:lvl1pPr>
            <a:lvl2pPr marL="342900" indent="0">
              <a:buNone/>
              <a:defRPr/>
            </a:lvl2pPr>
            <a:lvl7pPr marL="2057400" indent="0">
              <a:buNone/>
              <a:defRPr/>
            </a:lvl7pPr>
          </a:lstStyle>
          <a:p>
            <a:r>
              <a:rPr lang="en-US" dirty="0">
                <a:solidFill>
                  <a:srgbClr val="FFFFFF"/>
                </a:solidFill>
                <a:effectLst/>
                <a:latin typeface="Arial" panose="020B0604020202020204" pitchFamily="34" charset="0"/>
              </a:rPr>
              <a:t>Mockup will be locked on slide so the ppt creator will be able to insert GUI behind screen</a:t>
            </a:r>
          </a:p>
          <a:p>
            <a:r>
              <a:rPr lang="en-US" dirty="0" err="1">
                <a:solidFill>
                  <a:srgbClr val="FFFFFF"/>
                </a:solidFill>
                <a:effectLst/>
                <a:latin typeface="Arial" panose="020B0604020202020204" pitchFamily="34" charset="0"/>
              </a:rPr>
              <a:t>Esti</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quistotate</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il</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ipsant</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etur</a:t>
            </a:r>
            <a:r>
              <a:rPr lang="en-US" dirty="0">
                <a:solidFill>
                  <a:srgbClr val="FFFFFF"/>
                </a:solidFill>
                <a:effectLst/>
                <a:latin typeface="Arial" panose="020B0604020202020204" pitchFamily="34" charset="0"/>
              </a:rPr>
              <a:t>? Qui </a:t>
            </a:r>
            <a:r>
              <a:rPr lang="en-US" dirty="0" err="1">
                <a:solidFill>
                  <a:srgbClr val="FFFFFF"/>
                </a:solidFill>
                <a:effectLst/>
                <a:latin typeface="Arial" panose="020B0604020202020204" pitchFamily="34" charset="0"/>
              </a:rPr>
              <a:t>temolessum</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quia</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dolupta</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temoluptia</a:t>
            </a:r>
            <a:r>
              <a:rPr lang="en-US" dirty="0">
                <a:solidFill>
                  <a:srgbClr val="FFFFFF"/>
                </a:solidFill>
                <a:effectLst/>
                <a:latin typeface="Arial" panose="020B0604020202020204" pitchFamily="34" charset="0"/>
              </a:rPr>
              <a:t> de </a:t>
            </a:r>
            <a:r>
              <a:rPr lang="en-US" dirty="0" err="1">
                <a:solidFill>
                  <a:srgbClr val="FFFFFF"/>
                </a:solidFill>
                <a:effectLst/>
                <a:latin typeface="Arial" panose="020B0604020202020204" pitchFamily="34" charset="0"/>
              </a:rPr>
              <a:t>sapicient</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voluptas</a:t>
            </a:r>
            <a:r>
              <a:rPr lang="en-US" dirty="0">
                <a:solidFill>
                  <a:srgbClr val="FFFFFF"/>
                </a:solidFill>
                <a:effectLst/>
                <a:latin typeface="Arial" panose="020B0604020202020204" pitchFamily="34" charset="0"/>
              </a:rPr>
              <a:t> et </a:t>
            </a:r>
            <a:r>
              <a:rPr lang="en-US" dirty="0" err="1">
                <a:solidFill>
                  <a:srgbClr val="FFFFFF"/>
                </a:solidFill>
                <a:effectLst/>
                <a:latin typeface="Arial" panose="020B0604020202020204" pitchFamily="34" charset="0"/>
              </a:rPr>
              <a:t>facculpa</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volores</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editiandit</a:t>
            </a:r>
            <a:r>
              <a:rPr lang="en-US" dirty="0">
                <a:solidFill>
                  <a:srgbClr val="FFFFFF"/>
                </a:solidFill>
                <a:effectLst/>
                <a:latin typeface="Arial" panose="020B0604020202020204" pitchFamily="34" charset="0"/>
              </a:rPr>
              <a:t> int </a:t>
            </a:r>
            <a:r>
              <a:rPr lang="en-US" dirty="0" err="1">
                <a:solidFill>
                  <a:srgbClr val="FFFFFF"/>
                </a:solidFill>
                <a:effectLst/>
                <a:latin typeface="Arial" panose="020B0604020202020204" pitchFamily="34" charset="0"/>
              </a:rPr>
              <a:t>reperis</a:t>
            </a:r>
            <a:r>
              <a:rPr lang="en-US" dirty="0">
                <a:solidFill>
                  <a:srgbClr val="FFFFFF"/>
                </a:solidFill>
                <a:effectLst/>
                <a:latin typeface="Arial" panose="020B0604020202020204" pitchFamily="34" charset="0"/>
              </a:rPr>
              <a:t> dem </a:t>
            </a:r>
            <a:r>
              <a:rPr lang="en-US" dirty="0" err="1">
                <a:solidFill>
                  <a:srgbClr val="FFFFFF"/>
                </a:solidFill>
                <a:effectLst/>
                <a:latin typeface="Arial" panose="020B0604020202020204" pitchFamily="34" charset="0"/>
              </a:rPr>
              <a:t>duci</a:t>
            </a:r>
            <a:r>
              <a:rPr lang="en-US" dirty="0">
                <a:solidFill>
                  <a:srgbClr val="FFFFFF"/>
                </a:solidFill>
                <a:effectLst/>
                <a:latin typeface="Arial" panose="020B0604020202020204" pitchFamily="34" charset="0"/>
              </a:rPr>
              <a:t>.</a:t>
            </a:r>
          </a:p>
          <a:p>
            <a:r>
              <a:rPr lang="en-US" dirty="0">
                <a:solidFill>
                  <a:srgbClr val="FFFFFF"/>
                </a:solidFill>
                <a:effectLst/>
                <a:latin typeface="Arial" panose="020B0604020202020204" pitchFamily="34" charset="0"/>
              </a:rPr>
              <a:t>Ovid </a:t>
            </a:r>
            <a:r>
              <a:rPr lang="en-US" dirty="0" err="1">
                <a:solidFill>
                  <a:srgbClr val="FFFFFF"/>
                </a:solidFill>
                <a:effectLst/>
                <a:latin typeface="Arial" panose="020B0604020202020204" pitchFamily="34" charset="0"/>
              </a:rPr>
              <a:t>eatia</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dolent</a:t>
            </a:r>
            <a:r>
              <a:rPr lang="en-US" dirty="0">
                <a:solidFill>
                  <a:srgbClr val="FFFFFF"/>
                </a:solidFill>
                <a:effectLst/>
                <a:latin typeface="Arial" panose="020B0604020202020204" pitchFamily="34" charset="0"/>
              </a:rPr>
              <a:t> am </a:t>
            </a:r>
            <a:r>
              <a:rPr lang="en-US" dirty="0" err="1">
                <a:solidFill>
                  <a:srgbClr val="FFFFFF"/>
                </a:solidFill>
                <a:effectLst/>
                <a:latin typeface="Arial" panose="020B0604020202020204" pitchFamily="34" charset="0"/>
              </a:rPr>
              <a:t>assequiam</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eictotatures</a:t>
            </a:r>
            <a:r>
              <a:rPr lang="en-US" dirty="0">
                <a:solidFill>
                  <a:srgbClr val="FFFFFF"/>
                </a:solidFill>
                <a:effectLst/>
                <a:latin typeface="Arial" panose="020B0604020202020204" pitchFamily="34" charset="0"/>
              </a:rPr>
              <a:t> et </a:t>
            </a:r>
            <a:r>
              <a:rPr lang="en-US" dirty="0" err="1">
                <a:solidFill>
                  <a:srgbClr val="FFFFFF"/>
                </a:solidFill>
                <a:effectLst/>
                <a:latin typeface="Arial" panose="020B0604020202020204" pitchFamily="34" charset="0"/>
              </a:rPr>
              <a:t>officia</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volo</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ium</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faccum</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facere</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nulparia</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volupis</a:t>
            </a:r>
            <a:r>
              <a:rPr lang="en-US" dirty="0">
                <a:solidFill>
                  <a:srgbClr val="FFFFFF"/>
                </a:solidFill>
                <a:effectLst/>
                <a:latin typeface="Arial" panose="020B0604020202020204" pitchFamily="34" charset="0"/>
              </a:rPr>
              <a:t> res et alit </a:t>
            </a:r>
            <a:r>
              <a:rPr lang="en-US" dirty="0" err="1">
                <a:solidFill>
                  <a:srgbClr val="FFFFFF"/>
                </a:solidFill>
                <a:effectLst/>
                <a:latin typeface="Arial" panose="020B0604020202020204" pitchFamily="34" charset="0"/>
              </a:rPr>
              <a:t>quibus</a:t>
            </a:r>
            <a:r>
              <a:rPr lang="en-US" dirty="0">
                <a:solidFill>
                  <a:srgbClr val="FFFFFF"/>
                </a:solidFill>
                <a:effectLst/>
                <a:latin typeface="Arial" panose="020B0604020202020204" pitchFamily="34" charset="0"/>
              </a:rPr>
              <a:t> et </a:t>
            </a:r>
            <a:r>
              <a:rPr lang="en-US" dirty="0" err="1">
                <a:solidFill>
                  <a:srgbClr val="FFFFFF"/>
                </a:solidFill>
                <a:effectLst/>
                <a:latin typeface="Arial" panose="020B0604020202020204" pitchFamily="34" charset="0"/>
              </a:rPr>
              <a:t>quis</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volorum</a:t>
            </a:r>
            <a:r>
              <a:rPr lang="en-US" dirty="0">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47374" y="1385161"/>
            <a:ext cx="3289515" cy="1840424"/>
          </a:xfrm>
          <a:prstGeom prst="rect">
            <a:avLst/>
          </a:prstGeom>
        </p:spPr>
        <p:txBody>
          <a:bodyPr anchor="t"/>
          <a:lstStyle>
            <a:lvl1pPr marL="0" indent="0" algn="ctr">
              <a:buNone/>
              <a:defRPr>
                <a:solidFill>
                  <a:schemeClr val="bg1"/>
                </a:solidFill>
              </a:defRPr>
            </a:lvl1pPr>
          </a:lstStyle>
          <a:p>
            <a:r>
              <a:rPr lang="en-US"/>
              <a:t>Click icon to add picture</a:t>
            </a:r>
            <a:endParaRPr lang="en-CA" dirty="0"/>
          </a:p>
        </p:txBody>
      </p:sp>
      <p:sp>
        <p:nvSpPr>
          <p:cNvPr id="17" name="Slide Number Placeholder 2">
            <a:extLst>
              <a:ext uri="{FF2B5EF4-FFF2-40B4-BE49-F238E27FC236}">
                <a16:creationId xmlns:a16="http://schemas.microsoft.com/office/drawing/2014/main" id="{F19F58AB-6926-7F49-8FF3-72D8033ADF4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
        <p:nvSpPr>
          <p:cNvPr id="13" name="Slide Number Placeholder 5">
            <a:extLst>
              <a:ext uri="{FF2B5EF4-FFF2-40B4-BE49-F238E27FC236}">
                <a16:creationId xmlns:a16="http://schemas.microsoft.com/office/drawing/2014/main" id="{F130C9BA-CE91-6A49-A45E-1F80751618E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dirty="0">
                <a:solidFill>
                  <a:schemeClr val="bg1"/>
                </a:solidFill>
                <a:effectLst/>
                <a:latin typeface="Arial" panose="020B0604020202020204" pitchFamily="34" charset="0"/>
                <a:ea typeface="+mn-ea"/>
                <a:cs typeface="Arial" panose="020B0604020202020204" pitchFamily="34" charset="0"/>
              </a:rPr>
              <a:t>©</a:t>
            </a:r>
            <a:r>
              <a:rPr lang="en-US" sz="600" kern="1200" dirty="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dirty="0">
              <a:solidFill>
                <a:schemeClr val="bg1"/>
              </a:solidFill>
            </a:endParaRPr>
          </a:p>
        </p:txBody>
      </p:sp>
      <p:grpSp>
        <p:nvGrpSpPr>
          <p:cNvPr id="35" name="Group 34">
            <a:extLst>
              <a:ext uri="{FF2B5EF4-FFF2-40B4-BE49-F238E27FC236}">
                <a16:creationId xmlns:a16="http://schemas.microsoft.com/office/drawing/2014/main" id="{51484DCA-FD23-4A4E-9B32-9FE4F8C56ADF}"/>
              </a:ext>
            </a:extLst>
          </p:cNvPr>
          <p:cNvGrpSpPr/>
          <p:nvPr userDrawn="1"/>
        </p:nvGrpSpPr>
        <p:grpSpPr>
          <a:xfrm>
            <a:off x="7773406" y="4735113"/>
            <a:ext cx="913394" cy="187391"/>
            <a:chOff x="3587766" y="2914650"/>
            <a:chExt cx="5014294" cy="1028736"/>
          </a:xfrm>
        </p:grpSpPr>
        <p:sp>
          <p:nvSpPr>
            <p:cNvPr id="36" name="Freeform 35">
              <a:extLst>
                <a:ext uri="{FF2B5EF4-FFF2-40B4-BE49-F238E27FC236}">
                  <a16:creationId xmlns:a16="http://schemas.microsoft.com/office/drawing/2014/main" id="{8560FC8C-948D-E341-B906-8F6D328C3169}"/>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dirty="0"/>
            </a:p>
          </p:txBody>
        </p:sp>
        <p:sp>
          <p:nvSpPr>
            <p:cNvPr id="37" name="Freeform 36">
              <a:extLst>
                <a:ext uri="{FF2B5EF4-FFF2-40B4-BE49-F238E27FC236}">
                  <a16:creationId xmlns:a16="http://schemas.microsoft.com/office/drawing/2014/main" id="{1A89F2DD-B331-B348-B753-4C89DADC9F2E}"/>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dirty="0"/>
            </a:p>
          </p:txBody>
        </p:sp>
        <p:sp>
          <p:nvSpPr>
            <p:cNvPr id="38" name="Freeform 37">
              <a:extLst>
                <a:ext uri="{FF2B5EF4-FFF2-40B4-BE49-F238E27FC236}">
                  <a16:creationId xmlns:a16="http://schemas.microsoft.com/office/drawing/2014/main" id="{64D7A64A-E423-EA48-8EAF-6047731013A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5F38B391-5629-094C-B66C-274AD82237D2}"/>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CF3ACC9A-CF67-414F-8586-7FBF64587A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4D1D9688-9AFF-E54F-B3D6-EA4ABF142D0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21DC0189-E81C-E447-8E63-19257C8FEE4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709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5" name="Picture 14">
            <a:extLst>
              <a:ext uri="{FF2B5EF4-FFF2-40B4-BE49-F238E27FC236}">
                <a16:creationId xmlns:a16="http://schemas.microsoft.com/office/drawing/2014/main" id="{68509E27-701C-495D-8670-6819F1568A8A}"/>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370632" y="1014387"/>
            <a:ext cx="4672474" cy="3114726"/>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DD9DCBE7-1DEB-8346-8E4E-A383DF3652E9}"/>
              </a:ext>
            </a:extLst>
          </p:cNvPr>
          <p:cNvSpPr>
            <a:spLocks noGrp="1"/>
          </p:cNvSpPr>
          <p:nvPr userDrawn="1">
            <p:ph type="body" sz="quarter" idx="13" hasCustomPrompt="1"/>
          </p:nvPr>
        </p:nvSpPr>
        <p:spPr>
          <a:xfrm>
            <a:off x="471055" y="1242875"/>
            <a:ext cx="4145369" cy="2782587"/>
          </a:xfrm>
          <a:prstGeom prst="rect">
            <a:avLst/>
          </a:prstGeom>
        </p:spPr>
        <p:txBody>
          <a:bodyPr anchor="t">
            <a:noAutofit/>
          </a:bodyPr>
          <a:lstStyle>
            <a:lvl1pPr marL="228600" indent="-228600">
              <a:lnSpc>
                <a:spcPct val="100000"/>
              </a:lnSpc>
              <a:spcAft>
                <a:spcPts val="900"/>
              </a:spcAft>
              <a:buClr>
                <a:schemeClr val="bg1"/>
              </a:buClr>
              <a:tabLst/>
              <a:defRPr lang="en-US" sz="1400" smtClean="0">
                <a:solidFill>
                  <a:schemeClr val="bg1"/>
                </a:solidFill>
                <a:effectLst/>
              </a:defRPr>
            </a:lvl1pPr>
          </a:lstStyle>
          <a:p>
            <a:r>
              <a:rPr lang="en-US" dirty="0">
                <a:solidFill>
                  <a:srgbClr val="FFFFFF"/>
                </a:solidFill>
                <a:effectLst/>
                <a:latin typeface="Arial" panose="020B0604020202020204" pitchFamily="34" charset="0"/>
              </a:rPr>
              <a:t>Mockup will be locked on slide so the ppt creator will be able to insert GUI behind screen</a:t>
            </a:r>
          </a:p>
          <a:p>
            <a:r>
              <a:rPr lang="en-US" dirty="0" err="1">
                <a:solidFill>
                  <a:srgbClr val="FFFFFF"/>
                </a:solidFill>
                <a:effectLst/>
                <a:latin typeface="Arial" panose="020B0604020202020204" pitchFamily="34" charset="0"/>
              </a:rPr>
              <a:t>Esti</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quistotate</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il</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ipsant</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etur</a:t>
            </a:r>
            <a:r>
              <a:rPr lang="en-US" dirty="0">
                <a:solidFill>
                  <a:srgbClr val="FFFFFF"/>
                </a:solidFill>
                <a:effectLst/>
                <a:latin typeface="Arial" panose="020B0604020202020204" pitchFamily="34" charset="0"/>
              </a:rPr>
              <a:t>? Qui </a:t>
            </a:r>
            <a:r>
              <a:rPr lang="en-US" dirty="0" err="1">
                <a:solidFill>
                  <a:srgbClr val="FFFFFF"/>
                </a:solidFill>
                <a:effectLst/>
                <a:latin typeface="Arial" panose="020B0604020202020204" pitchFamily="34" charset="0"/>
              </a:rPr>
              <a:t>temolessum</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quia</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dolupta</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temoluptia</a:t>
            </a:r>
            <a:r>
              <a:rPr lang="en-US" dirty="0">
                <a:solidFill>
                  <a:srgbClr val="FFFFFF"/>
                </a:solidFill>
                <a:effectLst/>
                <a:latin typeface="Arial" panose="020B0604020202020204" pitchFamily="34" charset="0"/>
              </a:rPr>
              <a:t> de </a:t>
            </a:r>
            <a:r>
              <a:rPr lang="en-US" dirty="0" err="1">
                <a:solidFill>
                  <a:srgbClr val="FFFFFF"/>
                </a:solidFill>
                <a:effectLst/>
                <a:latin typeface="Arial" panose="020B0604020202020204" pitchFamily="34" charset="0"/>
              </a:rPr>
              <a:t>sapicient</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voluptas</a:t>
            </a:r>
            <a:r>
              <a:rPr lang="en-US" dirty="0">
                <a:solidFill>
                  <a:srgbClr val="FFFFFF"/>
                </a:solidFill>
                <a:effectLst/>
                <a:latin typeface="Arial" panose="020B0604020202020204" pitchFamily="34" charset="0"/>
              </a:rPr>
              <a:t> et </a:t>
            </a:r>
            <a:r>
              <a:rPr lang="en-US" dirty="0" err="1">
                <a:solidFill>
                  <a:srgbClr val="FFFFFF"/>
                </a:solidFill>
                <a:effectLst/>
                <a:latin typeface="Arial" panose="020B0604020202020204" pitchFamily="34" charset="0"/>
              </a:rPr>
              <a:t>facculpa</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volores</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editiandit</a:t>
            </a:r>
            <a:r>
              <a:rPr lang="en-US" dirty="0">
                <a:solidFill>
                  <a:srgbClr val="FFFFFF"/>
                </a:solidFill>
                <a:effectLst/>
                <a:latin typeface="Arial" panose="020B0604020202020204" pitchFamily="34" charset="0"/>
              </a:rPr>
              <a:t> int </a:t>
            </a:r>
            <a:r>
              <a:rPr lang="en-US" dirty="0" err="1">
                <a:solidFill>
                  <a:srgbClr val="FFFFFF"/>
                </a:solidFill>
                <a:effectLst/>
                <a:latin typeface="Arial" panose="020B0604020202020204" pitchFamily="34" charset="0"/>
              </a:rPr>
              <a:t>reperis</a:t>
            </a:r>
            <a:r>
              <a:rPr lang="en-US" dirty="0">
                <a:solidFill>
                  <a:srgbClr val="FFFFFF"/>
                </a:solidFill>
                <a:effectLst/>
                <a:latin typeface="Arial" panose="020B0604020202020204" pitchFamily="34" charset="0"/>
              </a:rPr>
              <a:t> dem </a:t>
            </a:r>
            <a:r>
              <a:rPr lang="en-US" dirty="0" err="1">
                <a:solidFill>
                  <a:srgbClr val="FFFFFF"/>
                </a:solidFill>
                <a:effectLst/>
                <a:latin typeface="Arial" panose="020B0604020202020204" pitchFamily="34" charset="0"/>
              </a:rPr>
              <a:t>duci</a:t>
            </a:r>
            <a:r>
              <a:rPr lang="en-US" dirty="0">
                <a:solidFill>
                  <a:srgbClr val="FFFFFF"/>
                </a:solidFill>
                <a:effectLst/>
                <a:latin typeface="Arial" panose="020B0604020202020204" pitchFamily="34" charset="0"/>
              </a:rPr>
              <a:t>.</a:t>
            </a:r>
          </a:p>
          <a:p>
            <a:r>
              <a:rPr lang="en-US" dirty="0">
                <a:solidFill>
                  <a:srgbClr val="FFFFFF"/>
                </a:solidFill>
                <a:effectLst/>
                <a:latin typeface="Arial" panose="020B0604020202020204" pitchFamily="34" charset="0"/>
              </a:rPr>
              <a:t>Ovid </a:t>
            </a:r>
            <a:r>
              <a:rPr lang="en-US" dirty="0" err="1">
                <a:solidFill>
                  <a:srgbClr val="FFFFFF"/>
                </a:solidFill>
                <a:effectLst/>
                <a:latin typeface="Arial" panose="020B0604020202020204" pitchFamily="34" charset="0"/>
              </a:rPr>
              <a:t>eatia</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dolent</a:t>
            </a:r>
            <a:r>
              <a:rPr lang="en-US" dirty="0">
                <a:solidFill>
                  <a:srgbClr val="FFFFFF"/>
                </a:solidFill>
                <a:effectLst/>
                <a:latin typeface="Arial" panose="020B0604020202020204" pitchFamily="34" charset="0"/>
              </a:rPr>
              <a:t> am </a:t>
            </a:r>
            <a:r>
              <a:rPr lang="en-US" dirty="0" err="1">
                <a:solidFill>
                  <a:srgbClr val="FFFFFF"/>
                </a:solidFill>
                <a:effectLst/>
                <a:latin typeface="Arial" panose="020B0604020202020204" pitchFamily="34" charset="0"/>
              </a:rPr>
              <a:t>assequiam</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eictotatures</a:t>
            </a:r>
            <a:r>
              <a:rPr lang="en-US" dirty="0">
                <a:solidFill>
                  <a:srgbClr val="FFFFFF"/>
                </a:solidFill>
                <a:effectLst/>
                <a:latin typeface="Arial" panose="020B0604020202020204" pitchFamily="34" charset="0"/>
              </a:rPr>
              <a:t> et </a:t>
            </a:r>
            <a:r>
              <a:rPr lang="en-US" dirty="0" err="1">
                <a:solidFill>
                  <a:srgbClr val="FFFFFF"/>
                </a:solidFill>
                <a:effectLst/>
                <a:latin typeface="Arial" panose="020B0604020202020204" pitchFamily="34" charset="0"/>
              </a:rPr>
              <a:t>officia</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volo</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ium</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faccum</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facere</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nulparia</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volupis</a:t>
            </a:r>
            <a:r>
              <a:rPr lang="en-US" dirty="0">
                <a:solidFill>
                  <a:srgbClr val="FFFFFF"/>
                </a:solidFill>
                <a:effectLst/>
                <a:latin typeface="Arial" panose="020B0604020202020204" pitchFamily="34" charset="0"/>
              </a:rPr>
              <a:t> res et alit </a:t>
            </a:r>
            <a:r>
              <a:rPr lang="en-US" dirty="0" err="1">
                <a:solidFill>
                  <a:srgbClr val="FFFFFF"/>
                </a:solidFill>
                <a:effectLst/>
                <a:latin typeface="Arial" panose="020B0604020202020204" pitchFamily="34" charset="0"/>
              </a:rPr>
              <a:t>quibus</a:t>
            </a:r>
            <a:r>
              <a:rPr lang="en-US" dirty="0">
                <a:solidFill>
                  <a:srgbClr val="FFFFFF"/>
                </a:solidFill>
                <a:effectLst/>
                <a:latin typeface="Arial" panose="020B0604020202020204" pitchFamily="34" charset="0"/>
              </a:rPr>
              <a:t> et </a:t>
            </a:r>
            <a:r>
              <a:rPr lang="en-US" dirty="0" err="1">
                <a:solidFill>
                  <a:srgbClr val="FFFFFF"/>
                </a:solidFill>
                <a:effectLst/>
                <a:latin typeface="Arial" panose="020B0604020202020204" pitchFamily="34" charset="0"/>
              </a:rPr>
              <a:t>quis</a:t>
            </a:r>
            <a:r>
              <a:rPr lang="en-US" dirty="0">
                <a:solidFill>
                  <a:srgbClr val="FFFFFF"/>
                </a:solidFill>
                <a:effectLst/>
                <a:latin typeface="Arial" panose="020B0604020202020204" pitchFamily="34" charset="0"/>
              </a:rPr>
              <a:t> </a:t>
            </a:r>
            <a:r>
              <a:rPr lang="en-US" dirty="0" err="1">
                <a:solidFill>
                  <a:srgbClr val="FFFFFF"/>
                </a:solidFill>
                <a:effectLst/>
                <a:latin typeface="Arial" panose="020B0604020202020204" pitchFamily="34" charset="0"/>
              </a:rPr>
              <a:t>volorum</a:t>
            </a:r>
            <a:r>
              <a:rPr lang="en-US" dirty="0">
                <a:solidFill>
                  <a:srgbClr val="FFFFFF"/>
                </a:solidFill>
                <a:effectLst/>
                <a:latin typeface="Arial" panose="020B0604020202020204" pitchFamily="34" charset="0"/>
              </a:rPr>
              <a:t> et, arum.</a:t>
            </a:r>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5110372" y="1535618"/>
            <a:ext cx="3191256" cy="1956704"/>
          </a:xfrm>
          <a:prstGeom prst="rect">
            <a:avLst/>
          </a:prstGeom>
        </p:spPr>
        <p:txBody>
          <a:bodyPr anchor="t"/>
          <a:lstStyle>
            <a:lvl1pPr marL="0" indent="0" algn="ctr">
              <a:buNone/>
              <a:defRPr>
                <a:solidFill>
                  <a:schemeClr val="bg1"/>
                </a:solidFill>
              </a:defRPr>
            </a:lvl1pPr>
          </a:lstStyle>
          <a:p>
            <a:r>
              <a:rPr lang="en-US"/>
              <a:t>Click icon to add picture</a:t>
            </a:r>
            <a:endParaRPr lang="en-CA" dirty="0"/>
          </a:p>
        </p:txBody>
      </p:sp>
      <p:sp>
        <p:nvSpPr>
          <p:cNvPr id="18" name="Slide Number Placeholder 2">
            <a:extLst>
              <a:ext uri="{FF2B5EF4-FFF2-40B4-BE49-F238E27FC236}">
                <a16:creationId xmlns:a16="http://schemas.microsoft.com/office/drawing/2014/main" id="{E6E12A1D-C745-2845-92EE-6DE13D65BB57}"/>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
        <p:nvSpPr>
          <p:cNvPr id="13" name="Slide Number Placeholder 5">
            <a:extLst>
              <a:ext uri="{FF2B5EF4-FFF2-40B4-BE49-F238E27FC236}">
                <a16:creationId xmlns:a16="http://schemas.microsoft.com/office/drawing/2014/main" id="{493D5C50-895E-334C-9D1B-255A45CE81B6}"/>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dirty="0">
                <a:solidFill>
                  <a:schemeClr val="bg1"/>
                </a:solidFill>
                <a:effectLst/>
                <a:latin typeface="Arial" panose="020B0604020202020204" pitchFamily="34" charset="0"/>
                <a:ea typeface="+mn-ea"/>
                <a:cs typeface="Arial" panose="020B0604020202020204" pitchFamily="34" charset="0"/>
              </a:rPr>
              <a:t>©</a:t>
            </a:r>
            <a:r>
              <a:rPr lang="en-US" sz="600" kern="1200" dirty="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dirty="0">
              <a:solidFill>
                <a:schemeClr val="bg1"/>
              </a:solidFill>
            </a:endParaRPr>
          </a:p>
        </p:txBody>
      </p:sp>
      <p:sp>
        <p:nvSpPr>
          <p:cNvPr id="19" name="Triangle 8">
            <a:extLst>
              <a:ext uri="{FF2B5EF4-FFF2-40B4-BE49-F238E27FC236}">
                <a16:creationId xmlns:a16="http://schemas.microsoft.com/office/drawing/2014/main" id="{2B68D599-3B3D-5848-B2E5-F848F384F9D6}"/>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A8BE20F-4773-4E44-BB30-8C3C74A29250}"/>
              </a:ext>
            </a:extLst>
          </p:cNvPr>
          <p:cNvGrpSpPr/>
          <p:nvPr userDrawn="1"/>
        </p:nvGrpSpPr>
        <p:grpSpPr>
          <a:xfrm>
            <a:off x="7773406" y="4735113"/>
            <a:ext cx="913394" cy="187391"/>
            <a:chOff x="3587766" y="2914650"/>
            <a:chExt cx="5014294" cy="1028736"/>
          </a:xfrm>
        </p:grpSpPr>
        <p:sp>
          <p:nvSpPr>
            <p:cNvPr id="16" name="Freeform 15">
              <a:extLst>
                <a:ext uri="{FF2B5EF4-FFF2-40B4-BE49-F238E27FC236}">
                  <a16:creationId xmlns:a16="http://schemas.microsoft.com/office/drawing/2014/main" id="{234FDD32-5A27-354B-AABC-3A8BFFD57A8C}"/>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dirty="0"/>
            </a:p>
          </p:txBody>
        </p:sp>
        <p:sp>
          <p:nvSpPr>
            <p:cNvPr id="20" name="Freeform 19">
              <a:extLst>
                <a:ext uri="{FF2B5EF4-FFF2-40B4-BE49-F238E27FC236}">
                  <a16:creationId xmlns:a16="http://schemas.microsoft.com/office/drawing/2014/main" id="{DE8E9929-48C1-EE4A-B9BF-C381ACC2A1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dirty="0"/>
            </a:p>
          </p:txBody>
        </p:sp>
        <p:sp>
          <p:nvSpPr>
            <p:cNvPr id="21" name="Freeform 20">
              <a:extLst>
                <a:ext uri="{FF2B5EF4-FFF2-40B4-BE49-F238E27FC236}">
                  <a16:creationId xmlns:a16="http://schemas.microsoft.com/office/drawing/2014/main" id="{904C9F72-21B5-6D4C-A616-14E399E200D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EA96AA-2AF6-EF44-BECA-C52C142713C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B9B78DE1-4A79-324A-8560-0B9826491F5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A763137-463A-7846-B6EF-8480F87C6C8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FEB7596-E79D-A545-84C6-D4CA5910FF2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9571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EC554A42-1DAE-1440-9631-83374A3A0E68}"/>
              </a:ext>
            </a:extLst>
          </p:cNvPr>
          <p:cNvSpPr>
            <a:spLocks noGrp="1"/>
          </p:cNvSpPr>
          <p:nvPr>
            <p:ph type="sldNum" sz="quarter" idx="10"/>
          </p:nvPr>
        </p:nvSpPr>
        <p:spPr>
          <a:xfrm>
            <a:off x="457200" y="4648185"/>
            <a:ext cx="2057400" cy="274320"/>
          </a:xfrm>
        </p:spPr>
        <p:txBody>
          <a:bodyPr/>
          <a:lstStyle/>
          <a:p>
            <a:fld id="{C51B5984-C094-0A42-BFB6-9F57449A1222}" type="slidenum">
              <a:rPr lang="en-US" smtClean="0"/>
              <a:pPr/>
              <a:t>‹#›</a:t>
            </a:fld>
            <a:endParaRPr lang="en-US" dirty="0"/>
          </a:p>
        </p:txBody>
      </p:sp>
      <p:sp>
        <p:nvSpPr>
          <p:cNvPr id="6" name="Text Placeholder 10">
            <a:extLst>
              <a:ext uri="{FF2B5EF4-FFF2-40B4-BE49-F238E27FC236}">
                <a16:creationId xmlns:a16="http://schemas.microsoft.com/office/drawing/2014/main" id="{DBE2FA95-925F-8F4A-9002-CF04AA1365C8}"/>
              </a:ext>
            </a:extLst>
          </p:cNvPr>
          <p:cNvSpPr>
            <a:spLocks noGrp="1"/>
          </p:cNvSpPr>
          <p:nvPr>
            <p:ph type="body" sz="quarter" idx="11"/>
          </p:nvPr>
        </p:nvSpPr>
        <p:spPr>
          <a:xfrm>
            <a:off x="457200" y="984070"/>
            <a:ext cx="8215744" cy="3445524"/>
          </a:xfrm>
        </p:spPr>
        <p:txBody>
          <a:bodyPr/>
          <a:lstStyle>
            <a:lvl1pPr marL="0" indent="0">
              <a:buNone/>
              <a:defRPr/>
            </a:lvl1pPr>
          </a:lstStyle>
          <a:p>
            <a:pPr lvl="0"/>
            <a:r>
              <a:rPr lang="en-US"/>
              <a:t>Click to edit Master text styles</a:t>
            </a:r>
          </a:p>
        </p:txBody>
      </p:sp>
      <p:grpSp>
        <p:nvGrpSpPr>
          <p:cNvPr id="24" name="Group 23">
            <a:extLst>
              <a:ext uri="{FF2B5EF4-FFF2-40B4-BE49-F238E27FC236}">
                <a16:creationId xmlns:a16="http://schemas.microsoft.com/office/drawing/2014/main" id="{975A7E23-457B-9A4E-8DC5-2623D74C8A84}"/>
              </a:ext>
            </a:extLst>
          </p:cNvPr>
          <p:cNvGrpSpPr/>
          <p:nvPr userDrawn="1"/>
        </p:nvGrpSpPr>
        <p:grpSpPr>
          <a:xfrm>
            <a:off x="7773406" y="4735113"/>
            <a:ext cx="913394" cy="187391"/>
            <a:chOff x="3587766" y="2914650"/>
            <a:chExt cx="5014294" cy="1028736"/>
          </a:xfrm>
        </p:grpSpPr>
        <p:sp>
          <p:nvSpPr>
            <p:cNvPr id="25" name="Freeform 24">
              <a:extLst>
                <a:ext uri="{FF2B5EF4-FFF2-40B4-BE49-F238E27FC236}">
                  <a16:creationId xmlns:a16="http://schemas.microsoft.com/office/drawing/2014/main" id="{E081BF7D-56A4-5641-95EE-EA172EE7F128}"/>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26" name="Freeform 25">
              <a:extLst>
                <a:ext uri="{FF2B5EF4-FFF2-40B4-BE49-F238E27FC236}">
                  <a16:creationId xmlns:a16="http://schemas.microsoft.com/office/drawing/2014/main" id="{D0F3EF8E-3326-F949-82E9-7A4417D17B9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102C9EC1-95B5-AA44-B469-D35A9761B2C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2A94F724-0706-1445-9051-F888578C5D8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17CAF60-9307-F141-BCDF-D776E2BE02A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1F12EE3-AE34-A64C-9951-C1A818014A6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8108865F-78F9-4A43-BEBE-EC3A6C33D35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20373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16" name="Picture 15" descr="A flat screen television&#10;&#10;Description automatically generated">
            <a:extLst>
              <a:ext uri="{FF2B5EF4-FFF2-40B4-BE49-F238E27FC236}">
                <a16:creationId xmlns:a16="http://schemas.microsoft.com/office/drawing/2014/main" id="{1F062D3E-22E7-4008-ADD5-C034398C35F5}"/>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230971" y="877067"/>
            <a:ext cx="6682058"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1958872" y="1450803"/>
            <a:ext cx="5210553" cy="2901210"/>
          </a:xfrm>
          <a:prstGeom prst="rect">
            <a:avLst/>
          </a:prstGeom>
        </p:spPr>
        <p:txBody>
          <a:bodyPr anchor="t"/>
          <a:lstStyle>
            <a:lvl1pPr marL="0" indent="0" algn="ctr">
              <a:buNone/>
              <a:defRPr>
                <a:solidFill>
                  <a:schemeClr val="bg1"/>
                </a:solidFill>
              </a:defRPr>
            </a:lvl1pPr>
          </a:lstStyle>
          <a:p>
            <a:r>
              <a:rPr lang="en-US"/>
              <a:t>Click icon to add picture</a:t>
            </a:r>
            <a:endParaRPr lang="en-CA" dirty="0"/>
          </a:p>
        </p:txBody>
      </p:sp>
      <p:sp>
        <p:nvSpPr>
          <p:cNvPr id="15" name="Slide Number Placeholder 2">
            <a:extLst>
              <a:ext uri="{FF2B5EF4-FFF2-40B4-BE49-F238E27FC236}">
                <a16:creationId xmlns:a16="http://schemas.microsoft.com/office/drawing/2014/main" id="{03021F89-6F31-8A40-8479-A3BF835358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
        <p:nvSpPr>
          <p:cNvPr id="9" name="Slide Number Placeholder 5">
            <a:extLst>
              <a:ext uri="{FF2B5EF4-FFF2-40B4-BE49-F238E27FC236}">
                <a16:creationId xmlns:a16="http://schemas.microsoft.com/office/drawing/2014/main" id="{CDD40945-DE40-E04D-BC27-22A97E027D08}"/>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dirty="0">
                <a:solidFill>
                  <a:schemeClr val="bg1"/>
                </a:solidFill>
                <a:effectLst/>
                <a:latin typeface="Arial" panose="020B0604020202020204" pitchFamily="34" charset="0"/>
                <a:ea typeface="+mn-ea"/>
                <a:cs typeface="Arial" panose="020B0604020202020204" pitchFamily="34" charset="0"/>
              </a:rPr>
              <a:t>©</a:t>
            </a:r>
            <a:r>
              <a:rPr lang="en-US" sz="600" kern="1200" dirty="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dirty="0">
              <a:solidFill>
                <a:schemeClr val="bg1"/>
              </a:solidFill>
            </a:endParaRPr>
          </a:p>
        </p:txBody>
      </p:sp>
      <p:sp>
        <p:nvSpPr>
          <p:cNvPr id="13" name="Triangle 8">
            <a:extLst>
              <a:ext uri="{FF2B5EF4-FFF2-40B4-BE49-F238E27FC236}">
                <a16:creationId xmlns:a16="http://schemas.microsoft.com/office/drawing/2014/main" id="{AE667DB5-257D-204A-A578-1E4F86A10A74}"/>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C128A48-ABC2-0F46-99D4-39FBA986C9C0}"/>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B3CDA569-626C-7041-BE60-A841591DBF3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dirty="0"/>
            </a:p>
          </p:txBody>
        </p:sp>
        <p:sp>
          <p:nvSpPr>
            <p:cNvPr id="18" name="Freeform 17">
              <a:extLst>
                <a:ext uri="{FF2B5EF4-FFF2-40B4-BE49-F238E27FC236}">
                  <a16:creationId xmlns:a16="http://schemas.microsoft.com/office/drawing/2014/main" id="{5BE4318E-19C4-194A-BB4D-D1E468477F3D}"/>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5A7D69CA-E603-1546-897B-C327D26CC6A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37AF93E5-D1FB-AC40-A034-739E7F43850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E67BA5D2-616E-9441-AE30-BB64BF2F8B0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C5A880DE-20DF-FD41-A1C7-9430D83260F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51AE1B3-F4CD-7F4C-B0F6-1923881855A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0473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Blue Product slid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grate&#10;&#10;Description automatically generated">
            <a:extLst>
              <a:ext uri="{FF2B5EF4-FFF2-40B4-BE49-F238E27FC236}">
                <a16:creationId xmlns:a16="http://schemas.microsoft.com/office/drawing/2014/main" id="{A8698307-A0D3-4E97-9F36-8184967E5F41}"/>
              </a:ext>
            </a:extLst>
          </p:cNvPr>
          <p:cNvPicPr>
            <a:picLocks noChangeAspect="1"/>
          </p:cNvPicPr>
          <p:nvPr userDrawn="1"/>
        </p:nvPicPr>
        <p:blipFill rotWithShape="1">
          <a:blip r:embed="rId2" cstate="hqprint">
            <a:alphaModFix amt="20000"/>
            <a:extLst>
              <a:ext uri="{28A0092B-C50C-407E-A947-70E740481C1C}">
                <a14:useLocalDpi xmlns:a14="http://schemas.microsoft.com/office/drawing/2010/main"/>
              </a:ext>
            </a:extLst>
          </a:blip>
          <a:srcRect/>
          <a:stretch/>
        </p:blipFill>
        <p:spPr>
          <a:xfrm>
            <a:off x="0" y="0"/>
            <a:ext cx="9152128" cy="5148072"/>
          </a:xfrm>
          <a:prstGeom prst="rect">
            <a:avLst/>
          </a:prstGeom>
        </p:spPr>
      </p:pic>
      <p:pic>
        <p:nvPicPr>
          <p:cNvPr id="9" name="Picture 8">
            <a:extLst>
              <a:ext uri="{FF2B5EF4-FFF2-40B4-BE49-F238E27FC236}">
                <a16:creationId xmlns:a16="http://schemas.microsoft.com/office/drawing/2014/main" id="{B041CA0E-B78D-4A5D-90C0-D8F885E52FA3}"/>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371911" y="877067"/>
            <a:ext cx="6400177" cy="4266433"/>
          </a:xfrm>
          <a:prstGeom prst="rect">
            <a:avLst/>
          </a:prstGeom>
        </p:spPr>
      </p:pic>
      <p:sp>
        <p:nvSpPr>
          <p:cNvPr id="2" name="Title 1">
            <a:extLst>
              <a:ext uri="{FF2B5EF4-FFF2-40B4-BE49-F238E27FC236}">
                <a16:creationId xmlns:a16="http://schemas.microsoft.com/office/drawing/2014/main" id="{16BC4ABE-DF40-CC49-966B-1AFD85D65E2B}"/>
              </a:ext>
            </a:extLst>
          </p:cNvPr>
          <p:cNvSpPr>
            <a:spLocks noGrp="1"/>
          </p:cNvSpPr>
          <p:nvPr userDrawn="1">
            <p:ph type="title"/>
          </p:nvPr>
        </p:nvSpPr>
        <p:spPr>
          <a:xfrm>
            <a:off x="457200" y="457200"/>
            <a:ext cx="7886700" cy="392715"/>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C2A91598-B5CD-4C2B-B517-4C5EEB8B4439}"/>
              </a:ext>
            </a:extLst>
          </p:cNvPr>
          <p:cNvSpPr>
            <a:spLocks noGrp="1"/>
          </p:cNvSpPr>
          <p:nvPr>
            <p:ph type="pic" sz="quarter" idx="14"/>
          </p:nvPr>
        </p:nvSpPr>
        <p:spPr>
          <a:xfrm>
            <a:off x="2389612" y="1592599"/>
            <a:ext cx="4361617" cy="2673834"/>
          </a:xfrm>
          <a:prstGeom prst="rect">
            <a:avLst/>
          </a:prstGeom>
        </p:spPr>
        <p:txBody>
          <a:bodyPr anchor="t"/>
          <a:lstStyle>
            <a:lvl1pPr marL="0" indent="0" algn="ctr">
              <a:buNone/>
              <a:defRPr>
                <a:solidFill>
                  <a:schemeClr val="bg1"/>
                </a:solidFill>
              </a:defRPr>
            </a:lvl1pPr>
          </a:lstStyle>
          <a:p>
            <a:r>
              <a:rPr lang="en-US"/>
              <a:t>Click icon to add picture</a:t>
            </a:r>
            <a:endParaRPr lang="en-CA" dirty="0"/>
          </a:p>
        </p:txBody>
      </p:sp>
      <p:sp>
        <p:nvSpPr>
          <p:cNvPr id="16" name="Slide Number Placeholder 2">
            <a:extLst>
              <a:ext uri="{FF2B5EF4-FFF2-40B4-BE49-F238E27FC236}">
                <a16:creationId xmlns:a16="http://schemas.microsoft.com/office/drawing/2014/main" id="{9BD59C07-6748-584B-8220-B980C3B9D255}"/>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
        <p:nvSpPr>
          <p:cNvPr id="11" name="Slide Number Placeholder 5">
            <a:extLst>
              <a:ext uri="{FF2B5EF4-FFF2-40B4-BE49-F238E27FC236}">
                <a16:creationId xmlns:a16="http://schemas.microsoft.com/office/drawing/2014/main" id="{E52A64E6-123F-A94B-86E0-3C49B2843362}"/>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dirty="0">
                <a:solidFill>
                  <a:schemeClr val="bg1"/>
                </a:solidFill>
                <a:effectLst/>
                <a:latin typeface="Arial" panose="020B0604020202020204" pitchFamily="34" charset="0"/>
                <a:ea typeface="+mn-ea"/>
                <a:cs typeface="Arial" panose="020B0604020202020204" pitchFamily="34" charset="0"/>
              </a:rPr>
              <a:t>©</a:t>
            </a:r>
            <a:r>
              <a:rPr lang="en-US" sz="600" kern="1200" dirty="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dirty="0">
              <a:solidFill>
                <a:schemeClr val="bg1"/>
              </a:solidFill>
            </a:endParaRPr>
          </a:p>
        </p:txBody>
      </p:sp>
      <p:sp>
        <p:nvSpPr>
          <p:cNvPr id="13" name="Triangle 8">
            <a:extLst>
              <a:ext uri="{FF2B5EF4-FFF2-40B4-BE49-F238E27FC236}">
                <a16:creationId xmlns:a16="http://schemas.microsoft.com/office/drawing/2014/main" id="{7EDFA5E0-4290-C843-88BD-F3B43EB2C3AC}"/>
              </a:ext>
            </a:extLst>
          </p:cNvPr>
          <p:cNvSpPr/>
          <p:nvPr userDrawn="1"/>
        </p:nvSpPr>
        <p:spPr>
          <a:xfrm rot="5400000">
            <a:off x="-27432" y="484282"/>
            <a:ext cx="392715" cy="338548"/>
          </a:xfrm>
          <a:prstGeom prst="triangle">
            <a:avLst/>
          </a:prstGeom>
          <a:solidFill>
            <a:srgbClr val="2DC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A09FB1D-F59B-3F43-B8FD-5C515F71A914}"/>
              </a:ext>
            </a:extLst>
          </p:cNvPr>
          <p:cNvGrpSpPr/>
          <p:nvPr userDrawn="1"/>
        </p:nvGrpSpPr>
        <p:grpSpPr>
          <a:xfrm>
            <a:off x="7773406" y="4735113"/>
            <a:ext cx="913394" cy="187391"/>
            <a:chOff x="3587766" y="2914650"/>
            <a:chExt cx="5014294" cy="1028736"/>
          </a:xfrm>
        </p:grpSpPr>
        <p:sp>
          <p:nvSpPr>
            <p:cNvPr id="17" name="Freeform 16">
              <a:extLst>
                <a:ext uri="{FF2B5EF4-FFF2-40B4-BE49-F238E27FC236}">
                  <a16:creationId xmlns:a16="http://schemas.microsoft.com/office/drawing/2014/main" id="{F37FC18F-4C38-2643-B701-7F03A0BF166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dirty="0"/>
            </a:p>
          </p:txBody>
        </p:sp>
        <p:sp>
          <p:nvSpPr>
            <p:cNvPr id="18" name="Freeform 17">
              <a:extLst>
                <a:ext uri="{FF2B5EF4-FFF2-40B4-BE49-F238E27FC236}">
                  <a16:creationId xmlns:a16="http://schemas.microsoft.com/office/drawing/2014/main" id="{58EE0416-C267-FF40-8131-82709AE3DBF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754139C9-038E-3846-B068-628389544D2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459D15ED-C36D-9B40-A016-FCDBE5B0E3D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64BA999D-82B8-4346-863E-ABB7EA4722E4}"/>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0AC65C3-D97D-E942-B31A-A98BD831F0E1}"/>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18D103B2-F1DB-9648-8FF4-FB6C9BDDB166}"/>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0788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Slide Number Placeholder 2">
            <a:extLst>
              <a:ext uri="{FF2B5EF4-FFF2-40B4-BE49-F238E27FC236}">
                <a16:creationId xmlns:a16="http://schemas.microsoft.com/office/drawing/2014/main" id="{5ADE5900-8221-114C-88EB-8CD0C1F1DD08}"/>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grpSp>
        <p:nvGrpSpPr>
          <p:cNvPr id="5" name="Group 4">
            <a:extLst>
              <a:ext uri="{FF2B5EF4-FFF2-40B4-BE49-F238E27FC236}">
                <a16:creationId xmlns:a16="http://schemas.microsoft.com/office/drawing/2014/main" id="{13A943A9-9E7B-2F4F-8AD7-0331D93C8FD5}"/>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F998129A-D36F-454A-BFB5-A4D09793E690}"/>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9" name="Freeform 8">
              <a:extLst>
                <a:ext uri="{FF2B5EF4-FFF2-40B4-BE49-F238E27FC236}">
                  <a16:creationId xmlns:a16="http://schemas.microsoft.com/office/drawing/2014/main" id="{67FAD15F-C7CD-8540-B2EC-7B9730A05AD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dirty="0"/>
            </a:p>
          </p:txBody>
        </p:sp>
        <p:sp>
          <p:nvSpPr>
            <p:cNvPr id="10" name="Freeform 9">
              <a:extLst>
                <a:ext uri="{FF2B5EF4-FFF2-40B4-BE49-F238E27FC236}">
                  <a16:creationId xmlns:a16="http://schemas.microsoft.com/office/drawing/2014/main" id="{A287DC9B-0FDB-7147-9E30-6E3FA97B36D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27EE7559-108D-534C-B411-35F8EB12B66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A089BB2-A845-7D4E-A045-A77E752FC2F0}"/>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D54212C-CF3D-444D-88B5-9DBC7A05EA4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97821CE-8AB1-E74D-8C35-86B25D3FE72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34350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4DFB5FA2-A874-654A-9F63-284FCA0E5A10}"/>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grpSp>
        <p:nvGrpSpPr>
          <p:cNvPr id="4" name="Group 3">
            <a:extLst>
              <a:ext uri="{FF2B5EF4-FFF2-40B4-BE49-F238E27FC236}">
                <a16:creationId xmlns:a16="http://schemas.microsoft.com/office/drawing/2014/main" id="{34CEF607-7A77-F44F-8470-E2516290BADB}"/>
              </a:ext>
            </a:extLst>
          </p:cNvPr>
          <p:cNvGrpSpPr/>
          <p:nvPr userDrawn="1"/>
        </p:nvGrpSpPr>
        <p:grpSpPr>
          <a:xfrm>
            <a:off x="7773406" y="4735113"/>
            <a:ext cx="913394" cy="187391"/>
            <a:chOff x="3587766" y="2914650"/>
            <a:chExt cx="5014294" cy="1028736"/>
          </a:xfrm>
        </p:grpSpPr>
        <p:sp>
          <p:nvSpPr>
            <p:cNvPr id="5" name="Freeform 4">
              <a:extLst>
                <a:ext uri="{FF2B5EF4-FFF2-40B4-BE49-F238E27FC236}">
                  <a16:creationId xmlns:a16="http://schemas.microsoft.com/office/drawing/2014/main" id="{658E2072-2601-E843-B052-BF6851564494}"/>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B44CA34A-B228-EB42-B119-D1A32D68F580}"/>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F52C5834-1D34-C641-B13A-ABAC2E08165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dirty="0"/>
            </a:p>
          </p:txBody>
        </p:sp>
        <p:sp>
          <p:nvSpPr>
            <p:cNvPr id="10" name="Freeform 9">
              <a:extLst>
                <a:ext uri="{FF2B5EF4-FFF2-40B4-BE49-F238E27FC236}">
                  <a16:creationId xmlns:a16="http://schemas.microsoft.com/office/drawing/2014/main" id="{CD7ABE6A-BD6A-FB4C-B9E9-0280DF50BEF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A8771B83-005C-5440-BB6F-0DEF0454173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F59171E8-0732-6649-8686-6FCFA96F723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509DAE5-52D6-CE47-9A35-7D8DB914386F}"/>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07807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rgbClr val="FA4616"/>
                </a:solidFill>
                <a:latin typeface="Arial" panose="020B0604020202020204" pitchFamily="34" charset="0"/>
                <a:cs typeface="Arial" panose="020B0604020202020204" pitchFamily="34" charset="0"/>
              </a:defRPr>
            </a:lvl1pPr>
          </a:lstStyle>
          <a:p>
            <a:r>
              <a:rPr lang="en-US" dirty="0"/>
              <a:t>CLICK TO ADD DIVIDER TITLE</a:t>
            </a:r>
          </a:p>
        </p:txBody>
      </p:sp>
      <p:grpSp>
        <p:nvGrpSpPr>
          <p:cNvPr id="5" name="Group 4">
            <a:extLst>
              <a:ext uri="{FF2B5EF4-FFF2-40B4-BE49-F238E27FC236}">
                <a16:creationId xmlns:a16="http://schemas.microsoft.com/office/drawing/2014/main" id="{6795B464-D3EE-624D-851D-1347112CEE94}"/>
              </a:ext>
            </a:extLst>
          </p:cNvPr>
          <p:cNvGrpSpPr/>
          <p:nvPr userDrawn="1"/>
        </p:nvGrpSpPr>
        <p:grpSpPr>
          <a:xfrm>
            <a:off x="7773406" y="4735113"/>
            <a:ext cx="913394" cy="187391"/>
            <a:chOff x="3587766" y="2914650"/>
            <a:chExt cx="5014294" cy="1028736"/>
          </a:xfrm>
        </p:grpSpPr>
        <p:sp>
          <p:nvSpPr>
            <p:cNvPr id="6" name="Freeform 5">
              <a:extLst>
                <a:ext uri="{FF2B5EF4-FFF2-40B4-BE49-F238E27FC236}">
                  <a16:creationId xmlns:a16="http://schemas.microsoft.com/office/drawing/2014/main" id="{053A4F42-326A-C646-8B54-3F89D3CD98EA}"/>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7" name="Freeform 6">
              <a:extLst>
                <a:ext uri="{FF2B5EF4-FFF2-40B4-BE49-F238E27FC236}">
                  <a16:creationId xmlns:a16="http://schemas.microsoft.com/office/drawing/2014/main" id="{59ECEDF3-98A2-5B43-A6D7-B04C9B7B1D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BEB2A6F-1B3B-CD42-99B5-2EDAC4A2005D}"/>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14A4F318-4F94-0746-8E16-F88DF573A90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F9680E00-CA3F-AB45-80CC-ED9F0E4CE0F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49CB9BF4-8C42-884D-8DC1-AEE00C259E3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295FC5-B38A-4248-B0FE-1D87BA091865}"/>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954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_Blu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dirty="0"/>
              <a:t>CLICK TO ADD DIVIDER TITLE</a:t>
            </a:r>
          </a:p>
        </p:txBody>
      </p:sp>
      <p:sp>
        <p:nvSpPr>
          <p:cNvPr id="4" name="Slide Number Placeholder 5">
            <a:extLst>
              <a:ext uri="{FF2B5EF4-FFF2-40B4-BE49-F238E27FC236}">
                <a16:creationId xmlns:a16="http://schemas.microsoft.com/office/drawing/2014/main" id="{6AA8095D-5FF4-8541-950E-05ACF7DFD4FD}"/>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dirty="0">
                <a:solidFill>
                  <a:schemeClr val="bg1"/>
                </a:solidFill>
                <a:effectLst/>
                <a:latin typeface="Arial" panose="020B0604020202020204" pitchFamily="34" charset="0"/>
                <a:ea typeface="+mn-ea"/>
                <a:cs typeface="Arial" panose="020B0604020202020204" pitchFamily="34" charset="0"/>
              </a:rPr>
              <a:t>©</a:t>
            </a:r>
            <a:r>
              <a:rPr lang="en-US" sz="600" kern="1200" dirty="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dirty="0">
              <a:solidFill>
                <a:schemeClr val="bg1"/>
              </a:solidFill>
            </a:endParaRPr>
          </a:p>
        </p:txBody>
      </p:sp>
      <p:grpSp>
        <p:nvGrpSpPr>
          <p:cNvPr id="5" name="Group 4">
            <a:extLst>
              <a:ext uri="{FF2B5EF4-FFF2-40B4-BE49-F238E27FC236}">
                <a16:creationId xmlns:a16="http://schemas.microsoft.com/office/drawing/2014/main" id="{279038C1-119A-3543-9B94-7157369DA0F6}"/>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6B4A26D7-92EE-FB41-81C5-F666C10B198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7672647A-EE26-C74C-A26A-0EC280AE18B6}"/>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dirty="0"/>
            </a:p>
          </p:txBody>
        </p:sp>
        <p:sp>
          <p:nvSpPr>
            <p:cNvPr id="9" name="Freeform 8">
              <a:extLst>
                <a:ext uri="{FF2B5EF4-FFF2-40B4-BE49-F238E27FC236}">
                  <a16:creationId xmlns:a16="http://schemas.microsoft.com/office/drawing/2014/main" id="{7EEA32DF-40D3-5543-8A57-117143EF23BF}"/>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0F1E6730-1A9E-9C4E-9AF3-B9B6E0D76D0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1500276-2180-EB40-B79C-A049CCFF392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7C15B2DB-60AE-774A-8BAD-1BFA6AC72BF0}"/>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77744C0E-B654-144E-BFD0-3C1C2821C87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77351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_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dirty="0"/>
              <a:t>CLICK TO ADD DIVIDER TITLE</a:t>
            </a:r>
          </a:p>
        </p:txBody>
      </p:sp>
      <p:sp>
        <p:nvSpPr>
          <p:cNvPr id="4" name="Slide Number Placeholder 5">
            <a:extLst>
              <a:ext uri="{FF2B5EF4-FFF2-40B4-BE49-F238E27FC236}">
                <a16:creationId xmlns:a16="http://schemas.microsoft.com/office/drawing/2014/main" id="{EA1A1C53-3813-164C-B5BC-8DB120787DF9}"/>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dirty="0">
                <a:solidFill>
                  <a:schemeClr val="bg1"/>
                </a:solidFill>
                <a:effectLst/>
                <a:latin typeface="Arial" panose="020B0604020202020204" pitchFamily="34" charset="0"/>
                <a:ea typeface="+mn-ea"/>
                <a:cs typeface="Arial" panose="020B0604020202020204" pitchFamily="34" charset="0"/>
              </a:rPr>
              <a:t>©</a:t>
            </a:r>
            <a:r>
              <a:rPr lang="en-US" sz="600" kern="1200" dirty="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dirty="0">
              <a:solidFill>
                <a:schemeClr val="bg1"/>
              </a:solidFill>
            </a:endParaRPr>
          </a:p>
        </p:txBody>
      </p:sp>
      <p:grpSp>
        <p:nvGrpSpPr>
          <p:cNvPr id="5" name="Group 4">
            <a:extLst>
              <a:ext uri="{FF2B5EF4-FFF2-40B4-BE49-F238E27FC236}">
                <a16:creationId xmlns:a16="http://schemas.microsoft.com/office/drawing/2014/main" id="{CF4FAF19-728A-0846-A900-51B2B1EDD71A}"/>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13501A20-B139-FC48-B790-26651748ED3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F242BDF1-93C2-B342-8038-E322FA793F6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dirty="0"/>
            </a:p>
          </p:txBody>
        </p:sp>
        <p:sp>
          <p:nvSpPr>
            <p:cNvPr id="9" name="Freeform 8">
              <a:extLst>
                <a:ext uri="{FF2B5EF4-FFF2-40B4-BE49-F238E27FC236}">
                  <a16:creationId xmlns:a16="http://schemas.microsoft.com/office/drawing/2014/main" id="{AA8C1F9F-A01A-2843-BBD5-538131E3C4BB}"/>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6E2E5DA2-A675-3F4E-86A7-D06F2AE6241D}"/>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4670E2B-7A71-BE47-9239-067A4E4B815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D3FFE781-61C5-C342-8084-DC03FF9CD406}"/>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501A55FA-B8D5-7341-AD5C-B19B27EF1E9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13883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_colorfu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1143000" y="2327907"/>
            <a:ext cx="6858000" cy="487686"/>
          </a:xfrm>
          <a:prstGeom prst="rect">
            <a:avLst/>
          </a:prstGeom>
        </p:spPr>
        <p:txBody>
          <a:bodyPr anchor="ctr"/>
          <a:lstStyle>
            <a:lvl1pPr algn="ctr">
              <a:defRPr sz="2000" b="1" cap="all" baseline="0">
                <a:solidFill>
                  <a:schemeClr val="bg1"/>
                </a:solidFill>
                <a:latin typeface="Arial" panose="020B0604020202020204" pitchFamily="34" charset="0"/>
                <a:cs typeface="Arial" panose="020B0604020202020204" pitchFamily="34" charset="0"/>
              </a:defRPr>
            </a:lvl1pPr>
          </a:lstStyle>
          <a:p>
            <a:r>
              <a:rPr lang="en-US" dirty="0"/>
              <a:t>CLICK TO ADD DIVIDER TITLE</a:t>
            </a:r>
          </a:p>
        </p:txBody>
      </p:sp>
      <p:sp>
        <p:nvSpPr>
          <p:cNvPr id="4" name="Slide Number Placeholder 5">
            <a:extLst>
              <a:ext uri="{FF2B5EF4-FFF2-40B4-BE49-F238E27FC236}">
                <a16:creationId xmlns:a16="http://schemas.microsoft.com/office/drawing/2014/main" id="{922C7C41-C3FD-DA43-8670-E16E6A4BBC27}"/>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dirty="0">
                <a:solidFill>
                  <a:schemeClr val="bg1"/>
                </a:solidFill>
                <a:effectLst/>
                <a:latin typeface="Arial" panose="020B0604020202020204" pitchFamily="34" charset="0"/>
                <a:ea typeface="+mn-ea"/>
                <a:cs typeface="Arial" panose="020B0604020202020204" pitchFamily="34" charset="0"/>
              </a:rPr>
              <a:t>©</a:t>
            </a:r>
            <a:r>
              <a:rPr lang="en-US" sz="600" kern="1200" dirty="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dirty="0">
              <a:solidFill>
                <a:schemeClr val="bg1"/>
              </a:solidFill>
            </a:endParaRPr>
          </a:p>
        </p:txBody>
      </p:sp>
      <p:grpSp>
        <p:nvGrpSpPr>
          <p:cNvPr id="6" name="Group 5">
            <a:extLst>
              <a:ext uri="{FF2B5EF4-FFF2-40B4-BE49-F238E27FC236}">
                <a16:creationId xmlns:a16="http://schemas.microsoft.com/office/drawing/2014/main" id="{F6A705BF-24C7-5349-9A5E-F65393F33E90}"/>
              </a:ext>
            </a:extLst>
          </p:cNvPr>
          <p:cNvGrpSpPr/>
          <p:nvPr userDrawn="1"/>
        </p:nvGrpSpPr>
        <p:grpSpPr>
          <a:xfrm>
            <a:off x="7773406" y="4735113"/>
            <a:ext cx="913394" cy="187391"/>
            <a:chOff x="3587766" y="2914650"/>
            <a:chExt cx="5014294" cy="1028736"/>
          </a:xfrm>
        </p:grpSpPr>
        <p:sp>
          <p:nvSpPr>
            <p:cNvPr id="7" name="Freeform 6">
              <a:extLst>
                <a:ext uri="{FF2B5EF4-FFF2-40B4-BE49-F238E27FC236}">
                  <a16:creationId xmlns:a16="http://schemas.microsoft.com/office/drawing/2014/main" id="{B6D8885F-E321-9641-8B04-D66D449CE5DB}"/>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AEBE807C-9EC6-1F44-B69D-383DB3F3AB2A}"/>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dirty="0"/>
            </a:p>
          </p:txBody>
        </p:sp>
        <p:sp>
          <p:nvSpPr>
            <p:cNvPr id="9" name="Freeform 8">
              <a:extLst>
                <a:ext uri="{FF2B5EF4-FFF2-40B4-BE49-F238E27FC236}">
                  <a16:creationId xmlns:a16="http://schemas.microsoft.com/office/drawing/2014/main" id="{7FC5CCB7-42DE-2F4D-8A86-5E2055DBBF6E}"/>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ECC93576-4060-9D4B-8496-3FDC44FF587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0D29205-5F41-4148-BEAE-6523B58E5C1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0ABCFC8-3AE4-9541-8D44-5035E69E671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0C47D92-7738-E84C-A2AB-B1E98D4AE73E}"/>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4772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_with imag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726-51BD-554F-BB56-930C6A24E0F0}"/>
              </a:ext>
            </a:extLst>
          </p:cNvPr>
          <p:cNvSpPr>
            <a:spLocks noGrp="1"/>
          </p:cNvSpPr>
          <p:nvPr>
            <p:ph type="ctrTitle" hasCustomPrompt="1"/>
          </p:nvPr>
        </p:nvSpPr>
        <p:spPr>
          <a:xfrm>
            <a:off x="4583329" y="3189755"/>
            <a:ext cx="4198882" cy="487686"/>
          </a:xfrm>
          <a:prstGeom prst="rect">
            <a:avLst/>
          </a:prstGeom>
        </p:spPr>
        <p:txBody>
          <a:bodyPr anchor="b"/>
          <a:lstStyle>
            <a:lvl1pPr algn="r">
              <a:defRPr sz="2000" b="1" cap="all" baseline="0">
                <a:solidFill>
                  <a:schemeClr val="bg1"/>
                </a:solidFill>
                <a:latin typeface="Arial" panose="020B0604020202020204" pitchFamily="34" charset="0"/>
                <a:cs typeface="Arial" panose="020B0604020202020204" pitchFamily="34" charset="0"/>
              </a:defRPr>
            </a:lvl1pPr>
          </a:lstStyle>
          <a:p>
            <a:r>
              <a:rPr lang="en-US" dirty="0"/>
              <a:t>CLICK TO ADD DIVIDER TITLE</a:t>
            </a:r>
          </a:p>
        </p:txBody>
      </p:sp>
      <p:sp>
        <p:nvSpPr>
          <p:cNvPr id="10" name="Picture Placeholder 9">
            <a:extLst>
              <a:ext uri="{FF2B5EF4-FFF2-40B4-BE49-F238E27FC236}">
                <a16:creationId xmlns:a16="http://schemas.microsoft.com/office/drawing/2014/main" id="{E762963A-9F1C-4288-AA3A-F1A282E0EA97}"/>
              </a:ext>
            </a:extLst>
          </p:cNvPr>
          <p:cNvSpPr>
            <a:spLocks noGrp="1"/>
          </p:cNvSpPr>
          <p:nvPr>
            <p:ph type="pic" sz="quarter" idx="10"/>
          </p:nvPr>
        </p:nvSpPr>
        <p:spPr>
          <a:xfrm>
            <a:off x="0" y="0"/>
            <a:ext cx="5608518" cy="5143500"/>
          </a:xfrm>
          <a:custGeom>
            <a:avLst/>
            <a:gdLst>
              <a:gd name="connsiteX0" fmla="*/ 0 w 5608518"/>
              <a:gd name="connsiteY0" fmla="*/ 0 h 5143500"/>
              <a:gd name="connsiteX1" fmla="*/ 5608518 w 5608518"/>
              <a:gd name="connsiteY1" fmla="*/ 0 h 5143500"/>
              <a:gd name="connsiteX2" fmla="*/ 2638917 w 5608518"/>
              <a:gd name="connsiteY2" fmla="*/ 5143500 h 5143500"/>
              <a:gd name="connsiteX3" fmla="*/ 0 w 560851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608518" h="5143500">
                <a:moveTo>
                  <a:pt x="0" y="0"/>
                </a:moveTo>
                <a:lnTo>
                  <a:pt x="5608518" y="0"/>
                </a:lnTo>
                <a:lnTo>
                  <a:pt x="2638917" y="5143500"/>
                </a:lnTo>
                <a:lnTo>
                  <a:pt x="0" y="5143500"/>
                </a:lnTo>
                <a:close/>
              </a:path>
            </a:pathLst>
          </a:custGeom>
          <a:noFill/>
        </p:spPr>
        <p:txBody>
          <a:bodyPr wrap="square">
            <a:noAutofit/>
          </a:bodyPr>
          <a:lstStyle/>
          <a:p>
            <a:r>
              <a:rPr lang="en-US"/>
              <a:t>Click icon to add picture</a:t>
            </a:r>
            <a:endParaRPr lang="en-CA"/>
          </a:p>
        </p:txBody>
      </p:sp>
      <p:sp>
        <p:nvSpPr>
          <p:cNvPr id="5" name="Slide Number Placeholder 5">
            <a:extLst>
              <a:ext uri="{FF2B5EF4-FFF2-40B4-BE49-F238E27FC236}">
                <a16:creationId xmlns:a16="http://schemas.microsoft.com/office/drawing/2014/main" id="{697A81A2-4284-2D4B-B125-178B248380A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dirty="0">
                <a:solidFill>
                  <a:schemeClr val="bg1"/>
                </a:solidFill>
                <a:effectLst/>
                <a:latin typeface="Arial" panose="020B0604020202020204" pitchFamily="34" charset="0"/>
                <a:ea typeface="+mn-ea"/>
                <a:cs typeface="Arial" panose="020B0604020202020204" pitchFamily="34" charset="0"/>
              </a:rPr>
              <a:t>©</a:t>
            </a:r>
            <a:r>
              <a:rPr lang="en-US" sz="600" kern="1200" dirty="0">
                <a:solidFill>
                  <a:schemeClr val="bg1"/>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dirty="0">
              <a:solidFill>
                <a:schemeClr val="bg1"/>
              </a:solidFill>
            </a:endParaRPr>
          </a:p>
        </p:txBody>
      </p:sp>
      <p:grpSp>
        <p:nvGrpSpPr>
          <p:cNvPr id="7" name="Group 6">
            <a:extLst>
              <a:ext uri="{FF2B5EF4-FFF2-40B4-BE49-F238E27FC236}">
                <a16:creationId xmlns:a16="http://schemas.microsoft.com/office/drawing/2014/main" id="{DFB5CCEC-275A-B34C-8019-79327562513D}"/>
              </a:ext>
            </a:extLst>
          </p:cNvPr>
          <p:cNvGrpSpPr/>
          <p:nvPr userDrawn="1"/>
        </p:nvGrpSpPr>
        <p:grpSpPr>
          <a:xfrm>
            <a:off x="7773406" y="4735113"/>
            <a:ext cx="913394" cy="187391"/>
            <a:chOff x="3587766" y="2914650"/>
            <a:chExt cx="5014294" cy="1028736"/>
          </a:xfrm>
        </p:grpSpPr>
        <p:sp>
          <p:nvSpPr>
            <p:cNvPr id="8" name="Freeform 7">
              <a:extLst>
                <a:ext uri="{FF2B5EF4-FFF2-40B4-BE49-F238E27FC236}">
                  <a16:creationId xmlns:a16="http://schemas.microsoft.com/office/drawing/2014/main" id="{A7FDF893-0D5B-2E43-868E-76BEDE95881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chemeClr val="bg1"/>
            </a:solidFill>
            <a:ln w="9507" cap="flat">
              <a:noFill/>
              <a:prstDash val="solid"/>
              <a:miter/>
            </a:ln>
          </p:spPr>
          <p:txBody>
            <a:bodyPr rtlCol="0" anchor="ctr"/>
            <a:lstStyle/>
            <a:p>
              <a:endParaRPr lang="en-US" dirty="0"/>
            </a:p>
          </p:txBody>
        </p:sp>
        <p:sp>
          <p:nvSpPr>
            <p:cNvPr id="9" name="Freeform 8">
              <a:extLst>
                <a:ext uri="{FF2B5EF4-FFF2-40B4-BE49-F238E27FC236}">
                  <a16:creationId xmlns:a16="http://schemas.microsoft.com/office/drawing/2014/main" id="{E7730ABF-D131-6545-9BFA-8C994D7B7B1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chemeClr val="bg1"/>
            </a:solidFill>
            <a:ln w="9507" cap="flat">
              <a:noFill/>
              <a:prstDash val="solid"/>
              <a:miter/>
            </a:ln>
          </p:spPr>
          <p:txBody>
            <a:bodyPr rtlCol="0" anchor="ctr"/>
            <a:lstStyle/>
            <a:p>
              <a:endParaRPr lang="en-US" dirty="0"/>
            </a:p>
          </p:txBody>
        </p:sp>
        <p:sp>
          <p:nvSpPr>
            <p:cNvPr id="11" name="Freeform 10">
              <a:extLst>
                <a:ext uri="{FF2B5EF4-FFF2-40B4-BE49-F238E27FC236}">
                  <a16:creationId xmlns:a16="http://schemas.microsoft.com/office/drawing/2014/main" id="{B073B587-3C41-A947-9E9F-DFE1DE8C47C7}"/>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chemeClr val="bg1"/>
            </a:solidFill>
            <a:ln w="950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85C8A44-2B46-704E-9F3A-F89EA821C2D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chemeClr val="bg1"/>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0E7F008F-D9AF-7C49-9D0B-0C817B4959D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chemeClr val="bg1"/>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E75D5207-8EFC-5E44-8417-C101E7F0987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chemeClr val="bg1"/>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9C1089F-A8E1-7C47-90FB-411A3F5C2E4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chemeClr val="bg1"/>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426020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42F05-073F-0F42-8414-0468876AFBB5}"/>
              </a:ext>
            </a:extLst>
          </p:cNvPr>
          <p:cNvSpPr txBox="1"/>
          <p:nvPr userDrawn="1"/>
        </p:nvSpPr>
        <p:spPr>
          <a:xfrm>
            <a:off x="2002596" y="2020028"/>
            <a:ext cx="5138808" cy="630942"/>
          </a:xfrm>
          <a:prstGeom prst="rect">
            <a:avLst/>
          </a:prstGeom>
          <a:noFill/>
        </p:spPr>
        <p:txBody>
          <a:bodyPr wrap="square" rtlCol="0">
            <a:spAutoFit/>
          </a:bodyPr>
          <a:lstStyle/>
          <a:p>
            <a:pPr algn="ctr"/>
            <a:r>
              <a:rPr lang="en-US" sz="3500" b="1" dirty="0">
                <a:solidFill>
                  <a:srgbClr val="FA4616"/>
                </a:solidFill>
                <a:latin typeface="+mn-lt"/>
              </a:rPr>
              <a:t>THANK YOU</a:t>
            </a:r>
          </a:p>
        </p:txBody>
      </p:sp>
      <p:cxnSp>
        <p:nvCxnSpPr>
          <p:cNvPr id="9" name="Straight Connector 8">
            <a:extLst>
              <a:ext uri="{FF2B5EF4-FFF2-40B4-BE49-F238E27FC236}">
                <a16:creationId xmlns:a16="http://schemas.microsoft.com/office/drawing/2014/main" id="{A76AED3E-553C-8E4F-9107-FBE029A743DC}"/>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dirty="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dirty="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21" name="Group 20">
            <a:extLst>
              <a:ext uri="{FF2B5EF4-FFF2-40B4-BE49-F238E27FC236}">
                <a16:creationId xmlns:a16="http://schemas.microsoft.com/office/drawing/2014/main" id="{5D2D191B-FA01-0540-9962-F2C952655F5D}"/>
              </a:ext>
            </a:extLst>
          </p:cNvPr>
          <p:cNvGrpSpPr/>
          <p:nvPr userDrawn="1"/>
        </p:nvGrpSpPr>
        <p:grpSpPr>
          <a:xfrm>
            <a:off x="7773406" y="4735113"/>
            <a:ext cx="913394" cy="187391"/>
            <a:chOff x="3587766" y="2914650"/>
            <a:chExt cx="5014294" cy="1028736"/>
          </a:xfrm>
        </p:grpSpPr>
        <p:sp>
          <p:nvSpPr>
            <p:cNvPr id="22" name="Freeform 21">
              <a:extLst>
                <a:ext uri="{FF2B5EF4-FFF2-40B4-BE49-F238E27FC236}">
                  <a16:creationId xmlns:a16="http://schemas.microsoft.com/office/drawing/2014/main" id="{8C313274-812C-B547-99E5-62032C0F3D4D}"/>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23" name="Freeform 22">
              <a:extLst>
                <a:ext uri="{FF2B5EF4-FFF2-40B4-BE49-F238E27FC236}">
                  <a16:creationId xmlns:a16="http://schemas.microsoft.com/office/drawing/2014/main" id="{7A626909-4374-8C41-BA98-D785F3864A2C}"/>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F7BBCF0-65E9-8B4F-95D3-B577868A5132}"/>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53BAD0AB-868E-FA45-8212-CDEFB4CAA65B}"/>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39777B3-373D-624F-A959-E06FE9ADD62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5A681163-7584-5344-B6A3-D345E9F066FC}"/>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E8532747-50FB-CB46-999B-A9CA493123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65243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A81A787D-D8A4-E941-B0F1-3B79A283D3CF}"/>
              </a:ext>
            </a:extLst>
          </p:cNvPr>
          <p:cNvSpPr>
            <a:spLocks noGrp="1"/>
          </p:cNvSpPr>
          <p:nvPr>
            <p:ph sz="quarter" idx="11" hasCustomPrompt="1"/>
          </p:nvPr>
        </p:nvSpPr>
        <p:spPr>
          <a:xfrm>
            <a:off x="457200" y="772826"/>
            <a:ext cx="4416533" cy="234964"/>
          </a:xfrm>
          <a:prstGeom prst="rect">
            <a:avLst/>
          </a:prstGeom>
        </p:spPr>
        <p:txBody>
          <a:bodyPr/>
          <a:lstStyle>
            <a:lvl1pPr marL="0" indent="0">
              <a:buNone/>
              <a:defRPr>
                <a:solidFill>
                  <a:srgbClr val="FF0000"/>
                </a:solidFill>
              </a:defRPr>
            </a:lvl1pPr>
          </a:lstStyle>
          <a:p>
            <a:pPr lvl="0"/>
            <a:r>
              <a:rPr lang="en-US" dirty="0"/>
              <a:t>Click to Add Subtitle</a:t>
            </a:r>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5152"/>
            <a:ext cx="2057400" cy="273844"/>
          </a:xfrm>
        </p:spPr>
        <p:txBody>
          <a:bodyPr/>
          <a:lstStyle/>
          <a:p>
            <a:fld id="{C51B5984-C094-0A42-BFB6-9F57449A1222}" type="slidenum">
              <a:rPr lang="en-US" smtClean="0"/>
              <a:pPr/>
              <a:t>‹#›</a:t>
            </a:fld>
            <a:endParaRPr lang="en-US" dirty="0"/>
          </a:p>
        </p:txBody>
      </p:sp>
      <p:sp>
        <p:nvSpPr>
          <p:cNvPr id="12" name="Text Placeholder 10">
            <a:extLst>
              <a:ext uri="{FF2B5EF4-FFF2-40B4-BE49-F238E27FC236}">
                <a16:creationId xmlns:a16="http://schemas.microsoft.com/office/drawing/2014/main" id="{3C83C7E0-6C82-9C49-AFA4-856D1EAE03A0}"/>
              </a:ext>
            </a:extLst>
          </p:cNvPr>
          <p:cNvSpPr>
            <a:spLocks noGrp="1"/>
          </p:cNvSpPr>
          <p:nvPr>
            <p:ph type="body" sz="quarter" idx="12"/>
          </p:nvPr>
        </p:nvSpPr>
        <p:spPr>
          <a:xfrm>
            <a:off x="457200" y="1237397"/>
            <a:ext cx="8215744" cy="3132295"/>
          </a:xfrm>
        </p:spPr>
        <p:txBody>
          <a:bodyPr/>
          <a:lstStyle>
            <a:lvl1pPr marL="0" indent="0">
              <a:buNone/>
              <a:defRPr/>
            </a:lvl1pPr>
          </a:lstStyle>
          <a:p>
            <a:pPr lvl="0"/>
            <a:r>
              <a:rPr lang="en-US"/>
              <a:t>Click to edit Master text styles</a:t>
            </a:r>
          </a:p>
        </p:txBody>
      </p:sp>
      <p:grpSp>
        <p:nvGrpSpPr>
          <p:cNvPr id="10" name="Group 9">
            <a:extLst>
              <a:ext uri="{FF2B5EF4-FFF2-40B4-BE49-F238E27FC236}">
                <a16:creationId xmlns:a16="http://schemas.microsoft.com/office/drawing/2014/main" id="{B4B0BCF6-E5D3-414C-ACF3-D6205505D457}"/>
              </a:ext>
            </a:extLst>
          </p:cNvPr>
          <p:cNvGrpSpPr/>
          <p:nvPr userDrawn="1"/>
        </p:nvGrpSpPr>
        <p:grpSpPr>
          <a:xfrm>
            <a:off x="7773406" y="4735113"/>
            <a:ext cx="913394" cy="187391"/>
            <a:chOff x="3587766" y="2914654"/>
            <a:chExt cx="5014294" cy="1028738"/>
          </a:xfrm>
        </p:grpSpPr>
        <p:sp>
          <p:nvSpPr>
            <p:cNvPr id="11" name="Freeform 10">
              <a:extLst>
                <a:ext uri="{FF2B5EF4-FFF2-40B4-BE49-F238E27FC236}">
                  <a16:creationId xmlns:a16="http://schemas.microsoft.com/office/drawing/2014/main" id="{CEFE68C1-3CD2-6946-BDBC-ECC9A735F398}"/>
                </a:ext>
              </a:extLst>
            </p:cNvPr>
            <p:cNvSpPr/>
            <p:nvPr/>
          </p:nvSpPr>
          <p:spPr>
            <a:xfrm>
              <a:off x="3587766" y="2914654"/>
              <a:ext cx="1172608" cy="1028738"/>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3" name="Freeform 12">
              <a:extLst>
                <a:ext uri="{FF2B5EF4-FFF2-40B4-BE49-F238E27FC236}">
                  <a16:creationId xmlns:a16="http://schemas.microsoft.com/office/drawing/2014/main" id="{1EDBB847-932D-8B46-9D96-AA299805C068}"/>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AFF9CB19-B708-F346-B51F-9F9D8EB63CB4}"/>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639CA0E-3A0C-3446-9480-558AA34EE15C}"/>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405AE6D5-884F-6E41-9F38-8BF048FF21F5}"/>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3FCFCEBF-3592-DC41-9431-F69026249BCB}"/>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6D65837B-9BAF-D845-88B2-97F401F875BC}"/>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28875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 (Editab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2F4FE8-D0B6-074C-B1A4-E55D1E96E88C}"/>
              </a:ext>
            </a:extLst>
          </p:cNvPr>
          <p:cNvSpPr>
            <a:spLocks noGrp="1"/>
          </p:cNvSpPr>
          <p:nvPr>
            <p:ph type="body" sz="quarter" idx="10" hasCustomPrompt="1"/>
          </p:nvPr>
        </p:nvSpPr>
        <p:spPr>
          <a:xfrm>
            <a:off x="1586753" y="2020028"/>
            <a:ext cx="5970494" cy="551722"/>
          </a:xfrm>
        </p:spPr>
        <p:txBody>
          <a:bodyPr/>
          <a:lstStyle>
            <a:lvl1pPr marL="0" indent="0" algn="ctr">
              <a:buNone/>
              <a:defRPr sz="3500" b="1">
                <a:solidFill>
                  <a:srgbClr val="FA4616"/>
                </a:solidFill>
              </a:defRPr>
            </a:lvl1pPr>
          </a:lstStyle>
          <a:p>
            <a:pPr lvl="0"/>
            <a:r>
              <a:rPr lang="en-US" dirty="0"/>
              <a:t>THANK YOU</a:t>
            </a:r>
          </a:p>
        </p:txBody>
      </p:sp>
      <p:sp>
        <p:nvSpPr>
          <p:cNvPr id="15" name="TextBox 14">
            <a:extLst>
              <a:ext uri="{FF2B5EF4-FFF2-40B4-BE49-F238E27FC236}">
                <a16:creationId xmlns:a16="http://schemas.microsoft.com/office/drawing/2014/main" id="{CC471FCD-AEFE-9D4E-9F7A-65E424CF1896}"/>
              </a:ext>
            </a:extLst>
          </p:cNvPr>
          <p:cNvSpPr txBox="1"/>
          <p:nvPr userDrawn="1"/>
        </p:nvSpPr>
        <p:spPr>
          <a:xfrm>
            <a:off x="3083442" y="2571750"/>
            <a:ext cx="2913321" cy="323165"/>
          </a:xfrm>
          <a:prstGeom prst="rect">
            <a:avLst/>
          </a:prstGeom>
          <a:noFill/>
        </p:spPr>
        <p:txBody>
          <a:bodyPr wrap="square" rtlCol="0">
            <a:spAutoFit/>
          </a:bodyPr>
          <a:lstStyle/>
          <a:p>
            <a:pPr algn="ctr"/>
            <a:r>
              <a:rPr lang="en-US" sz="1500" dirty="0">
                <a:solidFill>
                  <a:srgbClr val="A2AAAD"/>
                </a:solidFill>
                <a:latin typeface="Arial" panose="020B0604020202020204" pitchFamily="34" charset="0"/>
                <a:cs typeface="Arial" panose="020B0604020202020204" pitchFamily="34" charset="0"/>
              </a:rPr>
              <a:t>altair.com</a:t>
            </a:r>
          </a:p>
        </p:txBody>
      </p:sp>
      <p:sp>
        <p:nvSpPr>
          <p:cNvPr id="16" name="TextBox 15">
            <a:extLst>
              <a:ext uri="{FF2B5EF4-FFF2-40B4-BE49-F238E27FC236}">
                <a16:creationId xmlns:a16="http://schemas.microsoft.com/office/drawing/2014/main" id="{5FC33CC7-4F35-B84A-86CD-230F5F6B3F65}"/>
              </a:ext>
            </a:extLst>
          </p:cNvPr>
          <p:cNvSpPr txBox="1"/>
          <p:nvPr userDrawn="1"/>
        </p:nvSpPr>
        <p:spPr>
          <a:xfrm>
            <a:off x="3083442" y="3709433"/>
            <a:ext cx="2913321" cy="215444"/>
          </a:xfrm>
          <a:prstGeom prst="rect">
            <a:avLst/>
          </a:prstGeom>
          <a:noFill/>
        </p:spPr>
        <p:txBody>
          <a:bodyPr wrap="square" rtlCol="0">
            <a:spAutoFit/>
          </a:bodyPr>
          <a:lstStyle/>
          <a:p>
            <a:pPr algn="ctr"/>
            <a:r>
              <a:rPr lang="en-US" sz="800" dirty="0">
                <a:solidFill>
                  <a:srgbClr val="A2AAAD"/>
                </a:solidFill>
                <a:latin typeface="Arial" panose="020B0604020202020204" pitchFamily="34" charset="0"/>
                <a:cs typeface="Arial" panose="020B0604020202020204" pitchFamily="34" charset="0"/>
              </a:rPr>
              <a:t>#ONLYFORWARD</a:t>
            </a:r>
          </a:p>
        </p:txBody>
      </p:sp>
      <p:pic>
        <p:nvPicPr>
          <p:cNvPr id="10" name="Picture 9">
            <a:extLst>
              <a:ext uri="{FF2B5EF4-FFF2-40B4-BE49-F238E27FC236}">
                <a16:creationId xmlns:a16="http://schemas.microsoft.com/office/drawing/2014/main" id="{21263E45-C37E-4717-A752-D57A74DB0DAB}"/>
              </a:ext>
            </a:extLst>
          </p:cNvPr>
          <p:cNvPicPr>
            <a:picLocks noChangeAspect="1"/>
          </p:cNvPicPr>
          <p:nvPr userDrawn="1"/>
        </p:nvPicPr>
        <p:blipFill>
          <a:blip r:embed="rId2"/>
          <a:stretch>
            <a:fillRect/>
          </a:stretch>
        </p:blipFill>
        <p:spPr>
          <a:xfrm>
            <a:off x="4105828" y="3521368"/>
            <a:ext cx="867735" cy="126902"/>
          </a:xfrm>
          <a:prstGeom prst="rect">
            <a:avLst/>
          </a:prstGeom>
        </p:spPr>
      </p:pic>
      <p:grpSp>
        <p:nvGrpSpPr>
          <p:cNvPr id="8" name="Group 7">
            <a:extLst>
              <a:ext uri="{FF2B5EF4-FFF2-40B4-BE49-F238E27FC236}">
                <a16:creationId xmlns:a16="http://schemas.microsoft.com/office/drawing/2014/main" id="{F188F56B-9158-F244-B7B5-40262A57931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724DDB8-32A0-614C-9484-4040057A1C3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2" name="Freeform 11">
              <a:extLst>
                <a:ext uri="{FF2B5EF4-FFF2-40B4-BE49-F238E27FC236}">
                  <a16:creationId xmlns:a16="http://schemas.microsoft.com/office/drawing/2014/main" id="{441783F1-4392-1F46-A257-F65079A0157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BFD1108-ABF5-2146-B9FB-037B9D0A8495}"/>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24E9319-1492-EF49-89E7-A47108E1FB9F}"/>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79AB8B7-BF3A-4144-AA3C-3F41F3BD30D2}"/>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54DC2924-5AC6-9240-B1CF-9CE3A8B4EC0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1BFC3C2-6622-9C4C-A4BE-F44D50BBAE0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cxnSp>
        <p:nvCxnSpPr>
          <p:cNvPr id="19" name="Straight Connector 18">
            <a:extLst>
              <a:ext uri="{FF2B5EF4-FFF2-40B4-BE49-F238E27FC236}">
                <a16:creationId xmlns:a16="http://schemas.microsoft.com/office/drawing/2014/main" id="{57543D2C-9C25-CD4C-8781-58D40DB49051}"/>
              </a:ext>
            </a:extLst>
          </p:cNvPr>
          <p:cNvCxnSpPr>
            <a:cxnSpLocks/>
          </p:cNvCxnSpPr>
          <p:nvPr userDrawn="1"/>
        </p:nvCxnSpPr>
        <p:spPr>
          <a:xfrm flipH="1">
            <a:off x="-89647" y="-170329"/>
            <a:ext cx="2156693" cy="3851804"/>
          </a:xfrm>
          <a:prstGeom prst="line">
            <a:avLst/>
          </a:prstGeom>
          <a:ln w="12700">
            <a:solidFill>
              <a:srgbClr val="FA461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2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ltair + Brand">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4331"/>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dirty="0"/>
              <a:t>BRAND LOGO</a:t>
            </a:r>
            <a:endParaRPr lang="en-CA" dirty="0"/>
          </a:p>
        </p:txBody>
      </p:sp>
      <p:sp>
        <p:nvSpPr>
          <p:cNvPr id="8" name="Title Placeholder 1">
            <a:extLst>
              <a:ext uri="{FF2B5EF4-FFF2-40B4-BE49-F238E27FC236}">
                <a16:creationId xmlns:a16="http://schemas.microsoft.com/office/drawing/2014/main" id="{1DE239AE-A166-7445-97DE-DC95949F4713}"/>
              </a:ext>
            </a:extLst>
          </p:cNvPr>
          <p:cNvSpPr>
            <a:spLocks noGrp="1"/>
          </p:cNvSpPr>
          <p:nvPr userDrawn="1">
            <p:ph type="title" hasCustomPrompt="1"/>
          </p:nvPr>
        </p:nvSpPr>
        <p:spPr>
          <a:xfrm>
            <a:off x="3761123" y="4180327"/>
            <a:ext cx="4873720" cy="297980"/>
          </a:xfrm>
          <a:prstGeom prst="rect">
            <a:avLst/>
          </a:prstGeom>
        </p:spPr>
        <p:txBody>
          <a:bodyPr vert="horz" lIns="91440" tIns="45720" rIns="91440" bIns="45720" rtlCol="0" anchor="ctr">
            <a:noAutofit/>
          </a:bodyPr>
          <a:lstStyle>
            <a:lvl1pPr>
              <a:defRPr sz="1400" cap="all" baseline="0">
                <a:solidFill>
                  <a:schemeClr val="tx2"/>
                </a:solidFill>
              </a:defRPr>
            </a:lvl1pPr>
          </a:lstStyle>
          <a:p>
            <a:r>
              <a:rPr lang="en-US" dirty="0"/>
              <a:t>CLICK TO ADD PRESENTATION TITLE</a:t>
            </a:r>
          </a:p>
        </p:txBody>
      </p:sp>
      <p:sp>
        <p:nvSpPr>
          <p:cNvPr id="3" name="Text Placeholder 2">
            <a:extLst>
              <a:ext uri="{FF2B5EF4-FFF2-40B4-BE49-F238E27FC236}">
                <a16:creationId xmlns:a16="http://schemas.microsoft.com/office/drawing/2014/main" id="{096C4048-A3FE-0042-BDFC-5A69E377A099}"/>
              </a:ext>
            </a:extLst>
          </p:cNvPr>
          <p:cNvSpPr>
            <a:spLocks noGrp="1"/>
          </p:cNvSpPr>
          <p:nvPr userDrawn="1">
            <p:ph type="body" sz="quarter" idx="10" hasCustomPrompt="1"/>
          </p:nvPr>
        </p:nvSpPr>
        <p:spPr>
          <a:xfrm>
            <a:off x="3761895" y="4478338"/>
            <a:ext cx="4262437" cy="297980"/>
          </a:xfrm>
          <a:prstGeom prst="rect">
            <a:avLst/>
          </a:prstGeom>
        </p:spPr>
        <p:txBody>
          <a:bodyPr/>
          <a:lstStyle>
            <a:lvl1pPr marL="0" indent="0">
              <a:buNone/>
              <a:defRPr sz="1100">
                <a:solidFill>
                  <a:srgbClr val="A2AAAD"/>
                </a:solidFill>
              </a:defRPr>
            </a:lvl1pPr>
          </a:lstStyle>
          <a:p>
            <a:pPr lvl="0"/>
            <a:r>
              <a:rPr lang="en-US" dirty="0"/>
              <a:t>Presenter Name / Position Title / Date</a:t>
            </a:r>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5F26326C-3E1B-B448-AC0A-B475EABF4945}"/>
              </a:ext>
            </a:extLst>
          </p:cNvPr>
          <p:cNvGrpSpPr/>
          <p:nvPr userDrawn="1"/>
        </p:nvGrpSpPr>
        <p:grpSpPr>
          <a:xfrm>
            <a:off x="644860" y="4310212"/>
            <a:ext cx="1370085" cy="281086"/>
            <a:chOff x="3587766" y="2914650"/>
            <a:chExt cx="5014294" cy="1028736"/>
          </a:xfrm>
        </p:grpSpPr>
        <p:sp>
          <p:nvSpPr>
            <p:cNvPr id="37" name="Freeform 36">
              <a:extLst>
                <a:ext uri="{FF2B5EF4-FFF2-40B4-BE49-F238E27FC236}">
                  <a16:creationId xmlns:a16="http://schemas.microsoft.com/office/drawing/2014/main" id="{1C4B4C02-E6DA-B747-A3EF-E5E2122A9921}"/>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38" name="Freeform 37">
              <a:extLst>
                <a:ext uri="{FF2B5EF4-FFF2-40B4-BE49-F238E27FC236}">
                  <a16:creationId xmlns:a16="http://schemas.microsoft.com/office/drawing/2014/main" id="{29E79F91-8034-0943-8886-63995F8325B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2F0C7545-907B-204A-9A97-440E361A616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A389ECDA-030A-D943-8D5B-63CD68CA7FB8}"/>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8CFE75BF-5492-E647-9219-DFC2B1B092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0722DE8B-514C-1B4C-8249-A4A720E4C115}"/>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EEC83EA5-E448-C349-8164-8B52B55D7181}"/>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14812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ltair + Brand (Title + Subtitle)">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E7A8FC9D-CF14-7C4F-B951-1BF383E4FE15}"/>
              </a:ext>
            </a:extLst>
          </p:cNvPr>
          <p:cNvSpPr>
            <a:spLocks noGrp="1"/>
          </p:cNvSpPr>
          <p:nvPr>
            <p:ph type="pic" sz="quarter" idx="11"/>
          </p:nvPr>
        </p:nvSpPr>
        <p:spPr>
          <a:xfrm>
            <a:off x="-2186" y="-6352"/>
            <a:ext cx="9152535" cy="3800919"/>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txBody>
          <a:bodyPr/>
          <a:lstStyle/>
          <a:p>
            <a:endParaRPr lang="en-US"/>
          </a:p>
        </p:txBody>
      </p:sp>
      <p:sp>
        <p:nvSpPr>
          <p:cNvPr id="12" name="Freeform: Shape 11">
            <a:extLst>
              <a:ext uri="{FF2B5EF4-FFF2-40B4-BE49-F238E27FC236}">
                <a16:creationId xmlns:a16="http://schemas.microsoft.com/office/drawing/2014/main" id="{580706EC-C922-43DA-A177-E8615057FC95}"/>
              </a:ext>
            </a:extLst>
          </p:cNvPr>
          <p:cNvSpPr/>
          <p:nvPr userDrawn="1"/>
        </p:nvSpPr>
        <p:spPr bwMode="white">
          <a:xfrm>
            <a:off x="0" y="2191156"/>
            <a:ext cx="9144000" cy="2964504"/>
          </a:xfrm>
          <a:custGeom>
            <a:avLst/>
            <a:gdLst>
              <a:gd name="connsiteX0" fmla="*/ 9144000 w 9144000"/>
              <a:gd name="connsiteY0" fmla="*/ 0 h 2964504"/>
              <a:gd name="connsiteX1" fmla="*/ 9144000 w 9144000"/>
              <a:gd name="connsiteY1" fmla="*/ 1592904 h 2964504"/>
              <a:gd name="connsiteX2" fmla="*/ 9144000 w 9144000"/>
              <a:gd name="connsiteY2" fmla="*/ 2964504 h 2964504"/>
              <a:gd name="connsiteX3" fmla="*/ 0 w 9144000"/>
              <a:gd name="connsiteY3" fmla="*/ 2964504 h 2964504"/>
              <a:gd name="connsiteX4" fmla="*/ 0 w 9144000"/>
              <a:gd name="connsiteY4" fmla="*/ 1592904 h 2964504"/>
              <a:gd name="connsiteX5" fmla="*/ 8287966 w 9144000"/>
              <a:gd name="connsiteY5" fmla="*/ 1592904 h 296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964504">
                <a:moveTo>
                  <a:pt x="9144000" y="0"/>
                </a:moveTo>
                <a:lnTo>
                  <a:pt x="9144000" y="1592904"/>
                </a:lnTo>
                <a:lnTo>
                  <a:pt x="9144000" y="2964504"/>
                </a:lnTo>
                <a:lnTo>
                  <a:pt x="0" y="2964504"/>
                </a:lnTo>
                <a:lnTo>
                  <a:pt x="0" y="1592904"/>
                </a:lnTo>
                <a:lnTo>
                  <a:pt x="8287966" y="15929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Picture Placeholder 5">
            <a:extLst>
              <a:ext uri="{FF2B5EF4-FFF2-40B4-BE49-F238E27FC236}">
                <a16:creationId xmlns:a16="http://schemas.microsoft.com/office/drawing/2014/main" id="{2FFE7744-A8B0-466D-B301-1EAEE39B7493}"/>
              </a:ext>
            </a:extLst>
          </p:cNvPr>
          <p:cNvSpPr>
            <a:spLocks noGrp="1"/>
          </p:cNvSpPr>
          <p:nvPr>
            <p:ph type="pic" sz="quarter" idx="12" hasCustomPrompt="1"/>
          </p:nvPr>
        </p:nvSpPr>
        <p:spPr>
          <a:xfrm>
            <a:off x="2347913" y="4319588"/>
            <a:ext cx="1263650" cy="298450"/>
          </a:xfrm>
        </p:spPr>
        <p:txBody>
          <a:bodyPr/>
          <a:lstStyle>
            <a:lvl1pPr marL="0" indent="0">
              <a:buNone/>
              <a:defRPr sz="1200"/>
            </a:lvl1pPr>
          </a:lstStyle>
          <a:p>
            <a:r>
              <a:rPr lang="en-US" dirty="0"/>
              <a:t>BRAND LOGO</a:t>
            </a:r>
            <a:endParaRPr lang="en-CA" dirty="0"/>
          </a:p>
        </p:txBody>
      </p:sp>
      <p:cxnSp>
        <p:nvCxnSpPr>
          <p:cNvPr id="4" name="Straight Connector 3">
            <a:extLst>
              <a:ext uri="{FF2B5EF4-FFF2-40B4-BE49-F238E27FC236}">
                <a16:creationId xmlns:a16="http://schemas.microsoft.com/office/drawing/2014/main" id="{99B88F25-CC92-324D-8E03-5D4EF7C6D685}"/>
              </a:ext>
            </a:extLst>
          </p:cNvPr>
          <p:cNvCxnSpPr>
            <a:cxnSpLocks/>
          </p:cNvCxnSpPr>
          <p:nvPr userDrawn="1"/>
        </p:nvCxnSpPr>
        <p:spPr>
          <a:xfrm>
            <a:off x="2164520" y="4147231"/>
            <a:ext cx="0" cy="66215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15" name="Title Placeholder 1">
            <a:extLst>
              <a:ext uri="{FF2B5EF4-FFF2-40B4-BE49-F238E27FC236}">
                <a16:creationId xmlns:a16="http://schemas.microsoft.com/office/drawing/2014/main" id="{938FE0C7-F308-D241-893F-E0EF0EA12E2E}"/>
              </a:ext>
            </a:extLst>
          </p:cNvPr>
          <p:cNvSpPr txBox="1">
            <a:spLocks/>
          </p:cNvSpPr>
          <p:nvPr userDrawn="1"/>
        </p:nvSpPr>
        <p:spPr>
          <a:xfrm>
            <a:off x="3760805" y="4031337"/>
            <a:ext cx="4263527" cy="29798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a:t>CLICK TO ADD PRESENTATION TITLE</a:t>
            </a:r>
          </a:p>
        </p:txBody>
      </p:sp>
      <p:sp>
        <p:nvSpPr>
          <p:cNvPr id="16" name="Text Placeholder 2">
            <a:extLst>
              <a:ext uri="{FF2B5EF4-FFF2-40B4-BE49-F238E27FC236}">
                <a16:creationId xmlns:a16="http://schemas.microsoft.com/office/drawing/2014/main" id="{217E2435-105A-9E4A-ACF7-D7B34AD09092}"/>
              </a:ext>
            </a:extLst>
          </p:cNvPr>
          <p:cNvSpPr>
            <a:spLocks noGrp="1"/>
          </p:cNvSpPr>
          <p:nvPr>
            <p:ph type="body" sz="quarter" idx="13" hasCustomPrompt="1"/>
          </p:nvPr>
        </p:nvSpPr>
        <p:spPr>
          <a:xfrm>
            <a:off x="3761577" y="4688580"/>
            <a:ext cx="4262437" cy="297980"/>
          </a:xfrm>
          <a:prstGeom prst="rect">
            <a:avLst/>
          </a:prstGeom>
        </p:spPr>
        <p:txBody>
          <a:bodyPr/>
          <a:lstStyle>
            <a:lvl1pPr marL="0" indent="0">
              <a:buNone/>
              <a:defRPr sz="1100">
                <a:solidFill>
                  <a:srgbClr val="A2AAAD"/>
                </a:solidFill>
              </a:defRPr>
            </a:lvl1pPr>
          </a:lstStyle>
          <a:p>
            <a:pPr lvl="0"/>
            <a:r>
              <a:rPr lang="en-US" dirty="0"/>
              <a:t>Presenter Name / Position Title / Date</a:t>
            </a:r>
          </a:p>
        </p:txBody>
      </p:sp>
      <p:sp>
        <p:nvSpPr>
          <p:cNvPr id="17" name="Title Placeholder 1">
            <a:extLst>
              <a:ext uri="{FF2B5EF4-FFF2-40B4-BE49-F238E27FC236}">
                <a16:creationId xmlns:a16="http://schemas.microsoft.com/office/drawing/2014/main" id="{4AF76115-89F0-7B4D-B120-7ACFFB33008D}"/>
              </a:ext>
            </a:extLst>
          </p:cNvPr>
          <p:cNvSpPr txBox="1">
            <a:spLocks/>
          </p:cNvSpPr>
          <p:nvPr userDrawn="1"/>
        </p:nvSpPr>
        <p:spPr>
          <a:xfrm>
            <a:off x="3760805" y="4347024"/>
            <a:ext cx="4263527" cy="29798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lang="en-US" sz="1400" b="1" kern="1200" cap="all" baseline="0" dirty="0">
                <a:solidFill>
                  <a:schemeClr val="tx2"/>
                </a:solidFill>
                <a:latin typeface="Arial" panose="020B0604020202020204" pitchFamily="34" charset="0"/>
                <a:ea typeface="+mj-ea"/>
                <a:cs typeface="Arial" panose="020B0604020202020204" pitchFamily="34" charset="0"/>
              </a:defRPr>
            </a:lvl1pPr>
          </a:lstStyle>
          <a:p>
            <a:r>
              <a:rPr lang="en-US" sz="1100" b="0" dirty="0">
                <a:solidFill>
                  <a:schemeClr val="bg2"/>
                </a:solidFill>
              </a:rPr>
              <a:t>CLICK TO ADD optional PRESENTATION </a:t>
            </a:r>
            <a:r>
              <a:rPr lang="en-US" sz="1100" b="0" dirty="0" err="1">
                <a:solidFill>
                  <a:schemeClr val="bg2"/>
                </a:solidFill>
              </a:rPr>
              <a:t>subTITLE</a:t>
            </a:r>
            <a:endParaRPr lang="en-US" sz="1100" b="0" dirty="0">
              <a:solidFill>
                <a:schemeClr val="bg2"/>
              </a:solidFill>
            </a:endParaRPr>
          </a:p>
        </p:txBody>
      </p:sp>
      <p:grpSp>
        <p:nvGrpSpPr>
          <p:cNvPr id="23" name="Group 22">
            <a:extLst>
              <a:ext uri="{FF2B5EF4-FFF2-40B4-BE49-F238E27FC236}">
                <a16:creationId xmlns:a16="http://schemas.microsoft.com/office/drawing/2014/main" id="{D9B8AEB5-700F-D34A-BC42-1AE61D47A67F}"/>
              </a:ext>
            </a:extLst>
          </p:cNvPr>
          <p:cNvGrpSpPr/>
          <p:nvPr userDrawn="1"/>
        </p:nvGrpSpPr>
        <p:grpSpPr>
          <a:xfrm>
            <a:off x="644860" y="4310212"/>
            <a:ext cx="1370085" cy="281086"/>
            <a:chOff x="3587766" y="2914650"/>
            <a:chExt cx="5014294" cy="1028736"/>
          </a:xfrm>
        </p:grpSpPr>
        <p:sp>
          <p:nvSpPr>
            <p:cNvPr id="24" name="Freeform 23">
              <a:extLst>
                <a:ext uri="{FF2B5EF4-FFF2-40B4-BE49-F238E27FC236}">
                  <a16:creationId xmlns:a16="http://schemas.microsoft.com/office/drawing/2014/main" id="{D036661A-6A68-A949-81B9-6CD3709C40A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25" name="Freeform 24">
              <a:extLst>
                <a:ext uri="{FF2B5EF4-FFF2-40B4-BE49-F238E27FC236}">
                  <a16:creationId xmlns:a16="http://schemas.microsoft.com/office/drawing/2014/main" id="{EE202FF1-1526-384A-A7F4-E1697FE2384B}"/>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67BB5763-D348-4D4B-83C3-73A42E74CE6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F335A5E1-A37F-454D-9681-ABACBFB461C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F8E72BD2-1FF9-3C48-B513-3528B705207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6110B1B-F668-EE40-9FC4-B719033F7CAA}"/>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F25C91A4-7D6E-4A4E-B689-A4AC2A2FFC2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35465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dirty="0"/>
              <a:t>Click to edit Master title style</a:t>
            </a:r>
          </a:p>
        </p:txBody>
      </p:sp>
      <p:sp>
        <p:nvSpPr>
          <p:cNvPr id="8" name="Picture Placeholder 8">
            <a:extLst>
              <a:ext uri="{FF2B5EF4-FFF2-40B4-BE49-F238E27FC236}">
                <a16:creationId xmlns:a16="http://schemas.microsoft.com/office/drawing/2014/main" id="{36B8D7E8-B695-408D-B478-C9B263E7126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dirty="0"/>
          </a:p>
        </p:txBody>
      </p:sp>
    </p:spTree>
    <p:extLst>
      <p:ext uri="{BB962C8B-B14F-4D97-AF65-F5344CB8AC3E}">
        <p14:creationId xmlns:p14="http://schemas.microsoft.com/office/powerpoint/2010/main" val="402871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dirty="0"/>
              <a:t>Click to edit Master title style</a:t>
            </a:r>
          </a:p>
        </p:txBody>
      </p:sp>
      <p:sp>
        <p:nvSpPr>
          <p:cNvPr id="8" name="Picture Placeholder 8">
            <a:extLst>
              <a:ext uri="{FF2B5EF4-FFF2-40B4-BE49-F238E27FC236}">
                <a16:creationId xmlns:a16="http://schemas.microsoft.com/office/drawing/2014/main" id="{D27701AE-D3D0-40C3-A722-F54E9097603A}"/>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dirty="0"/>
          </a:p>
        </p:txBody>
      </p:sp>
      <p:sp>
        <p:nvSpPr>
          <p:cNvPr id="6" name="Slide Number Placeholder 2">
            <a:extLst>
              <a:ext uri="{FF2B5EF4-FFF2-40B4-BE49-F238E27FC236}">
                <a16:creationId xmlns:a16="http://schemas.microsoft.com/office/drawing/2014/main" id="{50EFB5A5-96EB-4F4F-9552-AEA3F911EF3B}"/>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
        <p:nvSpPr>
          <p:cNvPr id="9" name="Content Placeholder 6">
            <a:extLst>
              <a:ext uri="{FF2B5EF4-FFF2-40B4-BE49-F238E27FC236}">
                <a16:creationId xmlns:a16="http://schemas.microsoft.com/office/drawing/2014/main" id="{2D59F85E-9777-7845-9421-614C4CD67EBD}"/>
              </a:ext>
            </a:extLst>
          </p:cNvPr>
          <p:cNvSpPr>
            <a:spLocks noGrp="1"/>
          </p:cNvSpPr>
          <p:nvPr>
            <p:ph sz="quarter" idx="11" hasCustomPrompt="1"/>
          </p:nvPr>
        </p:nvSpPr>
        <p:spPr>
          <a:xfrm>
            <a:off x="457200" y="772826"/>
            <a:ext cx="4416533" cy="234964"/>
          </a:xfrm>
        </p:spPr>
        <p:txBody>
          <a:bodyPr/>
          <a:lstStyle>
            <a:lvl1pPr marL="0" indent="0">
              <a:buNone/>
              <a:defRPr>
                <a:solidFill>
                  <a:srgbClr val="FA4616"/>
                </a:solidFill>
              </a:defRPr>
            </a:lvl1pPr>
          </a:lstStyle>
          <a:p>
            <a:pPr lvl="0"/>
            <a:r>
              <a:rPr lang="en-US" dirty="0"/>
              <a:t>Click to Add Subtitle</a:t>
            </a:r>
          </a:p>
        </p:txBody>
      </p:sp>
    </p:spTree>
    <p:extLst>
      <p:ext uri="{BB962C8B-B14F-4D97-AF65-F5344CB8AC3E}">
        <p14:creationId xmlns:p14="http://schemas.microsoft.com/office/powerpoint/2010/main" val="370179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657CDC3-616D-44A0-8DF6-F2497CC70E22}"/>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dirty="0"/>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dirty="0"/>
              <a:t>Click to edit Master title style</a:t>
            </a:r>
          </a:p>
        </p:txBody>
      </p:sp>
      <p:sp>
        <p:nvSpPr>
          <p:cNvPr id="8" name="Slide Number Placeholder 2">
            <a:extLst>
              <a:ext uri="{FF2B5EF4-FFF2-40B4-BE49-F238E27FC236}">
                <a16:creationId xmlns:a16="http://schemas.microsoft.com/office/drawing/2014/main" id="{5594559B-C0B5-2C45-8873-C55A94E3B29F}"/>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
        <p:nvSpPr>
          <p:cNvPr id="13" name="Content Placeholder 6">
            <a:extLst>
              <a:ext uri="{FF2B5EF4-FFF2-40B4-BE49-F238E27FC236}">
                <a16:creationId xmlns:a16="http://schemas.microsoft.com/office/drawing/2014/main" id="{56477534-AE73-7342-A048-C865B2261859}"/>
              </a:ext>
            </a:extLst>
          </p:cNvPr>
          <p:cNvSpPr>
            <a:spLocks noGrp="1"/>
          </p:cNvSpPr>
          <p:nvPr>
            <p:ph sz="quarter" idx="11" hasCustomPrompt="1"/>
          </p:nvPr>
        </p:nvSpPr>
        <p:spPr>
          <a:xfrm>
            <a:off x="457200" y="772826"/>
            <a:ext cx="4416533" cy="234964"/>
          </a:xfrm>
        </p:spPr>
        <p:txBody>
          <a:bodyPr/>
          <a:lstStyle>
            <a:lvl1pPr marL="0" indent="0">
              <a:buNone/>
              <a:defRPr>
                <a:solidFill>
                  <a:srgbClr val="FA4616"/>
                </a:solidFill>
              </a:defRPr>
            </a:lvl1pPr>
          </a:lstStyle>
          <a:p>
            <a:pPr lvl="0"/>
            <a:r>
              <a:rPr lang="en-US" dirty="0"/>
              <a:t>Click to Add Subtitle</a:t>
            </a:r>
          </a:p>
        </p:txBody>
      </p:sp>
      <p:sp>
        <p:nvSpPr>
          <p:cNvPr id="4" name="Text Placeholder 3">
            <a:extLst>
              <a:ext uri="{FF2B5EF4-FFF2-40B4-BE49-F238E27FC236}">
                <a16:creationId xmlns:a16="http://schemas.microsoft.com/office/drawing/2014/main" id="{A5674E69-85A6-0A41-B18C-64E5DEC9A685}"/>
              </a:ext>
            </a:extLst>
          </p:cNvPr>
          <p:cNvSpPr>
            <a:spLocks noGrp="1"/>
          </p:cNvSpPr>
          <p:nvPr>
            <p:ph type="body" sz="quarter" idx="14" hasCustomPrompt="1"/>
          </p:nvPr>
        </p:nvSpPr>
        <p:spPr>
          <a:xfrm>
            <a:off x="457200" y="1243584"/>
            <a:ext cx="8215313" cy="3194169"/>
          </a:xfrm>
        </p:spPr>
        <p:txBody>
          <a:bodyPr/>
          <a:lstStyle/>
          <a:p>
            <a:pPr lvl="0"/>
            <a:r>
              <a:rPr lang="en-US" dirty="0"/>
              <a:t>Click to edit Master text styles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283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dirty="0"/>
              <a:t>Click to edit Master title style</a:t>
            </a:r>
          </a:p>
        </p:txBody>
      </p:sp>
      <p:sp>
        <p:nvSpPr>
          <p:cNvPr id="10" name="Picture Placeholder 8">
            <a:extLst>
              <a:ext uri="{FF2B5EF4-FFF2-40B4-BE49-F238E27FC236}">
                <a16:creationId xmlns:a16="http://schemas.microsoft.com/office/drawing/2014/main" id="{24FA0C31-9766-448A-9152-0527686EC1C1}"/>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dirty="0"/>
          </a:p>
        </p:txBody>
      </p:sp>
      <p:sp>
        <p:nvSpPr>
          <p:cNvPr id="8" name="Slide Number Placeholder 2">
            <a:extLst>
              <a:ext uri="{FF2B5EF4-FFF2-40B4-BE49-F238E27FC236}">
                <a16:creationId xmlns:a16="http://schemas.microsoft.com/office/drawing/2014/main" id="{5528C559-F333-D841-AFDF-28979AFBBA7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
        <p:nvSpPr>
          <p:cNvPr id="12" name="Content Placeholder 6">
            <a:extLst>
              <a:ext uri="{FF2B5EF4-FFF2-40B4-BE49-F238E27FC236}">
                <a16:creationId xmlns:a16="http://schemas.microsoft.com/office/drawing/2014/main" id="{51B5D4B3-842E-0341-BBB7-93814A3B6CE8}"/>
              </a:ext>
            </a:extLst>
          </p:cNvPr>
          <p:cNvSpPr>
            <a:spLocks noGrp="1"/>
          </p:cNvSpPr>
          <p:nvPr>
            <p:ph sz="quarter" idx="11" hasCustomPrompt="1"/>
          </p:nvPr>
        </p:nvSpPr>
        <p:spPr>
          <a:xfrm>
            <a:off x="457200" y="772826"/>
            <a:ext cx="4416533" cy="234964"/>
          </a:xfrm>
        </p:spPr>
        <p:txBody>
          <a:bodyPr/>
          <a:lstStyle>
            <a:lvl1pPr marL="0" indent="0">
              <a:buNone/>
              <a:defRPr>
                <a:solidFill>
                  <a:srgbClr val="FA4616"/>
                </a:solidFill>
              </a:defRPr>
            </a:lvl1pPr>
          </a:lstStyle>
          <a:p>
            <a:pPr lvl="0"/>
            <a:r>
              <a:rPr lang="en-US" dirty="0"/>
              <a:t>Click to Add Subtitle</a:t>
            </a:r>
          </a:p>
        </p:txBody>
      </p:sp>
      <p:sp>
        <p:nvSpPr>
          <p:cNvPr id="13" name="Text Placeholder 3">
            <a:extLst>
              <a:ext uri="{FF2B5EF4-FFF2-40B4-BE49-F238E27FC236}">
                <a16:creationId xmlns:a16="http://schemas.microsoft.com/office/drawing/2014/main" id="{05A87E55-B49D-A44E-8C1E-D991BE0A3D46}"/>
              </a:ext>
            </a:extLst>
          </p:cNvPr>
          <p:cNvSpPr>
            <a:spLocks noGrp="1"/>
          </p:cNvSpPr>
          <p:nvPr>
            <p:ph type="body" sz="quarter" idx="14"/>
          </p:nvPr>
        </p:nvSpPr>
        <p:spPr>
          <a:xfrm>
            <a:off x="457201" y="1243584"/>
            <a:ext cx="4019266" cy="31941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3">
            <a:extLst>
              <a:ext uri="{FF2B5EF4-FFF2-40B4-BE49-F238E27FC236}">
                <a16:creationId xmlns:a16="http://schemas.microsoft.com/office/drawing/2014/main" id="{C7991F75-488B-284F-B820-F0896C1A4C6D}"/>
              </a:ext>
            </a:extLst>
          </p:cNvPr>
          <p:cNvSpPr>
            <a:spLocks noGrp="1"/>
          </p:cNvSpPr>
          <p:nvPr>
            <p:ph type="body" sz="quarter" idx="15"/>
          </p:nvPr>
        </p:nvSpPr>
        <p:spPr>
          <a:xfrm>
            <a:off x="4667533" y="1243584"/>
            <a:ext cx="4019266" cy="31941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148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AE38C97-362C-834F-B5EE-873E44C056E6}"/>
              </a:ext>
            </a:extLst>
          </p:cNvPr>
          <p:cNvSpPr>
            <a:spLocks noGrp="1"/>
          </p:cNvSpPr>
          <p:nvPr>
            <p:ph type="pic" sz="quarter" idx="12"/>
          </p:nvPr>
        </p:nvSpPr>
        <p:spPr>
          <a:xfrm>
            <a:off x="4971393" y="1424904"/>
            <a:ext cx="3701551" cy="2807208"/>
          </a:xfrm>
        </p:spPr>
        <p:txBody>
          <a:bodyPr/>
          <a:lstStyle/>
          <a:p>
            <a:endParaRPr lang="en-US" dirty="0"/>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dirty="0"/>
              <a:t>Click to edit Master title style</a:t>
            </a:r>
          </a:p>
        </p:txBody>
      </p:sp>
      <p:sp>
        <p:nvSpPr>
          <p:cNvPr id="10" name="Picture Placeholder 8">
            <a:extLst>
              <a:ext uri="{FF2B5EF4-FFF2-40B4-BE49-F238E27FC236}">
                <a16:creationId xmlns:a16="http://schemas.microsoft.com/office/drawing/2014/main" id="{A869ED57-594F-4FE6-AC7C-17AF5029CE77}"/>
              </a:ext>
            </a:extLst>
          </p:cNvPr>
          <p:cNvSpPr>
            <a:spLocks noGrp="1"/>
          </p:cNvSpPr>
          <p:nvPr>
            <p:ph type="pic" sz="quarter" idx="13"/>
          </p:nvPr>
        </p:nvSpPr>
        <p:spPr>
          <a:xfrm>
            <a:off x="7827963" y="4675693"/>
            <a:ext cx="1173162" cy="298450"/>
          </a:xfrm>
          <a:noFill/>
        </p:spPr>
        <p:txBody>
          <a:bodyPr/>
          <a:lstStyle>
            <a:lvl1pPr marL="0" indent="0">
              <a:buNone/>
              <a:defRPr sz="500"/>
            </a:lvl1pPr>
          </a:lstStyle>
          <a:p>
            <a:endParaRPr lang="en-CA" dirty="0"/>
          </a:p>
        </p:txBody>
      </p:sp>
      <p:sp>
        <p:nvSpPr>
          <p:cNvPr id="8" name="Slide Number Placeholder 2">
            <a:extLst>
              <a:ext uri="{FF2B5EF4-FFF2-40B4-BE49-F238E27FC236}">
                <a16:creationId xmlns:a16="http://schemas.microsoft.com/office/drawing/2014/main" id="{36602EED-A813-D44B-9910-8818E4C05B1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
        <p:nvSpPr>
          <p:cNvPr id="12" name="Content Placeholder 6">
            <a:extLst>
              <a:ext uri="{FF2B5EF4-FFF2-40B4-BE49-F238E27FC236}">
                <a16:creationId xmlns:a16="http://schemas.microsoft.com/office/drawing/2014/main" id="{38B8E6BD-C62A-0D4F-A817-241FA4B984D1}"/>
              </a:ext>
            </a:extLst>
          </p:cNvPr>
          <p:cNvSpPr>
            <a:spLocks noGrp="1"/>
          </p:cNvSpPr>
          <p:nvPr>
            <p:ph sz="quarter" idx="11" hasCustomPrompt="1"/>
          </p:nvPr>
        </p:nvSpPr>
        <p:spPr>
          <a:xfrm>
            <a:off x="457200" y="772826"/>
            <a:ext cx="4416533" cy="234964"/>
          </a:xfrm>
        </p:spPr>
        <p:txBody>
          <a:bodyPr/>
          <a:lstStyle>
            <a:lvl1pPr marL="0" indent="0">
              <a:buNone/>
              <a:defRPr>
                <a:solidFill>
                  <a:srgbClr val="FA4616"/>
                </a:solidFill>
              </a:defRPr>
            </a:lvl1pPr>
          </a:lstStyle>
          <a:p>
            <a:pPr lvl="0"/>
            <a:r>
              <a:rPr lang="en-US" dirty="0"/>
              <a:t>Click to Add Subtitle</a:t>
            </a:r>
          </a:p>
        </p:txBody>
      </p:sp>
      <p:sp>
        <p:nvSpPr>
          <p:cNvPr id="9" name="Text Placeholder 3">
            <a:extLst>
              <a:ext uri="{FF2B5EF4-FFF2-40B4-BE49-F238E27FC236}">
                <a16:creationId xmlns:a16="http://schemas.microsoft.com/office/drawing/2014/main" id="{39193A71-252C-B940-A5F8-96AB53ED99B0}"/>
              </a:ext>
            </a:extLst>
          </p:cNvPr>
          <p:cNvSpPr>
            <a:spLocks noGrp="1"/>
          </p:cNvSpPr>
          <p:nvPr>
            <p:ph type="body" sz="quarter" idx="14"/>
          </p:nvPr>
        </p:nvSpPr>
        <p:spPr>
          <a:xfrm>
            <a:off x="457201" y="1243584"/>
            <a:ext cx="4019266" cy="31941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0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endParaRPr lang="en-US" dirty="0"/>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
        <p:nvSpPr>
          <p:cNvPr id="10" name="Content Placeholder 6">
            <a:extLst>
              <a:ext uri="{FF2B5EF4-FFF2-40B4-BE49-F238E27FC236}">
                <a16:creationId xmlns:a16="http://schemas.microsoft.com/office/drawing/2014/main" id="{9377F297-274D-174B-9F1A-DA4A9F6CBF16}"/>
              </a:ext>
            </a:extLst>
          </p:cNvPr>
          <p:cNvSpPr>
            <a:spLocks noGrp="1"/>
          </p:cNvSpPr>
          <p:nvPr>
            <p:ph sz="quarter" idx="11" hasCustomPrompt="1"/>
          </p:nvPr>
        </p:nvSpPr>
        <p:spPr>
          <a:xfrm>
            <a:off x="457200" y="772826"/>
            <a:ext cx="4416533" cy="234964"/>
          </a:xfrm>
          <a:prstGeom prst="rect">
            <a:avLst/>
          </a:prstGeom>
        </p:spPr>
        <p:txBody>
          <a:bodyPr/>
          <a:lstStyle>
            <a:lvl1pPr marL="0" indent="0">
              <a:buNone/>
              <a:defRPr>
                <a:solidFill>
                  <a:srgbClr val="FA4616"/>
                </a:solidFill>
              </a:defRPr>
            </a:lvl1pPr>
          </a:lstStyle>
          <a:p>
            <a:pPr lvl="0"/>
            <a:r>
              <a:rPr lang="en-US" dirty="0"/>
              <a:t>Click to Add Subtitle</a:t>
            </a:r>
          </a:p>
        </p:txBody>
      </p:sp>
      <p:sp>
        <p:nvSpPr>
          <p:cNvPr id="7" name="Text Placeholder 10">
            <a:extLst>
              <a:ext uri="{FF2B5EF4-FFF2-40B4-BE49-F238E27FC236}">
                <a16:creationId xmlns:a16="http://schemas.microsoft.com/office/drawing/2014/main" id="{4AA147FA-CB59-3743-983D-A5298628616E}"/>
              </a:ext>
            </a:extLst>
          </p:cNvPr>
          <p:cNvSpPr>
            <a:spLocks noGrp="1"/>
          </p:cNvSpPr>
          <p:nvPr>
            <p:ph type="body" sz="quarter" idx="12"/>
          </p:nvPr>
        </p:nvSpPr>
        <p:spPr>
          <a:xfrm>
            <a:off x="457200" y="1237397"/>
            <a:ext cx="8215744" cy="3132295"/>
          </a:xfrm>
        </p:spPr>
        <p:txBody>
          <a:bodyPr/>
          <a:lstStyle>
            <a:lvl1pPr marL="0" indent="0">
              <a:buNone/>
              <a:defRPr/>
            </a:lvl1pPr>
          </a:lstStyle>
          <a:p>
            <a:pPr lvl="0"/>
            <a:r>
              <a:rPr lang="en-US"/>
              <a:t>Click to edit Master text styles</a:t>
            </a:r>
          </a:p>
        </p:txBody>
      </p:sp>
      <p:grpSp>
        <p:nvGrpSpPr>
          <p:cNvPr id="11" name="Group 10">
            <a:extLst>
              <a:ext uri="{FF2B5EF4-FFF2-40B4-BE49-F238E27FC236}">
                <a16:creationId xmlns:a16="http://schemas.microsoft.com/office/drawing/2014/main" id="{BDB451A3-47F2-F142-B628-693332B10C37}"/>
              </a:ext>
            </a:extLst>
          </p:cNvPr>
          <p:cNvGrpSpPr/>
          <p:nvPr userDrawn="1"/>
        </p:nvGrpSpPr>
        <p:grpSpPr>
          <a:xfrm>
            <a:off x="7773406" y="4735113"/>
            <a:ext cx="913394" cy="187391"/>
            <a:chOff x="3587766" y="2914650"/>
            <a:chExt cx="5014294" cy="1028736"/>
          </a:xfrm>
        </p:grpSpPr>
        <p:sp>
          <p:nvSpPr>
            <p:cNvPr id="12" name="Freeform 11">
              <a:extLst>
                <a:ext uri="{FF2B5EF4-FFF2-40B4-BE49-F238E27FC236}">
                  <a16:creationId xmlns:a16="http://schemas.microsoft.com/office/drawing/2014/main" id="{356DA109-987C-4441-A4C5-A9F3D04B3B0F}"/>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3" name="Freeform 12">
              <a:extLst>
                <a:ext uri="{FF2B5EF4-FFF2-40B4-BE49-F238E27FC236}">
                  <a16:creationId xmlns:a16="http://schemas.microsoft.com/office/drawing/2014/main" id="{45A3D1A1-E0C2-364C-82C2-4D0DE428A933}"/>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B277E01-BAAC-CE4E-A2E0-16C2CACB880C}"/>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dirty="0"/>
            </a:p>
          </p:txBody>
        </p:sp>
        <p:sp>
          <p:nvSpPr>
            <p:cNvPr id="15" name="Freeform 14">
              <a:extLst>
                <a:ext uri="{FF2B5EF4-FFF2-40B4-BE49-F238E27FC236}">
                  <a16:creationId xmlns:a16="http://schemas.microsoft.com/office/drawing/2014/main" id="{B00B136F-9458-9847-A291-128E260C90A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9CDFF00-7469-A045-AA82-687C93DCEDFA}"/>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4E2643E-339A-874B-A799-1D62CB597AA8}"/>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03F879A-51EE-A04B-AC8A-0D8C457829CD}"/>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2451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Body">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A1878612-3807-694C-A3B1-9DA4D654DDBE}"/>
              </a:ext>
            </a:extLst>
          </p:cNvPr>
          <p:cNvSpPr>
            <a:spLocks noGrp="1"/>
          </p:cNvSpPr>
          <p:nvPr>
            <p:ph type="body" sz="quarter" idx="11"/>
          </p:nvPr>
        </p:nvSpPr>
        <p:spPr>
          <a:xfrm>
            <a:off x="457200" y="975278"/>
            <a:ext cx="8201025" cy="3445524"/>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a:xfrm>
            <a:off x="457200" y="457200"/>
            <a:ext cx="8215744" cy="298669"/>
          </a:xfrm>
        </p:spPr>
        <p:txBody>
          <a:bodyPr/>
          <a:lstStyle/>
          <a:p>
            <a:r>
              <a:rPr lang="en-US"/>
              <a:t>Click to edit Master title style</a:t>
            </a:r>
            <a:endParaRPr lang="en-US" dirty="0"/>
          </a:p>
        </p:txBody>
      </p:sp>
      <p:sp>
        <p:nvSpPr>
          <p:cNvPr id="8" name="Slide Number Placeholder 2">
            <a:extLst>
              <a:ext uri="{FF2B5EF4-FFF2-40B4-BE49-F238E27FC236}">
                <a16:creationId xmlns:a16="http://schemas.microsoft.com/office/drawing/2014/main" id="{EF83044A-7BC6-9849-9243-D289B0C36792}"/>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grpSp>
        <p:nvGrpSpPr>
          <p:cNvPr id="10" name="Group 9">
            <a:extLst>
              <a:ext uri="{FF2B5EF4-FFF2-40B4-BE49-F238E27FC236}">
                <a16:creationId xmlns:a16="http://schemas.microsoft.com/office/drawing/2014/main" id="{088101CE-8A57-7F41-8178-9E2C26778C49}"/>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53A2A1D1-4E18-6949-8A24-E3B60B025165}"/>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2" name="Freeform 11">
              <a:extLst>
                <a:ext uri="{FF2B5EF4-FFF2-40B4-BE49-F238E27FC236}">
                  <a16:creationId xmlns:a16="http://schemas.microsoft.com/office/drawing/2014/main" id="{82329EE4-E6CF-FC42-9A86-008867BD0AF9}"/>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E365B74-2046-0E45-B565-CA25FFBFB4B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A4EA14BD-8E34-E24D-9B4F-0DD1E4C0AC7E}"/>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949CE6E4-6BC1-8E4E-8B57-7A1A3372A9AB}"/>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B81277A4-61A7-1A40-9682-3386B5EE4053}"/>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C112253-58BA-B044-AB01-3EE3A204E94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2747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51C-E34E-5D4A-BCC7-65ACB86E3D22}"/>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C87DFCD-D6F3-2A48-B56B-5276D91DFEA5}"/>
              </a:ext>
            </a:extLst>
          </p:cNvPr>
          <p:cNvSpPr>
            <a:spLocks noGrp="1"/>
          </p:cNvSpPr>
          <p:nvPr>
            <p:ph type="sldNum" sz="quarter" idx="10"/>
          </p:nvPr>
        </p:nvSpPr>
        <p:spPr/>
        <p:txBody>
          <a:bodyPr/>
          <a:lstStyle/>
          <a:p>
            <a:fld id="{C51B5984-C094-0A42-BFB6-9F57449A1222}" type="slidenum">
              <a:rPr lang="en-US" smtClean="0"/>
              <a:pPr/>
              <a:t>‹#›</a:t>
            </a:fld>
            <a:endParaRPr lang="en-US" dirty="0"/>
          </a:p>
        </p:txBody>
      </p:sp>
      <p:sp>
        <p:nvSpPr>
          <p:cNvPr id="5" name="Text Placeholder 4">
            <a:extLst>
              <a:ext uri="{FF2B5EF4-FFF2-40B4-BE49-F238E27FC236}">
                <a16:creationId xmlns:a16="http://schemas.microsoft.com/office/drawing/2014/main" id="{CD2F4187-D821-244A-BEC7-F42CD3E771AF}"/>
              </a:ext>
            </a:extLst>
          </p:cNvPr>
          <p:cNvSpPr>
            <a:spLocks noGrp="1"/>
          </p:cNvSpPr>
          <p:nvPr>
            <p:ph type="body" sz="quarter" idx="11"/>
          </p:nvPr>
        </p:nvSpPr>
        <p:spPr>
          <a:xfrm>
            <a:off x="457200" y="1243584"/>
            <a:ext cx="8201025" cy="3242355"/>
          </a:xfrm>
        </p:spPr>
        <p:txBody>
          <a:bodyPr/>
          <a:lstStyle>
            <a:lvl1pPr marL="285750" indent="-285750" algn="l">
              <a:lnSpc>
                <a:spcPct val="100000"/>
              </a:lnSpc>
              <a:spcAft>
                <a:spcPts val="900"/>
              </a:spcAft>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lnSpc>
                <a:spcPct val="100000"/>
              </a:lnSpc>
              <a:spcAft>
                <a:spcPts val="900"/>
              </a:spcAft>
              <a:buClr>
                <a:schemeClr val="bg2"/>
              </a:buClr>
              <a:buSzPct val="100000"/>
              <a:buFont typeface="Arial" panose="020B0604020202020204" pitchFamily="34" charset="0"/>
              <a:buChar char="•"/>
              <a:defRPr/>
            </a:lvl3pPr>
            <a:lvl4pPr marL="914400" indent="-228600">
              <a:lnSpc>
                <a:spcPct val="100000"/>
              </a:lnSpc>
              <a:spcAft>
                <a:spcPts val="900"/>
              </a:spcAft>
              <a:buClr>
                <a:schemeClr val="bg2"/>
              </a:buClr>
              <a:buSzPct val="100000"/>
              <a:buFont typeface="Arial" panose="020B0604020202020204" pitchFamily="34" charset="0"/>
              <a:buChar char="•"/>
              <a:defRPr/>
            </a:lvl4pPr>
            <a:lvl5pPr marL="1143000" indent="-228600">
              <a:lnSpc>
                <a:spcPct val="100000"/>
              </a:lnSpc>
              <a:spcAft>
                <a:spcPts val="900"/>
              </a:spcAft>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6">
            <a:extLst>
              <a:ext uri="{FF2B5EF4-FFF2-40B4-BE49-F238E27FC236}">
                <a16:creationId xmlns:a16="http://schemas.microsoft.com/office/drawing/2014/main" id="{C13A61BC-1A2D-0644-886D-7E112A880BB2}"/>
              </a:ext>
            </a:extLst>
          </p:cNvPr>
          <p:cNvSpPr>
            <a:spLocks noGrp="1"/>
          </p:cNvSpPr>
          <p:nvPr>
            <p:ph sz="quarter" idx="12" hasCustomPrompt="1"/>
          </p:nvPr>
        </p:nvSpPr>
        <p:spPr>
          <a:xfrm>
            <a:off x="457200" y="772826"/>
            <a:ext cx="4416533" cy="234964"/>
          </a:xfrm>
          <a:prstGeom prst="rect">
            <a:avLst/>
          </a:prstGeom>
        </p:spPr>
        <p:txBody>
          <a:bodyPr/>
          <a:lstStyle>
            <a:lvl1pPr marL="0" indent="0">
              <a:buNone/>
              <a:defRPr>
                <a:solidFill>
                  <a:srgbClr val="FA4616"/>
                </a:solidFill>
              </a:defRPr>
            </a:lvl1pPr>
          </a:lstStyle>
          <a:p>
            <a:pPr lvl="0"/>
            <a:r>
              <a:rPr lang="en-US" dirty="0"/>
              <a:t>Click to Add Subtitle</a:t>
            </a:r>
          </a:p>
        </p:txBody>
      </p:sp>
      <p:grpSp>
        <p:nvGrpSpPr>
          <p:cNvPr id="10" name="Group 9">
            <a:extLst>
              <a:ext uri="{FF2B5EF4-FFF2-40B4-BE49-F238E27FC236}">
                <a16:creationId xmlns:a16="http://schemas.microsoft.com/office/drawing/2014/main" id="{3D659B78-E55D-9F43-8B69-D294BA80D48A}"/>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00C31E40-82C0-7E48-B3DC-A292D42C61B3}"/>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2" name="Freeform 11">
              <a:extLst>
                <a:ext uri="{FF2B5EF4-FFF2-40B4-BE49-F238E27FC236}">
                  <a16:creationId xmlns:a16="http://schemas.microsoft.com/office/drawing/2014/main" id="{23FAB9B9-65C0-764D-B4A5-FCD7A56DA277}"/>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4229007-2A12-E344-8A2E-2CE7FB7F4758}"/>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2DB1C9C-501C-2B49-905B-73D517DF9595}"/>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41FE6B53-B829-744C-9D52-7B9D321C4963}"/>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F4FD4B6-0B42-7242-81A9-CA296871A9F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3138C3F5-FFDE-A74E-89E9-63DDFE108229}"/>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870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endParaRPr lang="en-US" dirty="0"/>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
        <p:nvSpPr>
          <p:cNvPr id="10" name="Content Placeholder 6">
            <a:extLst>
              <a:ext uri="{FF2B5EF4-FFF2-40B4-BE49-F238E27FC236}">
                <a16:creationId xmlns:a16="http://schemas.microsoft.com/office/drawing/2014/main" id="{7F7ADA8D-542E-3848-8A3C-5E98FA4D6CCE}"/>
              </a:ext>
            </a:extLst>
          </p:cNvPr>
          <p:cNvSpPr>
            <a:spLocks noGrp="1"/>
          </p:cNvSpPr>
          <p:nvPr>
            <p:ph sz="quarter" idx="11" hasCustomPrompt="1"/>
          </p:nvPr>
        </p:nvSpPr>
        <p:spPr>
          <a:xfrm>
            <a:off x="457200" y="772826"/>
            <a:ext cx="4416533" cy="234964"/>
          </a:xfrm>
          <a:prstGeom prst="rect">
            <a:avLst/>
          </a:prstGeom>
        </p:spPr>
        <p:txBody>
          <a:bodyPr/>
          <a:lstStyle>
            <a:lvl1pPr marL="0" indent="0">
              <a:buNone/>
              <a:defRPr>
                <a:solidFill>
                  <a:srgbClr val="FA4616"/>
                </a:solidFill>
              </a:defRPr>
            </a:lvl1pPr>
          </a:lstStyle>
          <a:p>
            <a:pPr lvl="0"/>
            <a:r>
              <a:rPr lang="en-US" dirty="0"/>
              <a:t>Click to Add Subtitle</a:t>
            </a:r>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1243584"/>
            <a:ext cx="4019266" cy="3194169"/>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3" name="Group 12">
            <a:extLst>
              <a:ext uri="{FF2B5EF4-FFF2-40B4-BE49-F238E27FC236}">
                <a16:creationId xmlns:a16="http://schemas.microsoft.com/office/drawing/2014/main" id="{2D4054A5-889E-5F40-9AA0-761CB6E9EF01}"/>
              </a:ext>
            </a:extLst>
          </p:cNvPr>
          <p:cNvGrpSpPr/>
          <p:nvPr userDrawn="1"/>
        </p:nvGrpSpPr>
        <p:grpSpPr>
          <a:xfrm>
            <a:off x="7773406" y="4735113"/>
            <a:ext cx="913394" cy="187391"/>
            <a:chOff x="3587766" y="2914650"/>
            <a:chExt cx="5014294" cy="1028736"/>
          </a:xfrm>
        </p:grpSpPr>
        <p:sp>
          <p:nvSpPr>
            <p:cNvPr id="15" name="Freeform 14">
              <a:extLst>
                <a:ext uri="{FF2B5EF4-FFF2-40B4-BE49-F238E27FC236}">
                  <a16:creationId xmlns:a16="http://schemas.microsoft.com/office/drawing/2014/main" id="{A6ABD9C4-B0BA-A641-8941-89B71025B12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6" name="Freeform 15">
              <a:extLst>
                <a:ext uri="{FF2B5EF4-FFF2-40B4-BE49-F238E27FC236}">
                  <a16:creationId xmlns:a16="http://schemas.microsoft.com/office/drawing/2014/main" id="{9C7F0E80-7B5E-3444-ABDE-8EE3CD563A8F}"/>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0CD8680-AE74-E941-A0AC-C9F2FA7F1F43}"/>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9E3D186-2891-1047-A68B-D25CAE31EFF6}"/>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2B03150-B179-6747-A2AF-A53112E5B88D}"/>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B4DB89C8-237A-964F-B36A-C3664989DD4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FCFA2CAE-E3B1-9944-B925-7070D276FF07}"/>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4675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7F8-18CC-B14D-B122-426003331E50}"/>
              </a:ext>
            </a:extLst>
          </p:cNvPr>
          <p:cNvSpPr>
            <a:spLocks noGrp="1"/>
          </p:cNvSpPr>
          <p:nvPr>
            <p:ph type="title"/>
          </p:nvPr>
        </p:nvSpPr>
        <p:spPr/>
        <p:txBody>
          <a:bodyPr/>
          <a:lstStyle/>
          <a:p>
            <a:r>
              <a:rPr lang="en-US"/>
              <a:t>Click to edit Master title style</a:t>
            </a:r>
            <a:endParaRPr lang="en-US" dirty="0"/>
          </a:p>
        </p:txBody>
      </p:sp>
      <p:sp>
        <p:nvSpPr>
          <p:cNvPr id="8" name="Slide Number Placeholder 2">
            <a:extLst>
              <a:ext uri="{FF2B5EF4-FFF2-40B4-BE49-F238E27FC236}">
                <a16:creationId xmlns:a16="http://schemas.microsoft.com/office/drawing/2014/main" id="{5991EE67-63C7-A04F-9B9E-9A43938EF533}"/>
              </a:ext>
            </a:extLst>
          </p:cNvPr>
          <p:cNvSpPr>
            <a:spLocks noGrp="1"/>
          </p:cNvSpPr>
          <p:nvPr>
            <p:ph type="sldNum" sz="quarter" idx="10"/>
          </p:nvPr>
        </p:nvSpPr>
        <p:spPr>
          <a:xfrm>
            <a:off x="457200" y="4649122"/>
            <a:ext cx="2057400" cy="273844"/>
          </a:xfrm>
        </p:spPr>
        <p:txBody>
          <a:bodyPr/>
          <a:lstStyle/>
          <a:p>
            <a:fld id="{C51B5984-C094-0A42-BFB6-9F57449A1222}" type="slidenum">
              <a:rPr lang="en-US" smtClean="0"/>
              <a:pPr/>
              <a:t>‹#›</a:t>
            </a:fld>
            <a:endParaRPr lang="en-US" dirty="0"/>
          </a:p>
        </p:txBody>
      </p:sp>
      <p:sp>
        <p:nvSpPr>
          <p:cNvPr id="12" name="Text Placeholder 3">
            <a:extLst>
              <a:ext uri="{FF2B5EF4-FFF2-40B4-BE49-F238E27FC236}">
                <a16:creationId xmlns:a16="http://schemas.microsoft.com/office/drawing/2014/main" id="{2E13C723-C69C-4444-9CF3-3AD8D06AF8FD}"/>
              </a:ext>
            </a:extLst>
          </p:cNvPr>
          <p:cNvSpPr>
            <a:spLocks noGrp="1"/>
          </p:cNvSpPr>
          <p:nvPr>
            <p:ph type="body" sz="quarter" idx="14"/>
          </p:nvPr>
        </p:nvSpPr>
        <p:spPr>
          <a:xfrm>
            <a:off x="457201"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3">
            <a:extLst>
              <a:ext uri="{FF2B5EF4-FFF2-40B4-BE49-F238E27FC236}">
                <a16:creationId xmlns:a16="http://schemas.microsoft.com/office/drawing/2014/main" id="{C9DFE8DB-CD3E-7746-BC3F-81635F8540F1}"/>
              </a:ext>
            </a:extLst>
          </p:cNvPr>
          <p:cNvSpPr>
            <a:spLocks noGrp="1"/>
          </p:cNvSpPr>
          <p:nvPr>
            <p:ph type="body" sz="quarter" idx="15"/>
          </p:nvPr>
        </p:nvSpPr>
        <p:spPr>
          <a:xfrm>
            <a:off x="4667535" y="987552"/>
            <a:ext cx="4019266" cy="3468762"/>
          </a:xfrm>
        </p:spPr>
        <p:txBody>
          <a:bodyPr/>
          <a:lstStyle>
            <a:lvl1pPr marL="285750" indent="-285750">
              <a:buClr>
                <a:schemeClr val="bg2"/>
              </a:buClr>
              <a:buSzPct val="100000"/>
              <a:buFont typeface="Arial" panose="020B0604020202020204" pitchFamily="34" charset="0"/>
              <a:buChar char="•"/>
              <a:defRPr/>
            </a:lvl1pPr>
            <a:lvl2pPr marL="457200" indent="-228600">
              <a:lnSpc>
                <a:spcPct val="100000"/>
              </a:lnSpc>
              <a:spcAft>
                <a:spcPts val="900"/>
              </a:spcAft>
              <a:buClr>
                <a:schemeClr val="bg2"/>
              </a:buClr>
              <a:buSzPct val="100000"/>
              <a:buFont typeface="Arial" panose="020B0604020202020204" pitchFamily="34" charset="0"/>
              <a:buChar char="•"/>
              <a:defRPr/>
            </a:lvl2pPr>
            <a:lvl3pPr marL="685800" indent="-228600">
              <a:buClr>
                <a:schemeClr val="bg2"/>
              </a:buClr>
              <a:buSzPct val="100000"/>
              <a:buFont typeface="Arial" panose="020B0604020202020204" pitchFamily="34" charset="0"/>
              <a:buChar char="•"/>
              <a:defRPr/>
            </a:lvl3pPr>
            <a:lvl4pPr marL="914400" indent="-228600">
              <a:buClr>
                <a:schemeClr val="bg2"/>
              </a:buClr>
              <a:buSzPct val="100000"/>
              <a:buFont typeface="Arial" panose="020B0604020202020204" pitchFamily="34" charset="0"/>
              <a:buChar char="•"/>
              <a:defRPr/>
            </a:lvl4pPr>
            <a:lvl5pPr marL="1143000" indent="-228600">
              <a:buClr>
                <a:schemeClr val="bg2"/>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oup 9">
            <a:extLst>
              <a:ext uri="{FF2B5EF4-FFF2-40B4-BE49-F238E27FC236}">
                <a16:creationId xmlns:a16="http://schemas.microsoft.com/office/drawing/2014/main" id="{8DD23A62-C185-6945-80C8-7766208E2A66}"/>
              </a:ext>
            </a:extLst>
          </p:cNvPr>
          <p:cNvGrpSpPr/>
          <p:nvPr userDrawn="1"/>
        </p:nvGrpSpPr>
        <p:grpSpPr>
          <a:xfrm>
            <a:off x="7773406" y="4735113"/>
            <a:ext cx="913394" cy="187391"/>
            <a:chOff x="3587766" y="2914650"/>
            <a:chExt cx="5014294" cy="1028736"/>
          </a:xfrm>
        </p:grpSpPr>
        <p:sp>
          <p:nvSpPr>
            <p:cNvPr id="11" name="Freeform 10">
              <a:extLst>
                <a:ext uri="{FF2B5EF4-FFF2-40B4-BE49-F238E27FC236}">
                  <a16:creationId xmlns:a16="http://schemas.microsoft.com/office/drawing/2014/main" id="{DDFA1149-9F55-A141-94FD-A2CFCA3E9657}"/>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13" name="Freeform 12">
              <a:extLst>
                <a:ext uri="{FF2B5EF4-FFF2-40B4-BE49-F238E27FC236}">
                  <a16:creationId xmlns:a16="http://schemas.microsoft.com/office/drawing/2014/main" id="{B64830E6-9EFC-0D42-873E-130D0519A396}"/>
                </a:ext>
              </a:extLst>
            </p:cNvPr>
            <p:cNvSpPr/>
            <p:nvPr/>
          </p:nvSpPr>
          <p:spPr>
            <a:xfrm>
              <a:off x="5056908" y="3086101"/>
              <a:ext cx="718113"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dirty="0"/>
            </a:p>
          </p:txBody>
        </p:sp>
        <p:sp>
          <p:nvSpPr>
            <p:cNvPr id="15" name="Freeform 14">
              <a:extLst>
                <a:ext uri="{FF2B5EF4-FFF2-40B4-BE49-F238E27FC236}">
                  <a16:creationId xmlns:a16="http://schemas.microsoft.com/office/drawing/2014/main" id="{21888C80-C423-2D4C-9179-B84DD4031271}"/>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EDE4110-8028-A243-B7A8-B252B518DE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BFE082E0-4B51-EA4F-8C27-93172630AC97}"/>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7FF1A9AA-26A6-B44C-9790-75E8CC2D57C7}"/>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85ECC68-F40E-C14A-8539-F21858485D28}"/>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94098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E0F33CB-82FA-4AE8-A34E-F4B9D0E18BBE}"/>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dirty="0">
                <a:solidFill>
                  <a:srgbClr val="898989"/>
                </a:solidFill>
                <a:effectLst/>
                <a:latin typeface="Arial" panose="020B0604020202020204" pitchFamily="34" charset="0"/>
                <a:ea typeface="+mn-ea"/>
                <a:cs typeface="Arial" panose="020B0604020202020204" pitchFamily="34" charset="0"/>
              </a:rPr>
              <a:t>© </a:t>
            </a:r>
            <a:r>
              <a:rPr lang="en-US" sz="600" kern="1200" dirty="0">
                <a:solidFill>
                  <a:srgbClr val="898989"/>
                </a:solidFill>
                <a:effectLst/>
                <a:latin typeface="Arial" panose="020B0604020202020204" pitchFamily="34" charset="0"/>
                <a:ea typeface="+mn-ea"/>
                <a:cs typeface="Arial" panose="020B0604020202020204" pitchFamily="34" charset="0"/>
              </a:rPr>
              <a:t>Altair Engineering, Inc. Proprietary and Confidential. All rights reserved.</a:t>
            </a:r>
          </a:p>
          <a:p>
            <a:pPr algn="r"/>
            <a:endParaRPr lang="en-US" sz="600" dirty="0"/>
          </a:p>
        </p:txBody>
      </p:sp>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457200" y="958468"/>
            <a:ext cx="8215744" cy="34711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57200" y="4645152"/>
            <a:ext cx="2057400" cy="273844"/>
          </a:xfrm>
          <a:prstGeom prst="rect">
            <a:avLst/>
          </a:prstGeom>
        </p:spPr>
        <p:txBody>
          <a:bodyPr vert="horz" lIns="91440" tIns="45720" rIns="91440" bIns="45720" rtlCol="0" anchor="ctr"/>
          <a:lstStyle>
            <a:lvl1pPr algn="l">
              <a:defRPr sz="1000">
                <a:solidFill>
                  <a:srgbClr val="898989"/>
                </a:solidFill>
                <a:latin typeface="Arial" panose="020B0604020202020204" pitchFamily="34" charset="0"/>
                <a:cs typeface="Arial" panose="020B0604020202020204" pitchFamily="34" charset="0"/>
              </a:defRPr>
            </a:lvl1pPr>
          </a:lstStyle>
          <a:p>
            <a:fld id="{C51B5984-C094-0A42-BFB6-9F57449A1222}" type="slidenum">
              <a:rPr lang="en-US" smtClean="0"/>
              <a:pPr/>
              <a:t>‹#›</a:t>
            </a:fld>
            <a:endParaRPr lang="en-US" dirty="0"/>
          </a:p>
        </p:txBody>
      </p:sp>
    </p:spTree>
    <p:extLst>
      <p:ext uri="{BB962C8B-B14F-4D97-AF65-F5344CB8AC3E}">
        <p14:creationId xmlns:p14="http://schemas.microsoft.com/office/powerpoint/2010/main" val="1715709634"/>
      </p:ext>
    </p:extLst>
  </p:cSld>
  <p:clrMap bg1="lt1" tx1="dk1" bg2="lt2" tx2="dk2" accent1="accent1" accent2="accent2" accent3="accent3" accent4="accent4" accent5="accent5" accent6="accent6" hlink="hlink" folHlink="folHlink"/>
  <p:sldLayoutIdLst>
    <p:sldLayoutId id="2147483750" r:id="rId1"/>
    <p:sldLayoutId id="2147483792" r:id="rId2"/>
    <p:sldLayoutId id="2147483708" r:id="rId3"/>
    <p:sldLayoutId id="2147483734" r:id="rId4"/>
    <p:sldLayoutId id="2147483781" r:id="rId5"/>
    <p:sldLayoutId id="2147483782" r:id="rId6"/>
    <p:sldLayoutId id="2147483790" r:id="rId7"/>
    <p:sldLayoutId id="2147483735" r:id="rId8"/>
    <p:sldLayoutId id="2147483789" r:id="rId9"/>
    <p:sldLayoutId id="2147483783" r:id="rId10"/>
    <p:sldLayoutId id="2147483784" r:id="rId11"/>
    <p:sldLayoutId id="2147483785" r:id="rId12"/>
    <p:sldLayoutId id="2147483786" r:id="rId13"/>
    <p:sldLayoutId id="2147483787" r:id="rId14"/>
    <p:sldLayoutId id="2147483788" r:id="rId15"/>
    <p:sldLayoutId id="2147483736" r:id="rId16"/>
    <p:sldLayoutId id="2147483769" r:id="rId17"/>
    <p:sldLayoutId id="2147483765" r:id="rId18"/>
    <p:sldLayoutId id="2147483766" r:id="rId19"/>
    <p:sldLayoutId id="2147483767" r:id="rId20"/>
    <p:sldLayoutId id="2147483768" r:id="rId21"/>
    <p:sldLayoutId id="2147483764" r:id="rId22"/>
    <p:sldLayoutId id="2147483762" r:id="rId23"/>
    <p:sldLayoutId id="2147483763" r:id="rId24"/>
    <p:sldLayoutId id="2147483753" r:id="rId25"/>
    <p:sldLayoutId id="2147483747" r:id="rId26"/>
    <p:sldLayoutId id="2147483751" r:id="rId27"/>
    <p:sldLayoutId id="2147483748" r:id="rId28"/>
    <p:sldLayoutId id="2147483754" r:id="rId29"/>
    <p:sldLayoutId id="2147483755" r:id="rId30"/>
    <p:sldLayoutId id="2147483756" r:id="rId31"/>
    <p:sldLayoutId id="2147483690" r:id="rId32"/>
    <p:sldLayoutId id="2147483691" r:id="rId33"/>
    <p:sldLayoutId id="2147483757" r:id="rId34"/>
    <p:sldLayoutId id="2147483758" r:id="rId35"/>
    <p:sldLayoutId id="2147483752" r:id="rId36"/>
    <p:sldLayoutId id="2147483759" r:id="rId37"/>
    <p:sldLayoutId id="2147483760" r:id="rId38"/>
    <p:sldLayoutId id="2147483761" r:id="rId39"/>
    <p:sldLayoutId id="2147483791"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1pPr>
      <a:lvl2pPr marL="514350" indent="-171450" algn="l" defTabSz="685800" rtl="0" eaLnBrk="1" latinLnBrk="0" hangingPunct="1">
        <a:lnSpc>
          <a:spcPct val="9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3pPr>
      <a:lvl4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4pPr>
      <a:lvl5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Arial" panose="020B0604020202020204" pitchFamily="34" charset="0"/>
        </a:defRPr>
      </a:lvl5pPr>
      <a:lvl6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tabLst>
          <a:tab pos="457200" algn="l"/>
          <a:tab pos="685800" algn="l"/>
          <a:tab pos="914400" algn="l"/>
          <a:tab pos="1143000" algn="l"/>
        </a:tabLst>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15744" cy="298669"/>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457200" y="960120"/>
            <a:ext cx="8215744" cy="34711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72C2D8AB-1D95-4A76-90AC-8C6FEA467C3B}"/>
              </a:ext>
            </a:extLst>
          </p:cNvPr>
          <p:cNvCxnSpPr>
            <a:cxnSpLocks/>
          </p:cNvCxnSpPr>
          <p:nvPr userDrawn="1"/>
        </p:nvCxnSpPr>
        <p:spPr>
          <a:xfrm>
            <a:off x="7708177" y="4651413"/>
            <a:ext cx="0" cy="354792"/>
          </a:xfrm>
          <a:prstGeom prst="line">
            <a:avLst/>
          </a:prstGeom>
          <a:ln w="19050">
            <a:solidFill>
              <a:srgbClr val="A2AAAD"/>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388EB4EE-6CC1-43E0-B6C7-FE3780012140}"/>
              </a:ext>
            </a:extLst>
          </p:cNvPr>
          <p:cNvSpPr txBox="1">
            <a:spLocks/>
          </p:cNvSpPr>
          <p:nvPr userDrawn="1"/>
        </p:nvSpPr>
        <p:spPr>
          <a:xfrm>
            <a:off x="4979893" y="244396"/>
            <a:ext cx="3800007" cy="15605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rgbClr val="89898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600" b="0" i="0" kern="1200" dirty="0">
                <a:solidFill>
                  <a:srgbClr val="898989"/>
                </a:solidFill>
                <a:effectLst/>
                <a:latin typeface="Arial" panose="020B0604020202020204" pitchFamily="34" charset="0"/>
                <a:ea typeface="+mn-ea"/>
                <a:cs typeface="Arial" panose="020B0604020202020204" pitchFamily="34" charset="0"/>
              </a:rPr>
              <a:t>©</a:t>
            </a:r>
            <a:r>
              <a:rPr lang="en-US" sz="600" kern="1200" dirty="0">
                <a:solidFill>
                  <a:srgbClr val="898989"/>
                </a:solidFill>
                <a:effectLst/>
                <a:latin typeface="Arial" panose="020B0604020202020204" pitchFamily="34" charset="0"/>
                <a:ea typeface="+mn-ea"/>
                <a:cs typeface="Arial" panose="020B0604020202020204" pitchFamily="34" charset="0"/>
              </a:rPr>
              <a:t> Altair Engineering, Inc. Proprietary and Confidential. All rights reserved.</a:t>
            </a:r>
          </a:p>
          <a:p>
            <a:pPr algn="r"/>
            <a:endParaRPr lang="en-US" sz="600" dirty="0"/>
          </a:p>
        </p:txBody>
      </p:sp>
      <p:sp>
        <p:nvSpPr>
          <p:cNvPr id="12" name="Slide Number Placeholder 2">
            <a:extLst>
              <a:ext uri="{FF2B5EF4-FFF2-40B4-BE49-F238E27FC236}">
                <a16:creationId xmlns:a16="http://schemas.microsoft.com/office/drawing/2014/main" id="{F50C68AB-747B-D04C-A711-414DA85FAFB5}"/>
              </a:ext>
            </a:extLst>
          </p:cNvPr>
          <p:cNvSpPr>
            <a:spLocks noGrp="1"/>
          </p:cNvSpPr>
          <p:nvPr>
            <p:ph type="sldNum" sz="quarter" idx="4"/>
          </p:nvPr>
        </p:nvSpPr>
        <p:spPr>
          <a:xfrm>
            <a:off x="457200" y="4649122"/>
            <a:ext cx="2057400" cy="273844"/>
          </a:xfrm>
          <a:prstGeom prst="rect">
            <a:avLst/>
          </a:prstGeom>
        </p:spPr>
        <p:txBody>
          <a:bodyPr anchor="ctr"/>
          <a:lstStyle>
            <a:lvl1pPr>
              <a:defRPr sz="1000">
                <a:solidFill>
                  <a:srgbClr val="A2AAAD"/>
                </a:solidFill>
              </a:defRPr>
            </a:lvl1pPr>
          </a:lstStyle>
          <a:p>
            <a:fld id="{C51B5984-C094-0A42-BFB6-9F57449A1222}" type="slidenum">
              <a:rPr lang="en-US" smtClean="0"/>
              <a:pPr/>
              <a:t>‹#›</a:t>
            </a:fld>
            <a:endParaRPr lang="en-US" dirty="0"/>
          </a:p>
        </p:txBody>
      </p:sp>
      <p:grpSp>
        <p:nvGrpSpPr>
          <p:cNvPr id="20" name="Group 19">
            <a:extLst>
              <a:ext uri="{FF2B5EF4-FFF2-40B4-BE49-F238E27FC236}">
                <a16:creationId xmlns:a16="http://schemas.microsoft.com/office/drawing/2014/main" id="{F7C5F75E-84B6-2B45-8254-D72D0A0A6562}"/>
              </a:ext>
            </a:extLst>
          </p:cNvPr>
          <p:cNvGrpSpPr/>
          <p:nvPr userDrawn="1"/>
        </p:nvGrpSpPr>
        <p:grpSpPr>
          <a:xfrm>
            <a:off x="6615546" y="4735113"/>
            <a:ext cx="913394" cy="187391"/>
            <a:chOff x="3587766" y="2914650"/>
            <a:chExt cx="5014294" cy="1028736"/>
          </a:xfrm>
        </p:grpSpPr>
        <p:sp>
          <p:nvSpPr>
            <p:cNvPr id="21" name="Freeform 20">
              <a:extLst>
                <a:ext uri="{FF2B5EF4-FFF2-40B4-BE49-F238E27FC236}">
                  <a16:creationId xmlns:a16="http://schemas.microsoft.com/office/drawing/2014/main" id="{796E67DC-0582-BC4A-94BE-DDBB5B098AC2}"/>
                </a:ext>
              </a:extLst>
            </p:cNvPr>
            <p:cNvSpPr/>
            <p:nvPr/>
          </p:nvSpPr>
          <p:spPr>
            <a:xfrm>
              <a:off x="3587766" y="2914650"/>
              <a:ext cx="1172609" cy="1028736"/>
            </a:xfrm>
            <a:custGeom>
              <a:avLst/>
              <a:gdLst>
                <a:gd name="connsiteX0" fmla="*/ 1158348 w 1172609"/>
                <a:gd name="connsiteY0" fmla="*/ 757619 h 1028736"/>
                <a:gd name="connsiteX1" fmla="*/ 742369 w 1172609"/>
                <a:gd name="connsiteY1" fmla="*/ 36957 h 1028736"/>
                <a:gd name="connsiteX2" fmla="*/ 693917 w 1172609"/>
                <a:gd name="connsiteY2" fmla="*/ 0 h 1028736"/>
                <a:gd name="connsiteX3" fmla="*/ 478693 w 1172609"/>
                <a:gd name="connsiteY3" fmla="*/ 0 h 1028736"/>
                <a:gd name="connsiteX4" fmla="*/ 430051 w 1172609"/>
                <a:gd name="connsiteY4" fmla="*/ 36957 h 1028736"/>
                <a:gd name="connsiteX5" fmla="*/ 14358 w 1172609"/>
                <a:gd name="connsiteY5" fmla="*/ 757619 h 1028736"/>
                <a:gd name="connsiteX6" fmla="*/ 6742 w 1172609"/>
                <a:gd name="connsiteY6" fmla="*/ 818293 h 1028736"/>
                <a:gd name="connsiteX7" fmla="*/ 114116 w 1172609"/>
                <a:gd name="connsiteY7" fmla="*/ 1003649 h 1028736"/>
                <a:gd name="connsiteX8" fmla="*/ 170278 w 1172609"/>
                <a:gd name="connsiteY8" fmla="*/ 1027176 h 1028736"/>
                <a:gd name="connsiteX9" fmla="*/ 1002142 w 1172609"/>
                <a:gd name="connsiteY9" fmla="*/ 1027176 h 1028736"/>
                <a:gd name="connsiteX10" fmla="*/ 1058304 w 1172609"/>
                <a:gd name="connsiteY10" fmla="*/ 1003649 h 1028736"/>
                <a:gd name="connsiteX11" fmla="*/ 1165773 w 1172609"/>
                <a:gd name="connsiteY11" fmla="*/ 818293 h 1028736"/>
                <a:gd name="connsiteX12" fmla="*/ 1158348 w 1172609"/>
                <a:gd name="connsiteY12" fmla="*/ 757619 h 1028736"/>
                <a:gd name="connsiteX13" fmla="*/ 920374 w 1172609"/>
                <a:gd name="connsiteY13" fmla="*/ 912971 h 1028736"/>
                <a:gd name="connsiteX14" fmla="*/ 163710 w 1172609"/>
                <a:gd name="connsiteY14" fmla="*/ 752475 h 1028736"/>
                <a:gd name="connsiteX15" fmla="*/ 158816 w 1172609"/>
                <a:gd name="connsiteY15" fmla="*/ 744894 h 1028736"/>
                <a:gd name="connsiteX16" fmla="*/ 160283 w 1172609"/>
                <a:gd name="connsiteY16" fmla="*/ 741998 h 1028736"/>
                <a:gd name="connsiteX17" fmla="*/ 677925 w 1172609"/>
                <a:gd name="connsiteY17" fmla="*/ 166402 h 1028736"/>
                <a:gd name="connsiteX18" fmla="*/ 686936 w 1172609"/>
                <a:gd name="connsiteY18" fmla="*/ 165998 h 1028736"/>
                <a:gd name="connsiteX19" fmla="*/ 688682 w 1172609"/>
                <a:gd name="connsiteY19" fmla="*/ 168688 h 1028736"/>
                <a:gd name="connsiteX20" fmla="*/ 927703 w 1172609"/>
                <a:gd name="connsiteY20" fmla="*/ 904875 h 1028736"/>
                <a:gd name="connsiteX21" fmla="*/ 923691 w 1172609"/>
                <a:gd name="connsiteY21" fmla="*/ 912807 h 1028736"/>
                <a:gd name="connsiteX22" fmla="*/ 920374 w 1172609"/>
                <a:gd name="connsiteY22" fmla="*/ 912971 h 10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609" h="1028736">
                  <a:moveTo>
                    <a:pt x="1158348" y="757619"/>
                  </a:moveTo>
                  <a:cubicBezTo>
                    <a:pt x="963659" y="554464"/>
                    <a:pt x="820945" y="307219"/>
                    <a:pt x="742369" y="36957"/>
                  </a:cubicBezTo>
                  <a:cubicBezTo>
                    <a:pt x="736258" y="15207"/>
                    <a:pt x="716495" y="133"/>
                    <a:pt x="693917" y="0"/>
                  </a:cubicBezTo>
                  <a:lnTo>
                    <a:pt x="478693" y="0"/>
                  </a:lnTo>
                  <a:cubicBezTo>
                    <a:pt x="456066" y="113"/>
                    <a:pt x="436238" y="15178"/>
                    <a:pt x="430051" y="36957"/>
                  </a:cubicBezTo>
                  <a:cubicBezTo>
                    <a:pt x="351565" y="307194"/>
                    <a:pt x="208949" y="554438"/>
                    <a:pt x="14358" y="757619"/>
                  </a:cubicBezTo>
                  <a:cubicBezTo>
                    <a:pt x="-1434" y="773874"/>
                    <a:pt x="-4542" y="798635"/>
                    <a:pt x="6742" y="818293"/>
                  </a:cubicBezTo>
                  <a:lnTo>
                    <a:pt x="114116" y="1003649"/>
                  </a:lnTo>
                  <a:cubicBezTo>
                    <a:pt x="125532" y="1023109"/>
                    <a:pt x="148413" y="1032694"/>
                    <a:pt x="170278" y="1027176"/>
                  </a:cubicBezTo>
                  <a:cubicBezTo>
                    <a:pt x="443533" y="960248"/>
                    <a:pt x="728887" y="960248"/>
                    <a:pt x="1002142" y="1027176"/>
                  </a:cubicBezTo>
                  <a:cubicBezTo>
                    <a:pt x="1024010" y="1032727"/>
                    <a:pt x="1046910" y="1023134"/>
                    <a:pt x="1058304" y="1003649"/>
                  </a:cubicBezTo>
                  <a:lnTo>
                    <a:pt x="1165773" y="818293"/>
                  </a:lnTo>
                  <a:cubicBezTo>
                    <a:pt x="1177140" y="798683"/>
                    <a:pt x="1174108" y="773905"/>
                    <a:pt x="1158348" y="757619"/>
                  </a:cubicBezTo>
                  <a:close/>
                  <a:moveTo>
                    <a:pt x="920374" y="912971"/>
                  </a:moveTo>
                  <a:lnTo>
                    <a:pt x="163710" y="752475"/>
                  </a:lnTo>
                  <a:cubicBezTo>
                    <a:pt x="160267" y="751734"/>
                    <a:pt x="158076" y="748340"/>
                    <a:pt x="158816" y="744894"/>
                  </a:cubicBezTo>
                  <a:cubicBezTo>
                    <a:pt x="159048" y="743818"/>
                    <a:pt x="159553" y="742820"/>
                    <a:pt x="160283" y="741998"/>
                  </a:cubicBezTo>
                  <a:lnTo>
                    <a:pt x="677925" y="166402"/>
                  </a:lnTo>
                  <a:cubicBezTo>
                    <a:pt x="680302" y="163801"/>
                    <a:pt x="684336" y="163620"/>
                    <a:pt x="686936" y="165998"/>
                  </a:cubicBezTo>
                  <a:cubicBezTo>
                    <a:pt x="687737" y="166732"/>
                    <a:pt x="688338" y="167657"/>
                    <a:pt x="688682" y="168688"/>
                  </a:cubicBezTo>
                  <a:lnTo>
                    <a:pt x="927703" y="904875"/>
                  </a:lnTo>
                  <a:cubicBezTo>
                    <a:pt x="928784" y="908174"/>
                    <a:pt x="926988" y="911726"/>
                    <a:pt x="923691" y="912807"/>
                  </a:cubicBezTo>
                  <a:cubicBezTo>
                    <a:pt x="922620" y="913159"/>
                    <a:pt x="921474" y="913215"/>
                    <a:pt x="920374" y="912971"/>
                  </a:cubicBezTo>
                  <a:close/>
                </a:path>
              </a:pathLst>
            </a:custGeom>
            <a:solidFill>
              <a:srgbClr val="FA4616"/>
            </a:solidFill>
            <a:ln w="9507"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26EFBB40-5FDC-D549-A717-8D15465F1D52}"/>
                </a:ext>
              </a:extLst>
            </p:cNvPr>
            <p:cNvSpPr/>
            <p:nvPr/>
          </p:nvSpPr>
          <p:spPr>
            <a:xfrm>
              <a:off x="5056908" y="3086100"/>
              <a:ext cx="718111" cy="685800"/>
            </a:xfrm>
            <a:custGeom>
              <a:avLst/>
              <a:gdLst>
                <a:gd name="connsiteX0" fmla="*/ 299467 w 718111"/>
                <a:gd name="connsiteY0" fmla="*/ 0 h 685800"/>
                <a:gd name="connsiteX1" fmla="*/ 0 w 718111"/>
                <a:gd name="connsiteY1" fmla="*/ 685800 h 685800"/>
                <a:gd name="connsiteX2" fmla="*/ 139453 w 718111"/>
                <a:gd name="connsiteY2" fmla="*/ 685800 h 685800"/>
                <a:gd name="connsiteX3" fmla="*/ 207609 w 718111"/>
                <a:gd name="connsiteY3" fmla="*/ 525780 h 685800"/>
                <a:gd name="connsiteX4" fmla="*/ 508694 w 718111"/>
                <a:gd name="connsiteY4" fmla="*/ 525780 h 685800"/>
                <a:gd name="connsiteX5" fmla="*/ 575327 w 718111"/>
                <a:gd name="connsiteY5" fmla="*/ 685800 h 685800"/>
                <a:gd name="connsiteX6" fmla="*/ 718111 w 718111"/>
                <a:gd name="connsiteY6" fmla="*/ 685800 h 685800"/>
                <a:gd name="connsiteX7" fmla="*/ 419311 w 718111"/>
                <a:gd name="connsiteY7" fmla="*/ 0 h 685800"/>
                <a:gd name="connsiteX8" fmla="*/ 257774 w 718111"/>
                <a:gd name="connsiteY8" fmla="*/ 404241 h 685800"/>
                <a:gd name="connsiteX9" fmla="*/ 357533 w 718111"/>
                <a:gd name="connsiteY9" fmla="*/ 171450 h 685800"/>
                <a:gd name="connsiteX10" fmla="*/ 458053 w 718111"/>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111" h="685800">
                  <a:moveTo>
                    <a:pt x="299467" y="0"/>
                  </a:moveTo>
                  <a:lnTo>
                    <a:pt x="0" y="685800"/>
                  </a:lnTo>
                  <a:lnTo>
                    <a:pt x="139453" y="685800"/>
                  </a:lnTo>
                  <a:lnTo>
                    <a:pt x="207609" y="525780"/>
                  </a:lnTo>
                  <a:lnTo>
                    <a:pt x="508694" y="525780"/>
                  </a:lnTo>
                  <a:lnTo>
                    <a:pt x="575327" y="685800"/>
                  </a:lnTo>
                  <a:lnTo>
                    <a:pt x="718111" y="685800"/>
                  </a:lnTo>
                  <a:lnTo>
                    <a:pt x="419311" y="0"/>
                  </a:lnTo>
                  <a:close/>
                  <a:moveTo>
                    <a:pt x="257774" y="404241"/>
                  </a:moveTo>
                  <a:lnTo>
                    <a:pt x="357533" y="171450"/>
                  </a:lnTo>
                  <a:lnTo>
                    <a:pt x="458053" y="404146"/>
                  </a:lnTo>
                  <a:close/>
                </a:path>
              </a:pathLst>
            </a:custGeom>
            <a:solidFill>
              <a:srgbClr val="005776"/>
            </a:solidFill>
            <a:ln w="950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245FC0C5-6DD4-F147-B1D0-86B6E6008A50}"/>
                </a:ext>
              </a:extLst>
            </p:cNvPr>
            <p:cNvSpPr/>
            <p:nvPr/>
          </p:nvSpPr>
          <p:spPr>
            <a:xfrm>
              <a:off x="5878396" y="3090862"/>
              <a:ext cx="482897" cy="681037"/>
            </a:xfrm>
            <a:custGeom>
              <a:avLst/>
              <a:gdLst>
                <a:gd name="connsiteX0" fmla="*/ 134693 w 482897"/>
                <a:gd name="connsiteY0" fmla="*/ 0 h 681037"/>
                <a:gd name="connsiteX1" fmla="*/ 0 w 482897"/>
                <a:gd name="connsiteY1" fmla="*/ 0 h 681037"/>
                <a:gd name="connsiteX2" fmla="*/ 0 w 482897"/>
                <a:gd name="connsiteY2" fmla="*/ 681038 h 681037"/>
                <a:gd name="connsiteX3" fmla="*/ 482898 w 482897"/>
                <a:gd name="connsiteY3" fmla="*/ 681038 h 681037"/>
                <a:gd name="connsiteX4" fmla="*/ 482898 w 482897"/>
                <a:gd name="connsiteY4" fmla="*/ 556736 h 681037"/>
                <a:gd name="connsiteX5" fmla="*/ 134693 w 482897"/>
                <a:gd name="connsiteY5" fmla="*/ 556736 h 681037"/>
                <a:gd name="connsiteX6" fmla="*/ 134693 w 482897"/>
                <a:gd name="connsiteY6"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897" h="681037">
                  <a:moveTo>
                    <a:pt x="134693" y="0"/>
                  </a:moveTo>
                  <a:lnTo>
                    <a:pt x="0" y="0"/>
                  </a:lnTo>
                  <a:lnTo>
                    <a:pt x="0" y="681038"/>
                  </a:lnTo>
                  <a:lnTo>
                    <a:pt x="482898" y="681038"/>
                  </a:lnTo>
                  <a:lnTo>
                    <a:pt x="482898" y="556736"/>
                  </a:lnTo>
                  <a:lnTo>
                    <a:pt x="134693" y="556736"/>
                  </a:lnTo>
                  <a:lnTo>
                    <a:pt x="134693" y="0"/>
                  </a:lnTo>
                  <a:close/>
                </a:path>
              </a:pathLst>
            </a:custGeom>
            <a:solidFill>
              <a:srgbClr val="005776"/>
            </a:solidFill>
            <a:ln w="9507"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B0093769-B98F-3C4A-97E2-2DE9F9521A89}"/>
                </a:ext>
              </a:extLst>
            </p:cNvPr>
            <p:cNvSpPr/>
            <p:nvPr/>
          </p:nvSpPr>
          <p:spPr>
            <a:xfrm>
              <a:off x="6857041" y="3086100"/>
              <a:ext cx="718492" cy="685800"/>
            </a:xfrm>
            <a:custGeom>
              <a:avLst/>
              <a:gdLst>
                <a:gd name="connsiteX0" fmla="*/ 299467 w 718492"/>
                <a:gd name="connsiteY0" fmla="*/ 0 h 685800"/>
                <a:gd name="connsiteX1" fmla="*/ 0 w 718492"/>
                <a:gd name="connsiteY1" fmla="*/ 685800 h 685800"/>
                <a:gd name="connsiteX2" fmla="*/ 139263 w 718492"/>
                <a:gd name="connsiteY2" fmla="*/ 685800 h 685800"/>
                <a:gd name="connsiteX3" fmla="*/ 207419 w 718492"/>
                <a:gd name="connsiteY3" fmla="*/ 525780 h 685800"/>
                <a:gd name="connsiteX4" fmla="*/ 508504 w 718492"/>
                <a:gd name="connsiteY4" fmla="*/ 525780 h 685800"/>
                <a:gd name="connsiteX5" fmla="*/ 575708 w 718492"/>
                <a:gd name="connsiteY5" fmla="*/ 685800 h 685800"/>
                <a:gd name="connsiteX6" fmla="*/ 718492 w 718492"/>
                <a:gd name="connsiteY6" fmla="*/ 685800 h 685800"/>
                <a:gd name="connsiteX7" fmla="*/ 419311 w 718492"/>
                <a:gd name="connsiteY7" fmla="*/ 0 h 685800"/>
                <a:gd name="connsiteX8" fmla="*/ 257869 w 718492"/>
                <a:gd name="connsiteY8" fmla="*/ 404241 h 685800"/>
                <a:gd name="connsiteX9" fmla="*/ 357342 w 718492"/>
                <a:gd name="connsiteY9" fmla="*/ 171450 h 685800"/>
                <a:gd name="connsiteX10" fmla="*/ 457863 w 718492"/>
                <a:gd name="connsiteY10" fmla="*/ 40414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8492" h="685800">
                  <a:moveTo>
                    <a:pt x="299467" y="0"/>
                  </a:moveTo>
                  <a:lnTo>
                    <a:pt x="0" y="685800"/>
                  </a:lnTo>
                  <a:lnTo>
                    <a:pt x="139263" y="685800"/>
                  </a:lnTo>
                  <a:lnTo>
                    <a:pt x="207419" y="525780"/>
                  </a:lnTo>
                  <a:lnTo>
                    <a:pt x="508504" y="525780"/>
                  </a:lnTo>
                  <a:lnTo>
                    <a:pt x="575708" y="685800"/>
                  </a:lnTo>
                  <a:lnTo>
                    <a:pt x="718492" y="685800"/>
                  </a:lnTo>
                  <a:lnTo>
                    <a:pt x="419311" y="0"/>
                  </a:lnTo>
                  <a:close/>
                  <a:moveTo>
                    <a:pt x="257869" y="404241"/>
                  </a:moveTo>
                  <a:lnTo>
                    <a:pt x="357342" y="171450"/>
                  </a:lnTo>
                  <a:lnTo>
                    <a:pt x="457863" y="404146"/>
                  </a:lnTo>
                  <a:close/>
                </a:path>
              </a:pathLst>
            </a:custGeom>
            <a:solidFill>
              <a:srgbClr val="005776"/>
            </a:solidFill>
            <a:ln w="9507"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717CEA75-C4FC-2146-AF34-8C47E6007F4E}"/>
                </a:ext>
              </a:extLst>
            </p:cNvPr>
            <p:cNvSpPr/>
            <p:nvPr/>
          </p:nvSpPr>
          <p:spPr>
            <a:xfrm>
              <a:off x="7688143" y="3090862"/>
              <a:ext cx="134693" cy="681037"/>
            </a:xfrm>
            <a:custGeom>
              <a:avLst/>
              <a:gdLst>
                <a:gd name="connsiteX0" fmla="*/ 0 w 134693"/>
                <a:gd name="connsiteY0" fmla="*/ 0 h 681037"/>
                <a:gd name="connsiteX1" fmla="*/ 134694 w 134693"/>
                <a:gd name="connsiteY1" fmla="*/ 0 h 681037"/>
                <a:gd name="connsiteX2" fmla="*/ 134694 w 134693"/>
                <a:gd name="connsiteY2" fmla="*/ 681038 h 681037"/>
                <a:gd name="connsiteX3" fmla="*/ 0 w 134693"/>
                <a:gd name="connsiteY3" fmla="*/ 681038 h 681037"/>
              </a:gdLst>
              <a:ahLst/>
              <a:cxnLst>
                <a:cxn ang="0">
                  <a:pos x="connsiteX0" y="connsiteY0"/>
                </a:cxn>
                <a:cxn ang="0">
                  <a:pos x="connsiteX1" y="connsiteY1"/>
                </a:cxn>
                <a:cxn ang="0">
                  <a:pos x="connsiteX2" y="connsiteY2"/>
                </a:cxn>
                <a:cxn ang="0">
                  <a:pos x="connsiteX3" y="connsiteY3"/>
                </a:cxn>
              </a:cxnLst>
              <a:rect l="l" t="t" r="r" b="b"/>
              <a:pathLst>
                <a:path w="134693" h="681037">
                  <a:moveTo>
                    <a:pt x="0" y="0"/>
                  </a:moveTo>
                  <a:lnTo>
                    <a:pt x="134694" y="0"/>
                  </a:lnTo>
                  <a:lnTo>
                    <a:pt x="134694" y="681038"/>
                  </a:lnTo>
                  <a:lnTo>
                    <a:pt x="0" y="681038"/>
                  </a:lnTo>
                  <a:close/>
                </a:path>
              </a:pathLst>
            </a:custGeom>
            <a:solidFill>
              <a:srgbClr val="005776"/>
            </a:solidFill>
            <a:ln w="950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1BD7DF71-75F6-3148-9B3C-4C419E8E9584}"/>
                </a:ext>
              </a:extLst>
            </p:cNvPr>
            <p:cNvSpPr/>
            <p:nvPr/>
          </p:nvSpPr>
          <p:spPr>
            <a:xfrm>
              <a:off x="8012740" y="3091148"/>
              <a:ext cx="589320" cy="680751"/>
            </a:xfrm>
            <a:custGeom>
              <a:avLst/>
              <a:gdLst>
                <a:gd name="connsiteX0" fmla="*/ 407507 w 589320"/>
                <a:gd name="connsiteY0" fmla="*/ 425768 h 680751"/>
                <a:gd name="connsiteX1" fmla="*/ 559811 w 589320"/>
                <a:gd name="connsiteY1" fmla="*/ 219075 h 680751"/>
                <a:gd name="connsiteX2" fmla="*/ 304607 w 589320"/>
                <a:gd name="connsiteY2" fmla="*/ 0 h 680751"/>
                <a:gd name="connsiteX3" fmla="*/ 0 w 589320"/>
                <a:gd name="connsiteY3" fmla="*/ 0 h 680751"/>
                <a:gd name="connsiteX4" fmla="*/ 0 w 589320"/>
                <a:gd name="connsiteY4" fmla="*/ 680752 h 680751"/>
                <a:gd name="connsiteX5" fmla="*/ 134503 w 589320"/>
                <a:gd name="connsiteY5" fmla="*/ 680752 h 680751"/>
                <a:gd name="connsiteX6" fmla="*/ 134503 w 589320"/>
                <a:gd name="connsiteY6" fmla="*/ 449771 h 680751"/>
                <a:gd name="connsiteX7" fmla="*/ 266341 w 589320"/>
                <a:gd name="connsiteY7" fmla="*/ 449771 h 680751"/>
                <a:gd name="connsiteX8" fmla="*/ 429591 w 589320"/>
                <a:gd name="connsiteY8" fmla="*/ 680752 h 680751"/>
                <a:gd name="connsiteX9" fmla="*/ 589320 w 589320"/>
                <a:gd name="connsiteY9" fmla="*/ 680752 h 680751"/>
                <a:gd name="connsiteX10" fmla="*/ 134503 w 589320"/>
                <a:gd name="connsiteY10" fmla="*/ 124015 h 680751"/>
                <a:gd name="connsiteX11" fmla="*/ 294803 w 589320"/>
                <a:gd name="connsiteY11" fmla="*/ 124015 h 680751"/>
                <a:gd name="connsiteX12" fmla="*/ 422833 w 589320"/>
                <a:gd name="connsiteY12" fmla="*/ 225647 h 680751"/>
                <a:gd name="connsiteX13" fmla="*/ 296326 w 589320"/>
                <a:gd name="connsiteY13" fmla="*/ 328327 h 680751"/>
                <a:gd name="connsiteX14" fmla="*/ 134503 w 589320"/>
                <a:gd name="connsiteY14" fmla="*/ 328327 h 68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320" h="680751">
                  <a:moveTo>
                    <a:pt x="407507" y="425768"/>
                  </a:moveTo>
                  <a:cubicBezTo>
                    <a:pt x="504506" y="394430"/>
                    <a:pt x="559811" y="319754"/>
                    <a:pt x="559811" y="219075"/>
                  </a:cubicBezTo>
                  <a:cubicBezTo>
                    <a:pt x="559811" y="83725"/>
                    <a:pt x="462051" y="0"/>
                    <a:pt x="304607" y="0"/>
                  </a:cubicBezTo>
                  <a:lnTo>
                    <a:pt x="0" y="0"/>
                  </a:lnTo>
                  <a:lnTo>
                    <a:pt x="0" y="680752"/>
                  </a:lnTo>
                  <a:lnTo>
                    <a:pt x="134503" y="680752"/>
                  </a:lnTo>
                  <a:lnTo>
                    <a:pt x="134503" y="449771"/>
                  </a:lnTo>
                  <a:lnTo>
                    <a:pt x="266341" y="449771"/>
                  </a:lnTo>
                  <a:lnTo>
                    <a:pt x="429591" y="680752"/>
                  </a:lnTo>
                  <a:lnTo>
                    <a:pt x="589320" y="680752"/>
                  </a:lnTo>
                  <a:close/>
                  <a:moveTo>
                    <a:pt x="134503" y="124015"/>
                  </a:moveTo>
                  <a:lnTo>
                    <a:pt x="294803" y="124015"/>
                  </a:lnTo>
                  <a:cubicBezTo>
                    <a:pt x="377332" y="124015"/>
                    <a:pt x="422833" y="160115"/>
                    <a:pt x="422833" y="225647"/>
                  </a:cubicBezTo>
                  <a:cubicBezTo>
                    <a:pt x="423214" y="288893"/>
                    <a:pt x="374476" y="328327"/>
                    <a:pt x="296326" y="328327"/>
                  </a:cubicBezTo>
                  <a:lnTo>
                    <a:pt x="134503" y="328327"/>
                  </a:lnTo>
                  <a:close/>
                </a:path>
              </a:pathLst>
            </a:custGeom>
            <a:solidFill>
              <a:srgbClr val="005776"/>
            </a:solidFill>
            <a:ln w="9507"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AF8D7A4B-0ED5-9544-849B-25FF86A16760}"/>
                </a:ext>
              </a:extLst>
            </p:cNvPr>
            <p:cNvSpPr/>
            <p:nvPr/>
          </p:nvSpPr>
          <p:spPr>
            <a:xfrm>
              <a:off x="6320742" y="3090862"/>
              <a:ext cx="556384" cy="681037"/>
            </a:xfrm>
            <a:custGeom>
              <a:avLst/>
              <a:gdLst>
                <a:gd name="connsiteX0" fmla="*/ 0 w 556384"/>
                <a:gd name="connsiteY0" fmla="*/ 0 h 681037"/>
                <a:gd name="connsiteX1" fmla="*/ 0 w 556384"/>
                <a:gd name="connsiteY1" fmla="*/ 129159 h 681037"/>
                <a:gd name="connsiteX2" fmla="*/ 209037 w 556384"/>
                <a:gd name="connsiteY2" fmla="*/ 129159 h 681037"/>
                <a:gd name="connsiteX3" fmla="*/ 209037 w 556384"/>
                <a:gd name="connsiteY3" fmla="*/ 681038 h 681037"/>
                <a:gd name="connsiteX4" fmla="*/ 347443 w 556384"/>
                <a:gd name="connsiteY4" fmla="*/ 681038 h 681037"/>
                <a:gd name="connsiteX5" fmla="*/ 347443 w 556384"/>
                <a:gd name="connsiteY5" fmla="*/ 129159 h 681037"/>
                <a:gd name="connsiteX6" fmla="*/ 556384 w 556384"/>
                <a:gd name="connsiteY6" fmla="*/ 129159 h 681037"/>
                <a:gd name="connsiteX7" fmla="*/ 556384 w 556384"/>
                <a:gd name="connsiteY7" fmla="*/ 0 h 681037"/>
                <a:gd name="connsiteX8" fmla="*/ 0 w 556384"/>
                <a:gd name="connsiteY8" fmla="*/ 0 h 68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384" h="681037">
                  <a:moveTo>
                    <a:pt x="0" y="0"/>
                  </a:moveTo>
                  <a:lnTo>
                    <a:pt x="0" y="129159"/>
                  </a:lnTo>
                  <a:lnTo>
                    <a:pt x="209037" y="129159"/>
                  </a:lnTo>
                  <a:lnTo>
                    <a:pt x="209037" y="681038"/>
                  </a:lnTo>
                  <a:lnTo>
                    <a:pt x="347443" y="681038"/>
                  </a:lnTo>
                  <a:lnTo>
                    <a:pt x="347443" y="129159"/>
                  </a:lnTo>
                  <a:lnTo>
                    <a:pt x="556384" y="129159"/>
                  </a:lnTo>
                  <a:lnTo>
                    <a:pt x="556384" y="0"/>
                  </a:lnTo>
                  <a:lnTo>
                    <a:pt x="0" y="0"/>
                  </a:lnTo>
                  <a:close/>
                </a:path>
              </a:pathLst>
            </a:custGeom>
            <a:solidFill>
              <a:srgbClr val="005776"/>
            </a:solidFill>
            <a:ln w="9507" cap="flat">
              <a:noFill/>
              <a:prstDash val="solid"/>
              <a:miter/>
            </a:ln>
          </p:spPr>
          <p:txBody>
            <a:bodyPr rtlCol="0" anchor="ctr"/>
            <a:lstStyle/>
            <a:p>
              <a:endParaRPr lang="en-US"/>
            </a:p>
          </p:txBody>
        </p:sp>
      </p:grpSp>
    </p:spTree>
    <p:extLst>
      <p:ext uri="{BB962C8B-B14F-4D97-AF65-F5344CB8AC3E}">
        <p14:creationId xmlns:p14="http://schemas.microsoft.com/office/powerpoint/2010/main" val="3823063826"/>
      </p:ext>
    </p:extLst>
  </p:cSld>
  <p:clrMap bg1="lt1" tx1="dk1" bg2="lt2" tx2="dk2" accent1="accent1" accent2="accent2" accent3="accent3" accent4="accent4" accent5="accent5" accent6="accent6" hlink="hlink" folHlink="folHlink"/>
  <p:sldLayoutIdLst>
    <p:sldLayoutId id="2147483771" r:id="rId1"/>
    <p:sldLayoutId id="2147483793" r:id="rId2"/>
    <p:sldLayoutId id="2147483773" r:id="rId3"/>
    <p:sldLayoutId id="2147483774" r:id="rId4"/>
    <p:sldLayoutId id="2147483775" r:id="rId5"/>
    <p:sldLayoutId id="2147483776" r:id="rId6"/>
    <p:sldLayoutId id="214748377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000" b="1" kern="1200">
          <a:solidFill>
            <a:schemeClr val="bg2"/>
          </a:solidFill>
          <a:latin typeface="Arial" panose="020B0604020202020204" pitchFamily="34" charset="0"/>
          <a:ea typeface="+mj-ea"/>
          <a:cs typeface="Arial" panose="020B0604020202020204" pitchFamily="34" charset="0"/>
        </a:defRPr>
      </a:lvl1pPr>
    </p:titleStyle>
    <p:bodyStyle>
      <a:lvl1pPr marL="285750" marR="0" indent="-285750" algn="l" defTabSz="685800" rtl="0" eaLnBrk="1" fontAlgn="auto" latinLnBrk="0" hangingPunct="1">
        <a:lnSpc>
          <a:spcPct val="100000"/>
        </a:lnSpc>
        <a:spcBef>
          <a:spcPts val="0"/>
        </a:spcBef>
        <a:spcAft>
          <a:spcPts val="900"/>
        </a:spcAft>
        <a:buClr>
          <a:schemeClr val="bg2"/>
        </a:buClr>
        <a:buSzPct val="100000"/>
        <a:buFont typeface="Arial" panose="020B0604020202020204" pitchFamily="34" charset="0"/>
        <a:buChar char="•"/>
        <a:tabLst/>
        <a:defRPr sz="1400" kern="1200">
          <a:solidFill>
            <a:schemeClr val="tx1"/>
          </a:solidFill>
          <a:latin typeface="Arial" panose="020B0604020202020204" pitchFamily="34" charset="0"/>
          <a:ea typeface="+mn-ea"/>
          <a:cs typeface="Arial" panose="020B0604020202020204" pitchFamily="34" charset="0"/>
        </a:defRPr>
      </a:lvl1pPr>
      <a:lvl2pPr marL="4572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6858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9144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228600" algn="l" defTabSz="685800" rtl="0" eaLnBrk="1" latinLnBrk="0" hangingPunct="1">
        <a:lnSpc>
          <a:spcPct val="100000"/>
        </a:lnSpc>
        <a:spcBef>
          <a:spcPts val="0"/>
        </a:spcBef>
        <a:spcAft>
          <a:spcPts val="900"/>
        </a:spcAft>
        <a:buClr>
          <a:schemeClr val="bg2"/>
        </a:buClr>
        <a:buSzPct val="100000"/>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desandbox.io/s/heavy-update-as-non-urgent-forked-kr96hw?file=/src/FilterList.js" TargetMode="External"/><Relationship Id="rId2" Type="http://schemas.openxmlformats.org/officeDocument/2006/relationships/hyperlink" Target="https://react-suspense.netlify.app/isolated/final/07.js" TargetMode="External"/><Relationship Id="rId1" Type="http://schemas.openxmlformats.org/officeDocument/2006/relationships/slideLayout" Target="../slideLayouts/slideLayout8.xml"/><Relationship Id="rId4" Type="http://schemas.openxmlformats.org/officeDocument/2006/relationships/hyperlink" Target="https://codesandbox.io/s/heavy-update-as-non-urgent-forked-gmggeo?file=/src/FilterList.j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17.reactjs.org/docs/concurrent-mode-reference.html" TargetMode="External"/><Relationship Id="rId7" Type="http://schemas.openxmlformats.org/officeDocument/2006/relationships/hyperlink" Target="https://dmitripavlutin.com/react-usetransition/" TargetMode="External"/><Relationship Id="rId2" Type="http://schemas.openxmlformats.org/officeDocument/2006/relationships/hyperlink" Target="https://reactjs.org/blog/2022/03/29/react-v18.html" TargetMode="External"/><Relationship Id="rId1" Type="http://schemas.openxmlformats.org/officeDocument/2006/relationships/slideLayout" Target="../slideLayouts/slideLayout8.xml"/><Relationship Id="rId6" Type="http://schemas.openxmlformats.org/officeDocument/2006/relationships/hyperlink" Target="https://reactjs.org/docs/hooks-reference.html#usetransition" TargetMode="External"/><Relationship Id="rId5" Type="http://schemas.openxmlformats.org/officeDocument/2006/relationships/hyperlink" Target="https://github.com/kentcdodds/react-suspense" TargetMode="External"/><Relationship Id="rId4" Type="http://schemas.openxmlformats.org/officeDocument/2006/relationships/hyperlink" Target="https://reactjs.org/docs/react-api.html#reactsuspens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Placeholder 7">
            <a:extLst>
              <a:ext uri="{FF2B5EF4-FFF2-40B4-BE49-F238E27FC236}">
                <a16:creationId xmlns:a16="http://schemas.microsoft.com/office/drawing/2014/main" id="{5631740E-567F-4112-AE1C-3FA883145F6E}"/>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l="1795" t="1874"/>
          <a:stretch/>
        </p:blipFill>
        <p:spPr>
          <a:xfrm>
            <a:off x="-3175" y="-9525"/>
            <a:ext cx="9141687" cy="3800920"/>
          </a:xfrm>
          <a:custGeom>
            <a:avLst/>
            <a:gdLst>
              <a:gd name="connsiteX0" fmla="*/ 0 w 9144000"/>
              <a:gd name="connsiteY0" fmla="*/ 0 h 3778250"/>
              <a:gd name="connsiteX1" fmla="*/ 8514279 w 9144000"/>
              <a:gd name="connsiteY1" fmla="*/ 0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9144000 w 9144000"/>
              <a:gd name="connsiteY3" fmla="*/ 3778250 h 3778250"/>
              <a:gd name="connsiteX4" fmla="*/ 0 w 9144000"/>
              <a:gd name="connsiteY4" fmla="*/ 3778250 h 3778250"/>
              <a:gd name="connsiteX5" fmla="*/ 0 w 9144000"/>
              <a:gd name="connsiteY5" fmla="*/ 0 h 3778250"/>
              <a:gd name="connsiteX0" fmla="*/ 0 w 9144000"/>
              <a:gd name="connsiteY0" fmla="*/ 0 h 3778250"/>
              <a:gd name="connsiteX1" fmla="*/ 9135381 w 9144000"/>
              <a:gd name="connsiteY1" fmla="*/ 8627 h 3778250"/>
              <a:gd name="connsiteX2" fmla="*/ 9144000 w 9144000"/>
              <a:gd name="connsiteY2" fmla="*/ 629721 h 3778250"/>
              <a:gd name="connsiteX3" fmla="*/ 7867290 w 9144000"/>
              <a:gd name="connsiteY3" fmla="*/ 3752371 h 3778250"/>
              <a:gd name="connsiteX4" fmla="*/ 0 w 9144000"/>
              <a:gd name="connsiteY4" fmla="*/ 3778250 h 3778250"/>
              <a:gd name="connsiteX5" fmla="*/ 0 w 9144000"/>
              <a:gd name="connsiteY5" fmla="*/ 0 h 3778250"/>
              <a:gd name="connsiteX0" fmla="*/ 0 w 9135381"/>
              <a:gd name="connsiteY0" fmla="*/ 0 h 3778250"/>
              <a:gd name="connsiteX1" fmla="*/ 9135381 w 9135381"/>
              <a:gd name="connsiteY1" fmla="*/ 8627 h 3778250"/>
              <a:gd name="connsiteX2" fmla="*/ 9135373 w 9135381"/>
              <a:gd name="connsiteY2" fmla="*/ 2191102 h 3778250"/>
              <a:gd name="connsiteX3" fmla="*/ 7867290 w 9135381"/>
              <a:gd name="connsiteY3" fmla="*/ 3752371 h 3778250"/>
              <a:gd name="connsiteX4" fmla="*/ 0 w 9135381"/>
              <a:gd name="connsiteY4" fmla="*/ 3778250 h 3778250"/>
              <a:gd name="connsiteX5" fmla="*/ 0 w 9135381"/>
              <a:gd name="connsiteY5" fmla="*/ 0 h 3778250"/>
              <a:gd name="connsiteX0" fmla="*/ 0 w 9135381"/>
              <a:gd name="connsiteY0" fmla="*/ 0 h 3786876"/>
              <a:gd name="connsiteX1" fmla="*/ 9135381 w 9135381"/>
              <a:gd name="connsiteY1" fmla="*/ 8627 h 3786876"/>
              <a:gd name="connsiteX2" fmla="*/ 9135373 w 9135381"/>
              <a:gd name="connsiteY2" fmla="*/ 2191102 h 3786876"/>
              <a:gd name="connsiteX3" fmla="*/ 8289984 w 9135381"/>
              <a:gd name="connsiteY3" fmla="*/ 3786876 h 3786876"/>
              <a:gd name="connsiteX4" fmla="*/ 0 w 9135381"/>
              <a:gd name="connsiteY4" fmla="*/ 3778250 h 3786876"/>
              <a:gd name="connsiteX5" fmla="*/ 0 w 9135381"/>
              <a:gd name="connsiteY5" fmla="*/ 0 h 3786876"/>
              <a:gd name="connsiteX0" fmla="*/ 0 w 9143999"/>
              <a:gd name="connsiteY0" fmla="*/ 0 h 3786876"/>
              <a:gd name="connsiteX1" fmla="*/ 9135381 w 9143999"/>
              <a:gd name="connsiteY1" fmla="*/ 8627 h 3786876"/>
              <a:gd name="connsiteX2" fmla="*/ 9143999 w 9143999"/>
              <a:gd name="connsiteY2" fmla="*/ 2147970 h 3786876"/>
              <a:gd name="connsiteX3" fmla="*/ 8289984 w 9143999"/>
              <a:gd name="connsiteY3" fmla="*/ 3786876 h 3786876"/>
              <a:gd name="connsiteX4" fmla="*/ 0 w 9143999"/>
              <a:gd name="connsiteY4" fmla="*/ 3778250 h 3786876"/>
              <a:gd name="connsiteX5" fmla="*/ 0 w 9143999"/>
              <a:gd name="connsiteY5" fmla="*/ 0 h 3786876"/>
              <a:gd name="connsiteX0" fmla="*/ 0 w 9139334"/>
              <a:gd name="connsiteY0" fmla="*/ 0 h 3786876"/>
              <a:gd name="connsiteX1" fmla="*/ 9135381 w 9139334"/>
              <a:gd name="connsiteY1" fmla="*/ 8627 h 3786876"/>
              <a:gd name="connsiteX2" fmla="*/ 9139334 w 9139334"/>
              <a:gd name="connsiteY2" fmla="*/ 2199288 h 3786876"/>
              <a:gd name="connsiteX3" fmla="*/ 8289984 w 9139334"/>
              <a:gd name="connsiteY3" fmla="*/ 3786876 h 3786876"/>
              <a:gd name="connsiteX4" fmla="*/ 0 w 9139334"/>
              <a:gd name="connsiteY4" fmla="*/ 3778250 h 3786876"/>
              <a:gd name="connsiteX5" fmla="*/ 0 w 9139334"/>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6876"/>
              <a:gd name="connsiteX1" fmla="*/ 9140046 w 9140046"/>
              <a:gd name="connsiteY1" fmla="*/ 3962 h 3786876"/>
              <a:gd name="connsiteX2" fmla="*/ 9139334 w 9140046"/>
              <a:gd name="connsiteY2" fmla="*/ 2199288 h 3786876"/>
              <a:gd name="connsiteX3" fmla="*/ 8289984 w 9140046"/>
              <a:gd name="connsiteY3" fmla="*/ 3786876 h 3786876"/>
              <a:gd name="connsiteX4" fmla="*/ 0 w 9140046"/>
              <a:gd name="connsiteY4" fmla="*/ 3778250 h 3786876"/>
              <a:gd name="connsiteX5" fmla="*/ 0 w 9140046"/>
              <a:gd name="connsiteY5" fmla="*/ 0 h 3786876"/>
              <a:gd name="connsiteX0" fmla="*/ 0 w 9140046"/>
              <a:gd name="connsiteY0" fmla="*/ 0 h 3787580"/>
              <a:gd name="connsiteX1" fmla="*/ 9140046 w 9140046"/>
              <a:gd name="connsiteY1" fmla="*/ 3962 h 3787580"/>
              <a:gd name="connsiteX2" fmla="*/ 9139334 w 9140046"/>
              <a:gd name="connsiteY2" fmla="*/ 2199288 h 3787580"/>
              <a:gd name="connsiteX3" fmla="*/ 8289984 w 9140046"/>
              <a:gd name="connsiteY3" fmla="*/ 3786876 h 3787580"/>
              <a:gd name="connsiteX4" fmla="*/ 0 w 9140046"/>
              <a:gd name="connsiteY4" fmla="*/ 3787580 h 3787580"/>
              <a:gd name="connsiteX5" fmla="*/ 0 w 9140046"/>
              <a:gd name="connsiteY5" fmla="*/ 0 h 3787580"/>
              <a:gd name="connsiteX0" fmla="*/ 0 w 9140046"/>
              <a:gd name="connsiteY0" fmla="*/ 0 h 3803303"/>
              <a:gd name="connsiteX1" fmla="*/ 9140046 w 9140046"/>
              <a:gd name="connsiteY1" fmla="*/ 3962 h 3803303"/>
              <a:gd name="connsiteX2" fmla="*/ 9139334 w 9140046"/>
              <a:gd name="connsiteY2" fmla="*/ 2199288 h 3803303"/>
              <a:gd name="connsiteX3" fmla="*/ 8268082 w 9140046"/>
              <a:gd name="connsiteY3" fmla="*/ 3803303 h 3803303"/>
              <a:gd name="connsiteX4" fmla="*/ 0 w 9140046"/>
              <a:gd name="connsiteY4" fmla="*/ 3787580 h 3803303"/>
              <a:gd name="connsiteX5" fmla="*/ 0 w 9140046"/>
              <a:gd name="connsiteY5" fmla="*/ 0 h 3803303"/>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0 w 9145522"/>
              <a:gd name="connsiteY0" fmla="*/ 6989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0 w 9145522"/>
              <a:gd name="connsiteY5" fmla="*/ 6989 h 3810292"/>
              <a:gd name="connsiteX0" fmla="*/ 6902 w 9145522"/>
              <a:gd name="connsiteY0" fmla="*/ 3538 h 3810292"/>
              <a:gd name="connsiteX1" fmla="*/ 9145522 w 9145522"/>
              <a:gd name="connsiteY1" fmla="*/ 0 h 3810292"/>
              <a:gd name="connsiteX2" fmla="*/ 9139334 w 9145522"/>
              <a:gd name="connsiteY2" fmla="*/ 2206277 h 3810292"/>
              <a:gd name="connsiteX3" fmla="*/ 8268082 w 9145522"/>
              <a:gd name="connsiteY3" fmla="*/ 3810292 h 3810292"/>
              <a:gd name="connsiteX4" fmla="*/ 0 w 9145522"/>
              <a:gd name="connsiteY4" fmla="*/ 3794569 h 3810292"/>
              <a:gd name="connsiteX5" fmla="*/ 6902 w 9145522"/>
              <a:gd name="connsiteY5" fmla="*/ 3538 h 3810292"/>
              <a:gd name="connsiteX0" fmla="*/ 664 w 9146185"/>
              <a:gd name="connsiteY0" fmla="*/ 2139 h 3812343"/>
              <a:gd name="connsiteX1" fmla="*/ 9146185 w 9146185"/>
              <a:gd name="connsiteY1" fmla="*/ 2051 h 3812343"/>
              <a:gd name="connsiteX2" fmla="*/ 9139997 w 9146185"/>
              <a:gd name="connsiteY2" fmla="*/ 2208328 h 3812343"/>
              <a:gd name="connsiteX3" fmla="*/ 8268745 w 9146185"/>
              <a:gd name="connsiteY3" fmla="*/ 3812343 h 3812343"/>
              <a:gd name="connsiteX4" fmla="*/ 663 w 9146185"/>
              <a:gd name="connsiteY4" fmla="*/ 3796620 h 3812343"/>
              <a:gd name="connsiteX5" fmla="*/ 664 w 9146185"/>
              <a:gd name="connsiteY5" fmla="*/ 2139 h 3812343"/>
              <a:gd name="connsiteX0" fmla="*/ 664 w 9146185"/>
              <a:gd name="connsiteY0" fmla="*/ 2139 h 3796620"/>
              <a:gd name="connsiteX1" fmla="*/ 9146185 w 9146185"/>
              <a:gd name="connsiteY1" fmla="*/ 2051 h 3796620"/>
              <a:gd name="connsiteX2" fmla="*/ 9139997 w 9146185"/>
              <a:gd name="connsiteY2" fmla="*/ 2208328 h 3796620"/>
              <a:gd name="connsiteX3" fmla="*/ 8284620 w 9146185"/>
              <a:gd name="connsiteY3" fmla="*/ 3796468 h 3796620"/>
              <a:gd name="connsiteX4" fmla="*/ 663 w 9146185"/>
              <a:gd name="connsiteY4" fmla="*/ 3796620 h 3796620"/>
              <a:gd name="connsiteX5" fmla="*/ 664 w 9146185"/>
              <a:gd name="connsiteY5" fmla="*/ 2139 h 3796620"/>
              <a:gd name="connsiteX0" fmla="*/ 664 w 9146347"/>
              <a:gd name="connsiteY0" fmla="*/ 2139 h 3796620"/>
              <a:gd name="connsiteX1" fmla="*/ 9146185 w 9146347"/>
              <a:gd name="connsiteY1" fmla="*/ 2051 h 3796620"/>
              <a:gd name="connsiteX2" fmla="*/ 9146347 w 9146347"/>
              <a:gd name="connsiteY2" fmla="*/ 2189278 h 3796620"/>
              <a:gd name="connsiteX3" fmla="*/ 8284620 w 9146347"/>
              <a:gd name="connsiteY3" fmla="*/ 3796468 h 3796620"/>
              <a:gd name="connsiteX4" fmla="*/ 663 w 9146347"/>
              <a:gd name="connsiteY4" fmla="*/ 3796620 h 3796620"/>
              <a:gd name="connsiteX5" fmla="*/ 664 w 9146347"/>
              <a:gd name="connsiteY5" fmla="*/ 2139 h 3796620"/>
              <a:gd name="connsiteX0" fmla="*/ 664 w 9152535"/>
              <a:gd name="connsiteY0" fmla="*/ 6438 h 3800919"/>
              <a:gd name="connsiteX1" fmla="*/ 9152535 w 9152535"/>
              <a:gd name="connsiteY1" fmla="*/ 0 h 3800919"/>
              <a:gd name="connsiteX2" fmla="*/ 9146347 w 9152535"/>
              <a:gd name="connsiteY2" fmla="*/ 2193577 h 3800919"/>
              <a:gd name="connsiteX3" fmla="*/ 8284620 w 9152535"/>
              <a:gd name="connsiteY3" fmla="*/ 3800767 h 3800919"/>
              <a:gd name="connsiteX4" fmla="*/ 663 w 9152535"/>
              <a:gd name="connsiteY4" fmla="*/ 3800919 h 3800919"/>
              <a:gd name="connsiteX5" fmla="*/ 664 w 9152535"/>
              <a:gd name="connsiteY5" fmla="*/ 6438 h 3800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2535" h="3800919">
                <a:moveTo>
                  <a:pt x="664" y="6438"/>
                </a:moveTo>
                <a:cubicBezTo>
                  <a:pt x="440543" y="657"/>
                  <a:pt x="6104028" y="2330"/>
                  <a:pt x="9152535" y="0"/>
                </a:cubicBezTo>
                <a:cubicBezTo>
                  <a:pt x="9152532" y="727492"/>
                  <a:pt x="9146350" y="1466085"/>
                  <a:pt x="9146347" y="2193577"/>
                </a:cubicBezTo>
                <a:lnTo>
                  <a:pt x="8284620" y="3800767"/>
                </a:lnTo>
                <a:lnTo>
                  <a:pt x="663" y="3800919"/>
                </a:lnTo>
                <a:cubicBezTo>
                  <a:pt x="2964" y="2537242"/>
                  <a:pt x="-1637" y="1270115"/>
                  <a:pt x="664" y="6438"/>
                </a:cubicBezTo>
                <a:close/>
              </a:path>
            </a:pathLst>
          </a:custGeom>
        </p:spPr>
      </p:pic>
      <p:sp>
        <p:nvSpPr>
          <p:cNvPr id="15" name="Title 14">
            <a:extLst>
              <a:ext uri="{FF2B5EF4-FFF2-40B4-BE49-F238E27FC236}">
                <a16:creationId xmlns:a16="http://schemas.microsoft.com/office/drawing/2014/main" id="{58E68208-6341-2248-B5BC-DE2C4837975D}"/>
              </a:ext>
            </a:extLst>
          </p:cNvPr>
          <p:cNvSpPr>
            <a:spLocks noGrp="1"/>
          </p:cNvSpPr>
          <p:nvPr>
            <p:ph type="title"/>
          </p:nvPr>
        </p:nvSpPr>
        <p:spPr/>
        <p:txBody>
          <a:bodyPr/>
          <a:lstStyle/>
          <a:p>
            <a:r>
              <a:rPr lang="en-US" dirty="0" err="1"/>
              <a:t>CoNCURRENT</a:t>
            </a:r>
            <a:r>
              <a:rPr lang="en-US" dirty="0"/>
              <a:t> REACT</a:t>
            </a:r>
          </a:p>
        </p:txBody>
      </p:sp>
      <p:sp>
        <p:nvSpPr>
          <p:cNvPr id="16" name="Text Placeholder 15">
            <a:extLst>
              <a:ext uri="{FF2B5EF4-FFF2-40B4-BE49-F238E27FC236}">
                <a16:creationId xmlns:a16="http://schemas.microsoft.com/office/drawing/2014/main" id="{9649A81D-8E77-EA49-90E4-8C4EA83079CB}"/>
              </a:ext>
            </a:extLst>
          </p:cNvPr>
          <p:cNvSpPr>
            <a:spLocks noGrp="1"/>
          </p:cNvSpPr>
          <p:nvPr>
            <p:ph type="body" sz="quarter" idx="10"/>
          </p:nvPr>
        </p:nvSpPr>
        <p:spPr/>
        <p:txBody>
          <a:bodyPr/>
          <a:lstStyle/>
          <a:p>
            <a:r>
              <a:rPr lang="en-US" dirty="0"/>
              <a:t>Andrew Barbour</a:t>
            </a:r>
          </a:p>
        </p:txBody>
      </p:sp>
    </p:spTree>
    <p:extLst>
      <p:ext uri="{BB962C8B-B14F-4D97-AF65-F5344CB8AC3E}">
        <p14:creationId xmlns:p14="http://schemas.microsoft.com/office/powerpoint/2010/main" val="288589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4E6AD-7AD4-0624-D615-94D0D936A612}"/>
              </a:ext>
            </a:extLst>
          </p:cNvPr>
          <p:cNvSpPr>
            <a:spLocks noGrp="1"/>
          </p:cNvSpPr>
          <p:nvPr>
            <p:ph type="title"/>
          </p:nvPr>
        </p:nvSpPr>
        <p:spPr/>
        <p:txBody>
          <a:bodyPr/>
          <a:lstStyle/>
          <a:p>
            <a:pPr algn="ctr"/>
            <a:r>
              <a:rPr lang="en-US" dirty="0"/>
              <a:t>Demos</a:t>
            </a:r>
          </a:p>
        </p:txBody>
      </p:sp>
      <p:sp>
        <p:nvSpPr>
          <p:cNvPr id="3" name="Slide Number Placeholder 2">
            <a:extLst>
              <a:ext uri="{FF2B5EF4-FFF2-40B4-BE49-F238E27FC236}">
                <a16:creationId xmlns:a16="http://schemas.microsoft.com/office/drawing/2014/main" id="{C1777ABE-010D-FE10-2366-7980B90ABDD5}"/>
              </a:ext>
            </a:extLst>
          </p:cNvPr>
          <p:cNvSpPr>
            <a:spLocks noGrp="1"/>
          </p:cNvSpPr>
          <p:nvPr>
            <p:ph type="sldNum" sz="quarter" idx="10"/>
          </p:nvPr>
        </p:nvSpPr>
        <p:spPr/>
        <p:txBody>
          <a:bodyPr/>
          <a:lstStyle/>
          <a:p>
            <a:fld id="{C51B5984-C094-0A42-BFB6-9F57449A1222}" type="slidenum">
              <a:rPr lang="en-US" smtClean="0"/>
              <a:pPr/>
              <a:t>10</a:t>
            </a:fld>
            <a:endParaRPr lang="en-US" dirty="0"/>
          </a:p>
        </p:txBody>
      </p:sp>
      <p:sp>
        <p:nvSpPr>
          <p:cNvPr id="5" name="Text Placeholder 4">
            <a:extLst>
              <a:ext uri="{FF2B5EF4-FFF2-40B4-BE49-F238E27FC236}">
                <a16:creationId xmlns:a16="http://schemas.microsoft.com/office/drawing/2014/main" id="{6CC39F8B-415B-DBDD-DDF4-EBC73F0DBC6D}"/>
              </a:ext>
            </a:extLst>
          </p:cNvPr>
          <p:cNvSpPr>
            <a:spLocks noGrp="1"/>
          </p:cNvSpPr>
          <p:nvPr>
            <p:ph type="body" sz="quarter" idx="14"/>
          </p:nvPr>
        </p:nvSpPr>
        <p:spPr>
          <a:xfrm>
            <a:off x="457200" y="1243584"/>
            <a:ext cx="7012235" cy="3194169"/>
          </a:xfrm>
        </p:spPr>
        <p:txBody>
          <a:bodyPr/>
          <a:lstStyle/>
          <a:p>
            <a:pPr marL="0" indent="0">
              <a:buNone/>
            </a:pPr>
            <a:r>
              <a:rPr lang="en-US" b="1" dirty="0"/>
              <a:t>Suspense</a:t>
            </a:r>
            <a:endParaRPr lang="en-US" b="1" dirty="0">
              <a:hlinkClick r:id="rId2"/>
            </a:endParaRPr>
          </a:p>
          <a:p>
            <a:r>
              <a:rPr lang="en-US" dirty="0"/>
              <a:t>Viewer framework</a:t>
            </a:r>
          </a:p>
          <a:p>
            <a:pPr marL="0" indent="0">
              <a:buNone/>
            </a:pPr>
            <a:r>
              <a:rPr lang="en-US" b="1" dirty="0" err="1"/>
              <a:t>SuspenseList</a:t>
            </a:r>
            <a:endParaRPr lang="en-US" b="1" dirty="0"/>
          </a:p>
          <a:p>
            <a:r>
              <a:rPr lang="en-US" dirty="0">
                <a:hlinkClick r:id="rId2"/>
              </a:rPr>
              <a:t>https://react-suspense.netlify.app/isolated/final/07.js</a:t>
            </a:r>
            <a:r>
              <a:rPr lang="en-US" dirty="0"/>
              <a:t> (credit: Kent </a:t>
            </a:r>
            <a:r>
              <a:rPr lang="en-US" dirty="0" err="1"/>
              <a:t>Dodds</a:t>
            </a:r>
            <a:r>
              <a:rPr lang="en-US" dirty="0"/>
              <a:t>) </a:t>
            </a:r>
          </a:p>
          <a:p>
            <a:pPr marL="0" indent="0">
              <a:buNone/>
            </a:pPr>
            <a:r>
              <a:rPr lang="en-US" b="1" dirty="0" err="1"/>
              <a:t>useTransition</a:t>
            </a:r>
            <a:endParaRPr lang="en-US" b="1" dirty="0"/>
          </a:p>
          <a:p>
            <a:r>
              <a:rPr lang="en-US" dirty="0">
                <a:hlinkClick r:id="rId3"/>
              </a:rPr>
              <a:t>Without concurrent features</a:t>
            </a:r>
            <a:r>
              <a:rPr lang="en-US" dirty="0"/>
              <a:t> </a:t>
            </a:r>
          </a:p>
          <a:p>
            <a:r>
              <a:rPr lang="en-US" dirty="0">
                <a:hlinkClick r:id="rId4"/>
              </a:rPr>
              <a:t>With concurrent features</a:t>
            </a:r>
            <a:r>
              <a:rPr lang="en-US" dirty="0"/>
              <a:t> (credit: Dmitri </a:t>
            </a:r>
            <a:r>
              <a:rPr lang="en-US" dirty="0" err="1"/>
              <a:t>Pavlutin</a:t>
            </a:r>
            <a:r>
              <a:rPr lang="en-US" dirty="0"/>
              <a:t>)</a:t>
            </a:r>
          </a:p>
        </p:txBody>
      </p:sp>
    </p:spTree>
    <p:extLst>
      <p:ext uri="{BB962C8B-B14F-4D97-AF65-F5344CB8AC3E}">
        <p14:creationId xmlns:p14="http://schemas.microsoft.com/office/powerpoint/2010/main" val="277699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008E9-9BDD-4788-91DA-5408568E9DC2}"/>
              </a:ext>
            </a:extLst>
          </p:cNvPr>
          <p:cNvSpPr>
            <a:spLocks noGrp="1"/>
          </p:cNvSpPr>
          <p:nvPr>
            <p:ph type="title"/>
          </p:nvPr>
        </p:nvSpPr>
        <p:spPr/>
        <p:txBody>
          <a:bodyPr/>
          <a:lstStyle/>
          <a:p>
            <a:r>
              <a:rPr lang="en-US" dirty="0"/>
              <a:t>References</a:t>
            </a:r>
            <a:endParaRPr lang="en-CA" dirty="0"/>
          </a:p>
        </p:txBody>
      </p:sp>
      <p:sp>
        <p:nvSpPr>
          <p:cNvPr id="7" name="Slide Number Placeholder 2">
            <a:extLst>
              <a:ext uri="{FF2B5EF4-FFF2-40B4-BE49-F238E27FC236}">
                <a16:creationId xmlns:a16="http://schemas.microsoft.com/office/drawing/2014/main" id="{012BDD5A-1C2E-FE4C-90DA-5F8A984E5167}"/>
              </a:ext>
            </a:extLst>
          </p:cNvPr>
          <p:cNvSpPr>
            <a:spLocks noGrp="1"/>
          </p:cNvSpPr>
          <p:nvPr>
            <p:ph type="sldNum" sz="quarter" idx="10"/>
          </p:nvPr>
        </p:nvSpPr>
        <p:spPr/>
        <p:txBody>
          <a:bodyPr/>
          <a:lstStyle/>
          <a:p>
            <a:fld id="{C51B5984-C094-0A42-BFB6-9F57449A1222}" type="slidenum">
              <a:rPr lang="en-US" smtClean="0"/>
              <a:pPr/>
              <a:t>11</a:t>
            </a:fld>
            <a:endParaRPr lang="en-US" dirty="0"/>
          </a:p>
        </p:txBody>
      </p:sp>
      <p:sp>
        <p:nvSpPr>
          <p:cNvPr id="3" name="TextBox 2">
            <a:extLst>
              <a:ext uri="{FF2B5EF4-FFF2-40B4-BE49-F238E27FC236}">
                <a16:creationId xmlns:a16="http://schemas.microsoft.com/office/drawing/2014/main" id="{0A18F95A-2EFE-C009-B246-6E6F63A4FE19}"/>
              </a:ext>
            </a:extLst>
          </p:cNvPr>
          <p:cNvSpPr txBox="1"/>
          <p:nvPr/>
        </p:nvSpPr>
        <p:spPr>
          <a:xfrm>
            <a:off x="457200" y="954742"/>
            <a:ext cx="8278906" cy="3416320"/>
          </a:xfrm>
          <a:prstGeom prst="rect">
            <a:avLst/>
          </a:prstGeom>
          <a:noFill/>
        </p:spPr>
        <p:txBody>
          <a:bodyPr wrap="square" rtlCol="0">
            <a:spAutoFit/>
          </a:bodyPr>
          <a:lstStyle/>
          <a:p>
            <a:endParaRPr lang="en-US" b="1" dirty="0"/>
          </a:p>
          <a:p>
            <a:r>
              <a:rPr lang="en-US" b="1" dirty="0"/>
              <a:t>React 18 Concurrent Features</a:t>
            </a:r>
            <a:endParaRPr lang="en-US" b="1" dirty="0">
              <a:hlinkClick r:id="rId2"/>
            </a:endParaRPr>
          </a:p>
          <a:p>
            <a:pPr marL="285750" indent="-285750">
              <a:buFont typeface="Arial" panose="020B0604020202020204" pitchFamily="34" charset="0"/>
              <a:buChar char="•"/>
            </a:pPr>
            <a:r>
              <a:rPr lang="en-US" dirty="0">
                <a:hlinkClick r:id="rId2"/>
              </a:rPr>
              <a:t>https://reactjs.org/blog/2022/03/29/react-v18.html</a:t>
            </a:r>
            <a:r>
              <a:rPr lang="en-US" dirty="0"/>
              <a:t> </a:t>
            </a:r>
          </a:p>
          <a:p>
            <a:pPr marL="285750" indent="-285750">
              <a:buFont typeface="Arial" panose="020B0604020202020204" pitchFamily="34" charset="0"/>
              <a:buChar char="•"/>
            </a:pPr>
            <a:r>
              <a:rPr lang="en-US" dirty="0">
                <a:hlinkClick r:id="rId3"/>
              </a:rPr>
              <a:t>https://17.reactjs.org/docs/concurrent-mode-reference.html</a:t>
            </a:r>
            <a:endParaRPr lang="en-US" dirty="0"/>
          </a:p>
          <a:p>
            <a:pPr marL="285750" indent="-285750">
              <a:buFont typeface="Arial" panose="020B0604020202020204" pitchFamily="34" charset="0"/>
              <a:buChar char="•"/>
            </a:pPr>
            <a:endParaRPr lang="en-US" dirty="0"/>
          </a:p>
          <a:p>
            <a:r>
              <a:rPr lang="en-US" b="1" dirty="0"/>
              <a:t>React Suspense</a:t>
            </a:r>
          </a:p>
          <a:p>
            <a:pPr marL="285750" indent="-285750">
              <a:buFont typeface="Arial" panose="020B0604020202020204" pitchFamily="34" charset="0"/>
              <a:buChar char="•"/>
            </a:pPr>
            <a:r>
              <a:rPr lang="en-US" dirty="0">
                <a:hlinkClick r:id="rId4"/>
              </a:rPr>
              <a:t>https://reactjs.org/docs/react-api.html#reactsuspense</a:t>
            </a:r>
            <a:r>
              <a:rPr lang="en-US" dirty="0"/>
              <a:t> </a:t>
            </a:r>
          </a:p>
          <a:p>
            <a:pPr marL="285750" indent="-285750">
              <a:buFont typeface="Arial" panose="020B0604020202020204" pitchFamily="34" charset="0"/>
              <a:buChar char="•"/>
            </a:pPr>
            <a:r>
              <a:rPr lang="en-US" dirty="0">
                <a:hlinkClick r:id="rId5"/>
              </a:rPr>
              <a:t>https://github.com/kentcdodds/react-suspense</a:t>
            </a:r>
            <a:r>
              <a:rPr lang="en-US" dirty="0"/>
              <a:t> 	</a:t>
            </a:r>
          </a:p>
          <a:p>
            <a:endParaRPr lang="en-US" dirty="0"/>
          </a:p>
          <a:p>
            <a:r>
              <a:rPr lang="en-US" b="1" dirty="0"/>
              <a:t>Transitions</a:t>
            </a:r>
            <a:endParaRPr lang="en-US" b="1" dirty="0">
              <a:hlinkClick r:id="rId6">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US" dirty="0">
                <a:solidFill>
                  <a:srgbClr val="A2AAAD"/>
                </a:solidFill>
                <a:hlinkClick r:id="rId6">
                  <a:extLst>
                    <a:ext uri="{A12FA001-AC4F-418D-AE19-62706E023703}">
                      <ahyp:hlinkClr xmlns:ahyp="http://schemas.microsoft.com/office/drawing/2018/hyperlinkcolor" val="tx"/>
                    </a:ext>
                  </a:extLst>
                </a:hlinkClick>
              </a:rPr>
              <a:t>https://reactjs.org/docs/hooks-reference.html#usetransition</a:t>
            </a:r>
            <a:r>
              <a:rPr lang="en-US" dirty="0"/>
              <a:t> </a:t>
            </a:r>
          </a:p>
          <a:p>
            <a:pPr marL="285750" indent="-285750">
              <a:buFont typeface="Arial" panose="020B0604020202020204" pitchFamily="34" charset="0"/>
              <a:buChar char="•"/>
            </a:pPr>
            <a:r>
              <a:rPr lang="en-US" dirty="0">
                <a:hlinkClick r:id="rId7"/>
              </a:rPr>
              <a:t>https://dmitripavlutin.com/react-usetransition/</a:t>
            </a:r>
            <a:r>
              <a:rPr lang="en-US" dirty="0"/>
              <a:t>  </a:t>
            </a:r>
          </a:p>
        </p:txBody>
      </p:sp>
    </p:spTree>
    <p:extLst>
      <p:ext uri="{BB962C8B-B14F-4D97-AF65-F5344CB8AC3E}">
        <p14:creationId xmlns:p14="http://schemas.microsoft.com/office/powerpoint/2010/main" val="405035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817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1008E9-9BDD-4788-91DA-5408568E9DC2}"/>
              </a:ext>
            </a:extLst>
          </p:cNvPr>
          <p:cNvSpPr>
            <a:spLocks noGrp="1"/>
          </p:cNvSpPr>
          <p:nvPr>
            <p:ph type="title"/>
          </p:nvPr>
        </p:nvSpPr>
        <p:spPr/>
        <p:txBody>
          <a:bodyPr/>
          <a:lstStyle/>
          <a:p>
            <a:r>
              <a:rPr lang="en-US" dirty="0"/>
              <a:t>Concurrent React</a:t>
            </a:r>
            <a:endParaRPr lang="en-CA" dirty="0"/>
          </a:p>
        </p:txBody>
      </p:sp>
      <p:sp>
        <p:nvSpPr>
          <p:cNvPr id="7" name="Slide Number Placeholder 2">
            <a:extLst>
              <a:ext uri="{FF2B5EF4-FFF2-40B4-BE49-F238E27FC236}">
                <a16:creationId xmlns:a16="http://schemas.microsoft.com/office/drawing/2014/main" id="{012BDD5A-1C2E-FE4C-90DA-5F8A984E5167}"/>
              </a:ext>
            </a:extLst>
          </p:cNvPr>
          <p:cNvSpPr>
            <a:spLocks noGrp="1"/>
          </p:cNvSpPr>
          <p:nvPr>
            <p:ph type="sldNum" sz="quarter" idx="10"/>
          </p:nvPr>
        </p:nvSpPr>
        <p:spPr/>
        <p:txBody>
          <a:bodyPr/>
          <a:lstStyle/>
          <a:p>
            <a:fld id="{C51B5984-C094-0A42-BFB6-9F57449A1222}" type="slidenum">
              <a:rPr lang="en-US" smtClean="0"/>
              <a:pPr/>
              <a:t>2</a:t>
            </a:fld>
            <a:endParaRPr lang="en-US" dirty="0"/>
          </a:p>
        </p:txBody>
      </p:sp>
      <p:sp>
        <p:nvSpPr>
          <p:cNvPr id="3" name="TextBox 2">
            <a:extLst>
              <a:ext uri="{FF2B5EF4-FFF2-40B4-BE49-F238E27FC236}">
                <a16:creationId xmlns:a16="http://schemas.microsoft.com/office/drawing/2014/main" id="{0A18F95A-2EFE-C009-B246-6E6F63A4FE19}"/>
              </a:ext>
            </a:extLst>
          </p:cNvPr>
          <p:cNvSpPr txBox="1"/>
          <p:nvPr/>
        </p:nvSpPr>
        <p:spPr>
          <a:xfrm>
            <a:off x="457200" y="954742"/>
            <a:ext cx="8278906" cy="297055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t>Introduced in React 18. Some features like Suspense in React 17. </a:t>
            </a:r>
          </a:p>
          <a:p>
            <a:pPr marL="285750" indent="-285750">
              <a:lnSpc>
                <a:spcPct val="200000"/>
              </a:lnSpc>
              <a:buFont typeface="Arial" panose="020B0604020202020204" pitchFamily="34" charset="0"/>
              <a:buChar char="•"/>
            </a:pPr>
            <a:r>
              <a:rPr lang="en-US" sz="1600" dirty="0"/>
              <a:t>An update to </a:t>
            </a:r>
            <a:r>
              <a:rPr lang="en-US" sz="1600" dirty="0" err="1"/>
              <a:t>React’s</a:t>
            </a:r>
            <a:r>
              <a:rPr lang="en-US" sz="1600" dirty="0"/>
              <a:t> core rendering phase model that makes rendering interruptible </a:t>
            </a:r>
          </a:p>
          <a:p>
            <a:pPr marL="285750" indent="-285750">
              <a:lnSpc>
                <a:spcPct val="200000"/>
              </a:lnSpc>
              <a:buFont typeface="Arial" panose="020B0604020202020204" pitchFamily="34" charset="0"/>
              <a:buChar char="•"/>
            </a:pPr>
            <a:r>
              <a:rPr lang="en-US" sz="1600" dirty="0"/>
              <a:t>Allows the UI to respond immediately to user input even while in the middle of rendering large portions of the application to create a fluid, natural user experience</a:t>
            </a:r>
          </a:p>
          <a:p>
            <a:pPr marL="285750" indent="-285750">
              <a:lnSpc>
                <a:spcPct val="200000"/>
              </a:lnSpc>
              <a:buFont typeface="Arial" panose="020B0604020202020204" pitchFamily="34" charset="0"/>
              <a:buChar char="•"/>
            </a:pPr>
            <a:r>
              <a:rPr lang="en-US" sz="1600" dirty="0"/>
              <a:t>No longer any Concurrent Mode in React 18. </a:t>
            </a:r>
            <a:r>
              <a:rPr lang="en-US" sz="1600" dirty="0" err="1"/>
              <a:t>Opt</a:t>
            </a:r>
            <a:r>
              <a:rPr lang="en-US" sz="1600" dirty="0"/>
              <a:t> in to </a:t>
            </a:r>
            <a:r>
              <a:rPr lang="en-US" sz="1600" i="1" dirty="0">
                <a:solidFill>
                  <a:schemeClr val="bg2"/>
                </a:solidFill>
              </a:rPr>
              <a:t>concurrent features</a:t>
            </a:r>
            <a:r>
              <a:rPr lang="en-US" sz="1600" dirty="0">
                <a:solidFill>
                  <a:schemeClr val="bg2"/>
                </a:solidFill>
              </a:rPr>
              <a:t> </a:t>
            </a:r>
            <a:r>
              <a:rPr lang="en-US" sz="1600" dirty="0"/>
              <a:t>when needed.</a:t>
            </a:r>
          </a:p>
        </p:txBody>
      </p:sp>
    </p:spTree>
    <p:extLst>
      <p:ext uri="{BB962C8B-B14F-4D97-AF65-F5344CB8AC3E}">
        <p14:creationId xmlns:p14="http://schemas.microsoft.com/office/powerpoint/2010/main" val="26671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F82F-EA73-9DBD-CEED-447C9514DED6}"/>
              </a:ext>
            </a:extLst>
          </p:cNvPr>
          <p:cNvSpPr>
            <a:spLocks noGrp="1"/>
          </p:cNvSpPr>
          <p:nvPr>
            <p:ph type="title"/>
          </p:nvPr>
        </p:nvSpPr>
        <p:spPr/>
        <p:txBody>
          <a:bodyPr/>
          <a:lstStyle/>
          <a:p>
            <a:pPr algn="ctr"/>
            <a:r>
              <a:rPr lang="en-US" dirty="0"/>
              <a:t>Concurrent vs. Non-Current React</a:t>
            </a:r>
          </a:p>
        </p:txBody>
      </p:sp>
      <p:sp>
        <p:nvSpPr>
          <p:cNvPr id="3" name="Slide Number Placeholder 2">
            <a:extLst>
              <a:ext uri="{FF2B5EF4-FFF2-40B4-BE49-F238E27FC236}">
                <a16:creationId xmlns:a16="http://schemas.microsoft.com/office/drawing/2014/main" id="{44CD995D-A28F-21F1-4485-8B3187C6455E}"/>
              </a:ext>
            </a:extLst>
          </p:cNvPr>
          <p:cNvSpPr>
            <a:spLocks noGrp="1"/>
          </p:cNvSpPr>
          <p:nvPr>
            <p:ph type="sldNum" sz="quarter" idx="10"/>
          </p:nvPr>
        </p:nvSpPr>
        <p:spPr/>
        <p:txBody>
          <a:bodyPr/>
          <a:lstStyle/>
          <a:p>
            <a:fld id="{C51B5984-C094-0A42-BFB6-9F57449A1222}" type="slidenum">
              <a:rPr lang="en-US" smtClean="0"/>
              <a:pPr/>
              <a:t>3</a:t>
            </a:fld>
            <a:endParaRPr lang="en-US" dirty="0"/>
          </a:p>
        </p:txBody>
      </p:sp>
      <p:sp>
        <p:nvSpPr>
          <p:cNvPr id="5" name="Text Placeholder 4">
            <a:extLst>
              <a:ext uri="{FF2B5EF4-FFF2-40B4-BE49-F238E27FC236}">
                <a16:creationId xmlns:a16="http://schemas.microsoft.com/office/drawing/2014/main" id="{B731B68D-8B0C-6BA5-C2B8-33EE9EE181E4}"/>
              </a:ext>
            </a:extLst>
          </p:cNvPr>
          <p:cNvSpPr>
            <a:spLocks noGrp="1"/>
          </p:cNvSpPr>
          <p:nvPr>
            <p:ph type="body" sz="quarter" idx="14"/>
          </p:nvPr>
        </p:nvSpPr>
        <p:spPr>
          <a:xfrm>
            <a:off x="457201" y="1243584"/>
            <a:ext cx="6178626" cy="3194169"/>
          </a:xfrm>
        </p:spPr>
        <p:txBody>
          <a:bodyPr/>
          <a:lstStyle/>
          <a:p>
            <a:pPr marL="0" indent="0">
              <a:buNone/>
            </a:pPr>
            <a:r>
              <a:rPr lang="en-US" sz="1600" b="1" dirty="0"/>
              <a:t>React (Non-Concurrent, Default)</a:t>
            </a:r>
          </a:p>
          <a:p>
            <a:pPr marL="0" indent="0">
              <a:buNone/>
            </a:pPr>
            <a:r>
              <a:rPr lang="en-US" sz="1600" dirty="0"/>
              <a:t>Updates are rendered in a single, uninterruptible and synchronous render phase that nothing can interrupt until the user can see it on the screen</a:t>
            </a:r>
          </a:p>
          <a:p>
            <a:pPr marL="0" indent="0">
              <a:buNone/>
            </a:pPr>
            <a:endParaRPr lang="en-US" sz="1600" dirty="0"/>
          </a:p>
          <a:p>
            <a:pPr marL="0" indent="0">
              <a:buNone/>
            </a:pPr>
            <a:r>
              <a:rPr lang="en-US" sz="1600" b="1" dirty="0"/>
              <a:t>Concurrent React Features</a:t>
            </a:r>
          </a:p>
          <a:p>
            <a:pPr marL="0" indent="0">
              <a:buNone/>
            </a:pPr>
            <a:r>
              <a:rPr lang="en-US" sz="1600" dirty="0"/>
              <a:t>Prepares multiple screens in the background without blocking the main rendering thread so that React can start rendering, pause, resume, and abandon UI updates</a:t>
            </a:r>
          </a:p>
          <a:p>
            <a:pPr marL="0" indent="0">
              <a:buNone/>
            </a:pPr>
            <a:endParaRPr lang="en-US" sz="1600" dirty="0"/>
          </a:p>
        </p:txBody>
      </p:sp>
    </p:spTree>
    <p:extLst>
      <p:ext uri="{BB962C8B-B14F-4D97-AF65-F5344CB8AC3E}">
        <p14:creationId xmlns:p14="http://schemas.microsoft.com/office/powerpoint/2010/main" val="325925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7CE2-F66D-126A-30AA-6049D4FE1DB1}"/>
              </a:ext>
            </a:extLst>
          </p:cNvPr>
          <p:cNvSpPr>
            <a:spLocks noGrp="1"/>
          </p:cNvSpPr>
          <p:nvPr>
            <p:ph type="title"/>
          </p:nvPr>
        </p:nvSpPr>
        <p:spPr/>
        <p:txBody>
          <a:bodyPr/>
          <a:lstStyle/>
          <a:p>
            <a:pPr algn="ctr"/>
            <a:r>
              <a:rPr lang="en-US" dirty="0"/>
              <a:t>Concurrent React Features</a:t>
            </a:r>
          </a:p>
        </p:txBody>
      </p:sp>
      <p:sp>
        <p:nvSpPr>
          <p:cNvPr id="3" name="Slide Number Placeholder 2">
            <a:extLst>
              <a:ext uri="{FF2B5EF4-FFF2-40B4-BE49-F238E27FC236}">
                <a16:creationId xmlns:a16="http://schemas.microsoft.com/office/drawing/2014/main" id="{5BF8A507-C954-7A70-0E87-D1DB8E066AAC}"/>
              </a:ext>
            </a:extLst>
          </p:cNvPr>
          <p:cNvSpPr>
            <a:spLocks noGrp="1"/>
          </p:cNvSpPr>
          <p:nvPr>
            <p:ph type="sldNum" sz="quarter" idx="10"/>
          </p:nvPr>
        </p:nvSpPr>
        <p:spPr/>
        <p:txBody>
          <a:bodyPr/>
          <a:lstStyle/>
          <a:p>
            <a:fld id="{C51B5984-C094-0A42-BFB6-9F57449A1222}" type="slidenum">
              <a:rPr lang="en-US" smtClean="0"/>
              <a:pPr/>
              <a:t>4</a:t>
            </a:fld>
            <a:endParaRPr lang="en-US" dirty="0"/>
          </a:p>
        </p:txBody>
      </p:sp>
      <p:sp>
        <p:nvSpPr>
          <p:cNvPr id="5" name="Text Placeholder 4">
            <a:extLst>
              <a:ext uri="{FF2B5EF4-FFF2-40B4-BE49-F238E27FC236}">
                <a16:creationId xmlns:a16="http://schemas.microsoft.com/office/drawing/2014/main" id="{8B6FD665-CFD9-7212-606D-2C5990E305A1}"/>
              </a:ext>
            </a:extLst>
          </p:cNvPr>
          <p:cNvSpPr>
            <a:spLocks noGrp="1"/>
          </p:cNvSpPr>
          <p:nvPr>
            <p:ph type="body" sz="quarter" idx="14"/>
          </p:nvPr>
        </p:nvSpPr>
        <p:spPr>
          <a:xfrm>
            <a:off x="2562367" y="1624179"/>
            <a:ext cx="4455378" cy="3194169"/>
          </a:xfrm>
        </p:spPr>
        <p:txBody>
          <a:bodyPr/>
          <a:lstStyle/>
          <a:p>
            <a:r>
              <a:rPr lang="en-US" sz="1800" dirty="0"/>
              <a:t>Code Splitting/Lazy Loading (17/18)</a:t>
            </a:r>
          </a:p>
          <a:p>
            <a:r>
              <a:rPr lang="en-US" sz="1800" dirty="0"/>
              <a:t>Suspense (17/18)</a:t>
            </a:r>
          </a:p>
          <a:p>
            <a:r>
              <a:rPr lang="en-US" sz="1800" dirty="0"/>
              <a:t>Transitions (18)</a:t>
            </a:r>
          </a:p>
          <a:p>
            <a:r>
              <a:rPr lang="en-US" sz="1800" dirty="0"/>
              <a:t>Offscreen (In Development)</a:t>
            </a:r>
          </a:p>
          <a:p>
            <a:r>
              <a:rPr lang="en-US" sz="1800" dirty="0"/>
              <a:t>Server Components (In Development)</a:t>
            </a:r>
          </a:p>
          <a:p>
            <a:pPr marL="0" indent="0" algn="ctr">
              <a:buNone/>
            </a:pPr>
            <a:endParaRPr lang="en-US" sz="1800" dirty="0"/>
          </a:p>
        </p:txBody>
      </p:sp>
    </p:spTree>
    <p:extLst>
      <p:ext uri="{BB962C8B-B14F-4D97-AF65-F5344CB8AC3E}">
        <p14:creationId xmlns:p14="http://schemas.microsoft.com/office/powerpoint/2010/main" val="1016136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C0DE-948D-4245-BF1B-31AA2934C202}"/>
              </a:ext>
            </a:extLst>
          </p:cNvPr>
          <p:cNvSpPr>
            <a:spLocks noGrp="1"/>
          </p:cNvSpPr>
          <p:nvPr>
            <p:ph type="title"/>
          </p:nvPr>
        </p:nvSpPr>
        <p:spPr/>
        <p:txBody>
          <a:bodyPr/>
          <a:lstStyle/>
          <a:p>
            <a:r>
              <a:rPr lang="en-US" dirty="0"/>
              <a:t>Suspense</a:t>
            </a:r>
          </a:p>
        </p:txBody>
      </p:sp>
      <p:sp>
        <p:nvSpPr>
          <p:cNvPr id="3" name="Slide Number Placeholder 2">
            <a:extLst>
              <a:ext uri="{FF2B5EF4-FFF2-40B4-BE49-F238E27FC236}">
                <a16:creationId xmlns:a16="http://schemas.microsoft.com/office/drawing/2014/main" id="{A80C6C96-387C-D636-8917-36E1EE31A8AA}"/>
              </a:ext>
            </a:extLst>
          </p:cNvPr>
          <p:cNvSpPr>
            <a:spLocks noGrp="1"/>
          </p:cNvSpPr>
          <p:nvPr>
            <p:ph type="sldNum" sz="quarter" idx="10"/>
          </p:nvPr>
        </p:nvSpPr>
        <p:spPr/>
        <p:txBody>
          <a:bodyPr/>
          <a:lstStyle/>
          <a:p>
            <a:fld id="{C51B5984-C094-0A42-BFB6-9F57449A1222}" type="slidenum">
              <a:rPr lang="en-US" smtClean="0"/>
              <a:pPr/>
              <a:t>5</a:t>
            </a:fld>
            <a:endParaRPr lang="en-US" dirty="0"/>
          </a:p>
        </p:txBody>
      </p:sp>
      <p:sp>
        <p:nvSpPr>
          <p:cNvPr id="4" name="TextBox 3">
            <a:extLst>
              <a:ext uri="{FF2B5EF4-FFF2-40B4-BE49-F238E27FC236}">
                <a16:creationId xmlns:a16="http://schemas.microsoft.com/office/drawing/2014/main" id="{DC3F1226-2739-D5C9-F5A8-B7FE9275D278}"/>
              </a:ext>
            </a:extLst>
          </p:cNvPr>
          <p:cNvSpPr txBox="1"/>
          <p:nvPr/>
        </p:nvSpPr>
        <p:spPr>
          <a:xfrm>
            <a:off x="396608" y="891093"/>
            <a:ext cx="7862370" cy="3046988"/>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declarative API for specifying the loading state for part of a component tree to display while waiting for part of the UI to render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Common use case: a loading spinner fallback to display while lazy loading a component with </a:t>
            </a:r>
            <a:r>
              <a:rPr lang="en-US" sz="1600" dirty="0" err="1">
                <a:solidFill>
                  <a:schemeClr val="bg2"/>
                </a:solidFill>
              </a:rPr>
              <a:t>React.lazy</a:t>
            </a:r>
            <a:r>
              <a:rPr lang="en-US" sz="1600" dirty="0">
                <a:solidFill>
                  <a:schemeClr val="bg2"/>
                </a:solidFill>
              </a:rPr>
              <a:t> </a:t>
            </a:r>
            <a:r>
              <a:rPr lang="en-US" sz="1600" dirty="0"/>
              <a:t>through code splitting/dynamic imports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Allows for the rest of the UI to remain interactive while waiting for the suspended component to load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Can nest suspending components and coordinate more complex suspending patterns with </a:t>
            </a:r>
            <a:r>
              <a:rPr lang="en-US" sz="1600" i="1" dirty="0" err="1">
                <a:solidFill>
                  <a:schemeClr val="bg2"/>
                </a:solidFill>
              </a:rPr>
              <a:t>SuspenseList</a:t>
            </a:r>
            <a:endParaRPr lang="en-US" sz="1600" i="1" dirty="0">
              <a:solidFill>
                <a:schemeClr val="bg2"/>
              </a:solidFill>
            </a:endParaRPr>
          </a:p>
        </p:txBody>
      </p:sp>
    </p:spTree>
    <p:extLst>
      <p:ext uri="{BB962C8B-B14F-4D97-AF65-F5344CB8AC3E}">
        <p14:creationId xmlns:p14="http://schemas.microsoft.com/office/powerpoint/2010/main" val="201547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07B527D-4A6A-164E-D946-FA2335CC4826}"/>
              </a:ext>
            </a:extLst>
          </p:cNvPr>
          <p:cNvSpPr>
            <a:spLocks noGrp="1"/>
          </p:cNvSpPr>
          <p:nvPr>
            <p:ph type="sldNum" sz="quarter" idx="10"/>
          </p:nvPr>
        </p:nvSpPr>
        <p:spPr/>
        <p:txBody>
          <a:bodyPr/>
          <a:lstStyle/>
          <a:p>
            <a:fld id="{C51B5984-C094-0A42-BFB6-9F57449A1222}" type="slidenum">
              <a:rPr lang="en-US" smtClean="0"/>
              <a:pPr/>
              <a:t>6</a:t>
            </a:fld>
            <a:endParaRPr lang="en-US" dirty="0"/>
          </a:p>
        </p:txBody>
      </p:sp>
      <p:pic>
        <p:nvPicPr>
          <p:cNvPr id="8" name="Content Placeholder 7" descr="Text&#10;&#10;Description automatically generated">
            <a:extLst>
              <a:ext uri="{FF2B5EF4-FFF2-40B4-BE49-F238E27FC236}">
                <a16:creationId xmlns:a16="http://schemas.microsoft.com/office/drawing/2014/main" id="{E11A7C5D-C39C-45A8-D8FA-90871A3A7748}"/>
              </a:ext>
            </a:extLst>
          </p:cNvPr>
          <p:cNvPicPr>
            <a:picLocks noGrp="1" noChangeAspect="1"/>
          </p:cNvPicPr>
          <p:nvPr>
            <p:ph sz="quarter" idx="11"/>
          </p:nvPr>
        </p:nvPicPr>
        <p:blipFill>
          <a:blip r:embed="rId2"/>
          <a:stretch>
            <a:fillRect/>
          </a:stretch>
        </p:blipFill>
        <p:spPr>
          <a:xfrm>
            <a:off x="453643" y="603765"/>
            <a:ext cx="8028573" cy="4000257"/>
          </a:xfrm>
        </p:spPr>
      </p:pic>
    </p:spTree>
    <p:extLst>
      <p:ext uri="{BB962C8B-B14F-4D97-AF65-F5344CB8AC3E}">
        <p14:creationId xmlns:p14="http://schemas.microsoft.com/office/powerpoint/2010/main" val="28285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F98BE-A20D-4D9E-CBFA-53676ED82F29}"/>
              </a:ext>
            </a:extLst>
          </p:cNvPr>
          <p:cNvSpPr>
            <a:spLocks noGrp="1"/>
          </p:cNvSpPr>
          <p:nvPr>
            <p:ph type="title"/>
          </p:nvPr>
        </p:nvSpPr>
        <p:spPr/>
        <p:txBody>
          <a:bodyPr/>
          <a:lstStyle/>
          <a:p>
            <a:r>
              <a:rPr lang="en-US" dirty="0" err="1"/>
              <a:t>useTransition</a:t>
            </a:r>
            <a:endParaRPr lang="en-US" dirty="0"/>
          </a:p>
        </p:txBody>
      </p:sp>
      <p:sp>
        <p:nvSpPr>
          <p:cNvPr id="3" name="Slide Number Placeholder 2">
            <a:extLst>
              <a:ext uri="{FF2B5EF4-FFF2-40B4-BE49-F238E27FC236}">
                <a16:creationId xmlns:a16="http://schemas.microsoft.com/office/drawing/2014/main" id="{E8C4D5C4-39EC-361B-63AE-DC4864F2F301}"/>
              </a:ext>
            </a:extLst>
          </p:cNvPr>
          <p:cNvSpPr>
            <a:spLocks noGrp="1"/>
          </p:cNvSpPr>
          <p:nvPr>
            <p:ph type="sldNum" sz="quarter" idx="10"/>
          </p:nvPr>
        </p:nvSpPr>
        <p:spPr/>
        <p:txBody>
          <a:bodyPr/>
          <a:lstStyle/>
          <a:p>
            <a:fld id="{C51B5984-C094-0A42-BFB6-9F57449A1222}" type="slidenum">
              <a:rPr lang="en-US" smtClean="0"/>
              <a:pPr/>
              <a:t>7</a:t>
            </a:fld>
            <a:endParaRPr lang="en-US" dirty="0"/>
          </a:p>
        </p:txBody>
      </p:sp>
      <p:sp>
        <p:nvSpPr>
          <p:cNvPr id="5" name="Text Placeholder 4">
            <a:extLst>
              <a:ext uri="{FF2B5EF4-FFF2-40B4-BE49-F238E27FC236}">
                <a16:creationId xmlns:a16="http://schemas.microsoft.com/office/drawing/2014/main" id="{7DD491D7-39A0-9DAD-5C13-7EC3482DDE9C}"/>
              </a:ext>
            </a:extLst>
          </p:cNvPr>
          <p:cNvSpPr>
            <a:spLocks noGrp="1"/>
          </p:cNvSpPr>
          <p:nvPr>
            <p:ph type="body" sz="quarter" idx="14"/>
          </p:nvPr>
        </p:nvSpPr>
        <p:spPr>
          <a:xfrm>
            <a:off x="457201" y="1326878"/>
            <a:ext cx="6138230" cy="3194169"/>
          </a:xfrm>
        </p:spPr>
        <p:txBody>
          <a:bodyPr/>
          <a:lstStyle/>
          <a:p>
            <a:r>
              <a:rPr lang="en-US" dirty="0">
                <a:latin typeface="+mj-lt"/>
              </a:rPr>
              <a:t>Enables prioritizing urgent and non-urgent UI updates so that low priority updates yield to higher priority ones</a:t>
            </a:r>
          </a:p>
          <a:p>
            <a:r>
              <a:rPr lang="en-US" b="1" dirty="0">
                <a:solidFill>
                  <a:schemeClr val="bg2"/>
                </a:solidFill>
                <a:latin typeface="+mj-lt"/>
              </a:rPr>
              <a:t>Urgent updates</a:t>
            </a:r>
            <a:r>
              <a:rPr lang="en-US" b="1" dirty="0">
                <a:latin typeface="+mj-lt"/>
              </a:rPr>
              <a:t>: </a:t>
            </a:r>
            <a:r>
              <a:rPr lang="en-US" dirty="0">
                <a:latin typeface="+mj-lt"/>
              </a:rPr>
              <a:t>reflect direct interaction, like typing, clicking, pressing</a:t>
            </a:r>
          </a:p>
          <a:p>
            <a:r>
              <a:rPr lang="en-US" b="1" i="0" dirty="0">
                <a:solidFill>
                  <a:schemeClr val="bg2"/>
                </a:solidFill>
                <a:effectLst/>
                <a:latin typeface="+mj-lt"/>
              </a:rPr>
              <a:t>Transition updates</a:t>
            </a:r>
            <a:r>
              <a:rPr lang="en-US" b="1" i="0" dirty="0">
                <a:solidFill>
                  <a:srgbClr val="1A1A1A"/>
                </a:solidFill>
                <a:effectLst/>
                <a:latin typeface="+mj-lt"/>
              </a:rPr>
              <a:t>:</a:t>
            </a:r>
            <a:r>
              <a:rPr lang="en-US" b="0" i="0" dirty="0">
                <a:solidFill>
                  <a:srgbClr val="1A1A1A"/>
                </a:solidFill>
                <a:effectLst/>
                <a:latin typeface="+mj-lt"/>
              </a:rPr>
              <a:t> transition the UI from one view to another like (re)-rendering a dropdown, </a:t>
            </a:r>
            <a:r>
              <a:rPr lang="en-US" b="0" i="0" dirty="0" err="1">
                <a:solidFill>
                  <a:srgbClr val="1A1A1A"/>
                </a:solidFill>
                <a:effectLst/>
                <a:latin typeface="+mj-lt"/>
              </a:rPr>
              <a:t>listbox</a:t>
            </a:r>
            <a:r>
              <a:rPr lang="en-US" b="0" i="0" dirty="0">
                <a:solidFill>
                  <a:srgbClr val="1A1A1A"/>
                </a:solidFill>
                <a:effectLst/>
                <a:latin typeface="+mj-lt"/>
              </a:rPr>
              <a:t>, or search results based on user input</a:t>
            </a:r>
          </a:p>
          <a:p>
            <a:r>
              <a:rPr lang="en-US" b="0" i="0" dirty="0">
                <a:solidFill>
                  <a:srgbClr val="000000"/>
                </a:solidFill>
                <a:effectLst/>
                <a:latin typeface="+mj-lt"/>
              </a:rPr>
              <a:t>Updates in a transition yield to more urgent updates such as clicks.</a:t>
            </a:r>
          </a:p>
          <a:p>
            <a:r>
              <a:rPr lang="en-US" b="1" dirty="0" err="1">
                <a:solidFill>
                  <a:schemeClr val="bg2"/>
                </a:solidFill>
              </a:rPr>
              <a:t>startTransition</a:t>
            </a:r>
            <a:r>
              <a:rPr lang="en-US" dirty="0"/>
              <a:t> lets you mark updates in the provided callback as transitions</a:t>
            </a:r>
          </a:p>
          <a:p>
            <a:r>
              <a:rPr lang="en-US" b="1" dirty="0" err="1">
                <a:solidFill>
                  <a:schemeClr val="bg2"/>
                </a:solidFill>
              </a:rPr>
              <a:t>isPending</a:t>
            </a:r>
            <a:r>
              <a:rPr lang="en-US" dirty="0"/>
              <a:t> indicates when a transition is active to show a pending state</a:t>
            </a:r>
          </a:p>
          <a:p>
            <a:r>
              <a:rPr lang="en-US" dirty="0">
                <a:solidFill>
                  <a:srgbClr val="1A1A1A"/>
                </a:solidFill>
                <a:latin typeface="+mj-lt"/>
              </a:rPr>
              <a:t>Best combined with other concurrent features like Suspense</a:t>
            </a:r>
          </a:p>
        </p:txBody>
      </p:sp>
    </p:spTree>
    <p:extLst>
      <p:ext uri="{BB962C8B-B14F-4D97-AF65-F5344CB8AC3E}">
        <p14:creationId xmlns:p14="http://schemas.microsoft.com/office/powerpoint/2010/main" val="223003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1DA700A-0CC6-FAF3-9BC9-B75D1D30312A}"/>
              </a:ext>
            </a:extLst>
          </p:cNvPr>
          <p:cNvSpPr>
            <a:spLocks noGrp="1"/>
          </p:cNvSpPr>
          <p:nvPr>
            <p:ph type="sldNum" sz="quarter" idx="10"/>
          </p:nvPr>
        </p:nvSpPr>
        <p:spPr/>
        <p:txBody>
          <a:bodyPr/>
          <a:lstStyle/>
          <a:p>
            <a:fld id="{C51B5984-C094-0A42-BFB6-9F57449A1222}" type="slidenum">
              <a:rPr lang="en-US" smtClean="0"/>
              <a:pPr/>
              <a:t>8</a:t>
            </a:fld>
            <a:endParaRPr lang="en-US" dirty="0"/>
          </a:p>
        </p:txBody>
      </p:sp>
      <p:pic>
        <p:nvPicPr>
          <p:cNvPr id="8" name="Picture 7" descr="Text&#10;&#10;Description automatically generated">
            <a:extLst>
              <a:ext uri="{FF2B5EF4-FFF2-40B4-BE49-F238E27FC236}">
                <a16:creationId xmlns:a16="http://schemas.microsoft.com/office/drawing/2014/main" id="{445FF2A9-09BB-3501-0F3D-F719E8BC30EA}"/>
              </a:ext>
            </a:extLst>
          </p:cNvPr>
          <p:cNvPicPr>
            <a:picLocks noChangeAspect="1"/>
          </p:cNvPicPr>
          <p:nvPr/>
        </p:nvPicPr>
        <p:blipFill rotWithShape="1">
          <a:blip r:embed="rId2"/>
          <a:srcRect r="14012"/>
          <a:stretch/>
        </p:blipFill>
        <p:spPr>
          <a:xfrm>
            <a:off x="740059" y="715415"/>
            <a:ext cx="7663882" cy="3762481"/>
          </a:xfrm>
          <a:prstGeom prst="rect">
            <a:avLst/>
          </a:prstGeom>
        </p:spPr>
      </p:pic>
    </p:spTree>
    <p:extLst>
      <p:ext uri="{BB962C8B-B14F-4D97-AF65-F5344CB8AC3E}">
        <p14:creationId xmlns:p14="http://schemas.microsoft.com/office/powerpoint/2010/main" val="141384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797A0-354F-D109-8FA9-0BD081DFE759}"/>
              </a:ext>
            </a:extLst>
          </p:cNvPr>
          <p:cNvSpPr>
            <a:spLocks noGrp="1"/>
          </p:cNvSpPr>
          <p:nvPr>
            <p:ph type="title"/>
          </p:nvPr>
        </p:nvSpPr>
        <p:spPr/>
        <p:txBody>
          <a:bodyPr/>
          <a:lstStyle/>
          <a:p>
            <a:r>
              <a:rPr lang="en-US" dirty="0" err="1"/>
              <a:t>useDeferredValue</a:t>
            </a:r>
            <a:endParaRPr lang="en-US" dirty="0"/>
          </a:p>
        </p:txBody>
      </p:sp>
      <p:sp>
        <p:nvSpPr>
          <p:cNvPr id="3" name="Slide Number Placeholder 2">
            <a:extLst>
              <a:ext uri="{FF2B5EF4-FFF2-40B4-BE49-F238E27FC236}">
                <a16:creationId xmlns:a16="http://schemas.microsoft.com/office/drawing/2014/main" id="{A952B84F-BAA2-6F9C-77B0-6332641B3F2F}"/>
              </a:ext>
            </a:extLst>
          </p:cNvPr>
          <p:cNvSpPr>
            <a:spLocks noGrp="1"/>
          </p:cNvSpPr>
          <p:nvPr>
            <p:ph type="sldNum" sz="quarter" idx="10"/>
          </p:nvPr>
        </p:nvSpPr>
        <p:spPr/>
        <p:txBody>
          <a:bodyPr/>
          <a:lstStyle/>
          <a:p>
            <a:fld id="{C51B5984-C094-0A42-BFB6-9F57449A1222}" type="slidenum">
              <a:rPr lang="en-US" smtClean="0"/>
              <a:pPr/>
              <a:t>9</a:t>
            </a:fld>
            <a:endParaRPr lang="en-US" dirty="0"/>
          </a:p>
        </p:txBody>
      </p:sp>
      <p:sp>
        <p:nvSpPr>
          <p:cNvPr id="5" name="Text Placeholder 4">
            <a:extLst>
              <a:ext uri="{FF2B5EF4-FFF2-40B4-BE49-F238E27FC236}">
                <a16:creationId xmlns:a16="http://schemas.microsoft.com/office/drawing/2014/main" id="{DAE3205E-CDDA-AA09-C196-1CFC1165D173}"/>
              </a:ext>
            </a:extLst>
          </p:cNvPr>
          <p:cNvSpPr>
            <a:spLocks noGrp="1"/>
          </p:cNvSpPr>
          <p:nvPr>
            <p:ph type="body" sz="quarter" idx="14"/>
          </p:nvPr>
        </p:nvSpPr>
        <p:spPr>
          <a:xfrm>
            <a:off x="457200" y="1243584"/>
            <a:ext cx="7342741" cy="3194169"/>
          </a:xfrm>
        </p:spPr>
        <p:txBody>
          <a:bodyPr/>
          <a:lstStyle/>
          <a:p>
            <a:r>
              <a:rPr lang="en-US" sz="1600" dirty="0">
                <a:latin typeface="+mj-lt"/>
              </a:rPr>
              <a:t>Accepts </a:t>
            </a:r>
            <a:r>
              <a:rPr lang="en-US" sz="1600" b="0" i="0" dirty="0">
                <a:solidFill>
                  <a:srgbClr val="000000"/>
                </a:solidFill>
                <a:effectLst/>
                <a:latin typeface="+mj-lt"/>
              </a:rPr>
              <a:t>a value and returns a new copy of the value that will defer to more urgent updates. </a:t>
            </a:r>
          </a:p>
          <a:p>
            <a:r>
              <a:rPr lang="en-US" sz="1600" b="0" i="0" dirty="0">
                <a:solidFill>
                  <a:srgbClr val="000000"/>
                </a:solidFill>
                <a:effectLst/>
                <a:latin typeface="+mj-lt"/>
              </a:rPr>
              <a:t>If the current render is the result of an urgent update, like user input, React will return the previous value and then render the new value after the urgent render has completed.</a:t>
            </a:r>
          </a:p>
          <a:p>
            <a:r>
              <a:rPr lang="en-US" sz="1600" dirty="0">
                <a:latin typeface="+mj-lt"/>
              </a:rPr>
              <a:t>Similar to debouncing or throttling to defer updates. React will work on the update as soon as other more urgent updates render (instead of waiting for an arbitrary amount of time)</a:t>
            </a:r>
          </a:p>
        </p:txBody>
      </p:sp>
    </p:spTree>
    <p:extLst>
      <p:ext uri="{BB962C8B-B14F-4D97-AF65-F5344CB8AC3E}">
        <p14:creationId xmlns:p14="http://schemas.microsoft.com/office/powerpoint/2010/main" val="179708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ltair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Altair_PPT_Template_FINAL_0421" id="{3E17F84D-ABFA-6B41-8A7E-98B47987AD47}" vid="{DB8C237E-7E95-934C-9804-90185E86E063}"/>
    </a:ext>
  </a:extLst>
</a:theme>
</file>

<file path=ppt/theme/theme2.xml><?xml version="1.0" encoding="utf-8"?>
<a:theme xmlns:a="http://schemas.openxmlformats.org/drawingml/2006/main" name="Altair and Brand Theme">
  <a:themeElements>
    <a:clrScheme name="Altair Digital Colors">
      <a:dk1>
        <a:srgbClr val="000000"/>
      </a:dk1>
      <a:lt1>
        <a:srgbClr val="FFFFFF"/>
      </a:lt1>
      <a:dk2>
        <a:srgbClr val="FA4616"/>
      </a:dk2>
      <a:lt2>
        <a:srgbClr val="005776"/>
      </a:lt2>
      <a:accent1>
        <a:srgbClr val="2CCCD3"/>
      </a:accent1>
      <a:accent2>
        <a:srgbClr val="FFA300"/>
      </a:accent2>
      <a:accent3>
        <a:srgbClr val="A7E6D7"/>
      </a:accent3>
      <a:accent4>
        <a:srgbClr val="642667"/>
      </a:accent4>
      <a:accent5>
        <a:srgbClr val="47A23F"/>
      </a:accent5>
      <a:accent6>
        <a:srgbClr val="FFC600"/>
      </a:accent6>
      <a:hlink>
        <a:srgbClr val="A2AAAD"/>
      </a:hlink>
      <a:folHlink>
        <a:srgbClr val="A2AAAD"/>
      </a:folHlink>
    </a:clrScheme>
    <a:fontScheme name="Custom 1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Altair_PPT_Template_FINAL_0421" id="{3E17F84D-ABFA-6B41-8A7E-98B47987AD47}" vid="{85E5BB3D-95F1-D24B-8590-FE83477ABBC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6F62C99C0C8D488DF3F3FA1CBC8843" ma:contentTypeVersion="3" ma:contentTypeDescription="Create a new document." ma:contentTypeScope="" ma:versionID="1f4f51a62de4efdb306be6d0274b6d0c">
  <xsd:schema xmlns:xsd="http://www.w3.org/2001/XMLSchema" xmlns:xs="http://www.w3.org/2001/XMLSchema" xmlns:p="http://schemas.microsoft.com/office/2006/metadata/properties" xmlns:ns1="http://schemas.microsoft.com/sharepoint/v3" xmlns:ns2="b2a617ee-3ffe-428a-84d7-c6892b073a9f" targetNamespace="http://schemas.microsoft.com/office/2006/metadata/properties" ma:root="true" ma:fieldsID="e27b04adabb42014b4f2baaeebd6674f" ns1:_="" ns2:_="">
    <xsd:import namespace="http://schemas.microsoft.com/sharepoint/v3"/>
    <xsd:import namespace="b2a617ee-3ffe-428a-84d7-c6892b073a9f"/>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a617ee-3ffe-428a-84d7-c6892b073a9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7A0F149C-E67C-4E06-8A56-C3FF40BFA163}">
  <ds:schemaRefs>
    <ds:schemaRef ds:uri="http://schemas.microsoft.com/sharepoint/v3/contenttype/forms"/>
  </ds:schemaRefs>
</ds:datastoreItem>
</file>

<file path=customXml/itemProps2.xml><?xml version="1.0" encoding="utf-8"?>
<ds:datastoreItem xmlns:ds="http://schemas.openxmlformats.org/officeDocument/2006/customXml" ds:itemID="{C7EAEC81-AB3F-4FB3-876B-0EC61DEB9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2a617ee-3ffe-428a-84d7-c6892b073a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192C3E-5DD1-43BC-BBF4-C9F3500317E0}">
  <ds:schemaRef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schemas.microsoft.com/sharepoint/v3"/>
    <ds:schemaRef ds:uri="http://purl.org/dc/terms/"/>
    <ds:schemaRef ds:uri="http://www.w3.org/XML/1998/namespace"/>
    <ds:schemaRef ds:uri="b2a617ee-3ffe-428a-84d7-c6892b073a9f"/>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Altair Theme</Template>
  <TotalTime>8832</TotalTime>
  <Words>853</Words>
  <Application>Microsoft Office PowerPoint</Application>
  <PresentationFormat>On-screen Show (16:9)</PresentationFormat>
  <Paragraphs>92</Paragraphs>
  <Slides>12</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-apple-system</vt:lpstr>
      <vt:lpstr>Arial</vt:lpstr>
      <vt:lpstr>Arial Black</vt:lpstr>
      <vt:lpstr>Courier New</vt:lpstr>
      <vt:lpstr>Matter</vt:lpstr>
      <vt:lpstr>Altair Theme</vt:lpstr>
      <vt:lpstr>Altair and Brand Theme</vt:lpstr>
      <vt:lpstr>CoNCURRENT REACT</vt:lpstr>
      <vt:lpstr>Concurrent React</vt:lpstr>
      <vt:lpstr>Concurrent vs. Non-Current React</vt:lpstr>
      <vt:lpstr>Concurrent React Features</vt:lpstr>
      <vt:lpstr>Suspense</vt:lpstr>
      <vt:lpstr>PowerPoint Presentation</vt:lpstr>
      <vt:lpstr>useTransition</vt:lpstr>
      <vt:lpstr>PowerPoint Presentation</vt:lpstr>
      <vt:lpstr>useDeferredValue</vt:lpstr>
      <vt:lpstr>Demos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workers</dc:title>
  <dc:creator>Soumya Ranjan Tripathy</dc:creator>
  <cp:lastModifiedBy>Andrew Barbour</cp:lastModifiedBy>
  <cp:revision>24</cp:revision>
  <dcterms:created xsi:type="dcterms:W3CDTF">2022-07-26T08:19:54Z</dcterms:created>
  <dcterms:modified xsi:type="dcterms:W3CDTF">2022-10-03T19:53:20Z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0x010100DE6F62C99C0C8D488DF3F3FA1CBC8843</vt:lpwstr>
  </property>
</Properties>
</file>