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106" d="100"/>
          <a:sy n="106" d="100"/>
        </p:scale>
        <p:origin x="597" y="8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hackster.io/dah8/pocketbeagle-cnc-using-beagleg-070f2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iLetgo-DC-DC-Module-Vehicle-Charger/dp/B01D0WSBDC" TargetMode="External"/><Relationship Id="rId2" Type="http://schemas.openxmlformats.org/officeDocument/2006/relationships/hyperlink" Target="https://www.adafruit.com/product/24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PlotBot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February 19, 2024</a:t>
            </a:r>
          </a:p>
          <a:p>
            <a:r>
              <a:rPr lang="en-US" dirty="0"/>
              <a:t>Andrew Bare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6553200" cy="5181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/>
              <a:t>PlotBot</a:t>
            </a:r>
            <a:r>
              <a:rPr lang="en-US" dirty="0"/>
              <a:t>: small robot that can draw large pictures on the ground/on a sheet of paper with a marker from </a:t>
            </a:r>
            <a:r>
              <a:rPr lang="en-US" dirty="0" err="1"/>
              <a:t>gcode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Inspired by Rugged Robotics’ layout robots (fig. 1) &amp; </a:t>
            </a:r>
            <a:r>
              <a:rPr lang="en-US" dirty="0">
                <a:hlinkClick r:id="rId2"/>
              </a:rPr>
              <a:t>Doug Hebda’s </a:t>
            </a:r>
            <a:r>
              <a:rPr lang="en-US" dirty="0" err="1">
                <a:hlinkClick r:id="rId2"/>
              </a:rPr>
              <a:t>PocketBeagle</a:t>
            </a:r>
            <a:r>
              <a:rPr lang="en-US" dirty="0">
                <a:hlinkClick r:id="rId2"/>
              </a:rPr>
              <a:t> CNC project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Numerous larger robots exist that do this, but I am unable to find an example online at this scale.</a:t>
            </a:r>
          </a:p>
          <a:p>
            <a:pPr lvl="1"/>
            <a:r>
              <a:rPr lang="en-US" dirty="0"/>
              <a:t>Unlike a pen plotter (fig. 2) the size of the paper is functionally unlimited with a free-moving robot.</a:t>
            </a:r>
          </a:p>
          <a:p>
            <a:pPr lvl="1"/>
            <a:r>
              <a:rPr lang="en-US" dirty="0"/>
              <a:t>This prototype will use a </a:t>
            </a:r>
            <a:r>
              <a:rPr lang="en-US" dirty="0" err="1"/>
              <a:t>gcode</a:t>
            </a:r>
            <a:r>
              <a:rPr lang="en-US" dirty="0"/>
              <a:t> file manually loaded on to the </a:t>
            </a:r>
            <a:r>
              <a:rPr lang="en-US" dirty="0" err="1"/>
              <a:t>PocketBeagle</a:t>
            </a:r>
            <a:r>
              <a:rPr lang="en-US" dirty="0"/>
              <a:t>. Future iterations could utilize a screen and/or a web Bluetooth/</a:t>
            </a:r>
            <a:r>
              <a:rPr lang="en-US" dirty="0" err="1"/>
              <a:t>WiFi</a:t>
            </a:r>
            <a:r>
              <a:rPr lang="en-US" dirty="0"/>
              <a:t> interface to select or upload files. I don’t want to deal with networking for this project unless I have extra time.</a:t>
            </a:r>
          </a:p>
          <a:p>
            <a:pPr lvl="1"/>
            <a:r>
              <a:rPr lang="en-US" dirty="0"/>
              <a:t>The robot will have two wheels and a ball bearing caster to simplify movement.</a:t>
            </a:r>
          </a:p>
          <a:p>
            <a:pPr lvl="1"/>
            <a:r>
              <a:rPr lang="en-US" dirty="0"/>
              <a:t>The system design will feature two stepper motors to control the wheels, an estop button, a servo to retract/unretract the pen, a running LED, a limit switch to stop execution on collision &amp; a buzzer to indicate complete execution.</a:t>
            </a:r>
          </a:p>
        </p:txBody>
      </p:sp>
      <p:pic>
        <p:nvPicPr>
          <p:cNvPr id="6" name="Picture 5" descr="A machine on the floor">
            <a:extLst>
              <a:ext uri="{FF2B5EF4-FFF2-40B4-BE49-F238E27FC236}">
                <a16:creationId xmlns:a16="http://schemas.microsoft.com/office/drawing/2014/main" id="{719F54D6-ED93-4936-26BE-F3C1347D4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2" r="35625" b="13333"/>
          <a:stretch/>
        </p:blipFill>
        <p:spPr>
          <a:xfrm>
            <a:off x="9229236" y="152400"/>
            <a:ext cx="2802059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7130F-E73B-37DE-9880-E4EE33CE745A}"/>
              </a:ext>
            </a:extLst>
          </p:cNvPr>
          <p:cNvSpPr txBox="1"/>
          <p:nvPr/>
        </p:nvSpPr>
        <p:spPr>
          <a:xfrm>
            <a:off x="8305800" y="217212"/>
            <a:ext cx="3621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Fig 1. Rugged Robotics prototype</a:t>
            </a:r>
          </a:p>
        </p:txBody>
      </p:sp>
      <p:pic>
        <p:nvPicPr>
          <p:cNvPr id="11" name="Picture 10" descr="A white paper with wires on it&#10;&#10;Description automatically generated">
            <a:extLst>
              <a:ext uri="{FF2B5EF4-FFF2-40B4-BE49-F238E27FC236}">
                <a16:creationId xmlns:a16="http://schemas.microsoft.com/office/drawing/2014/main" id="{39624A65-3BB7-232E-0056-651CB9536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857500"/>
            <a:ext cx="3540814" cy="2655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50DF89-3955-07F0-009B-665DD26D1B85}"/>
              </a:ext>
            </a:extLst>
          </p:cNvPr>
          <p:cNvSpPr txBox="1"/>
          <p:nvPr/>
        </p:nvSpPr>
        <p:spPr>
          <a:xfrm>
            <a:off x="8001000" y="5219700"/>
            <a:ext cx="348524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Fig 2. Pen plotter</a:t>
            </a:r>
          </a:p>
          <a:p>
            <a:r>
              <a:rPr lang="en-US" sz="800" dirty="0"/>
              <a:t>https://www.raspberrypi.com/news/make-a-raspberry-pi-pico-pen-plotter/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62EFE-A29C-2CAC-FA55-8BF972FF6CBC}"/>
              </a:ext>
            </a:extLst>
          </p:cNvPr>
          <p:cNvSpPr/>
          <p:nvPr/>
        </p:nvSpPr>
        <p:spPr>
          <a:xfrm>
            <a:off x="590730" y="1799501"/>
            <a:ext cx="10972799" cy="4191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PocketBeagle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B279F-C242-EED7-740B-85F534E8AC26}"/>
              </a:ext>
            </a:extLst>
          </p:cNvPr>
          <p:cNvSpPr/>
          <p:nvPr/>
        </p:nvSpPr>
        <p:spPr>
          <a:xfrm>
            <a:off x="590730" y="2980601"/>
            <a:ext cx="2705100" cy="685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TB6612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motor driver breakout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1EE3B-4B3C-179C-5234-67EEC0231152}"/>
              </a:ext>
            </a:extLst>
          </p:cNvPr>
          <p:cNvGrpSpPr/>
          <p:nvPr/>
        </p:nvGrpSpPr>
        <p:grpSpPr>
          <a:xfrm>
            <a:off x="183924" y="2170576"/>
            <a:ext cx="800100" cy="858050"/>
            <a:chOff x="266700" y="1780775"/>
            <a:chExt cx="800100" cy="8580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F0E2434-C6BC-2F55-3E41-CB3F26690671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14E5CE-DBB4-4A54-734A-FC095F813024}"/>
                </a:ext>
              </a:extLst>
            </p:cNvPr>
            <p:cNvSpPr txBox="1"/>
            <p:nvPr/>
          </p:nvSpPr>
          <p:spPr>
            <a:xfrm>
              <a:off x="266700" y="178077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P1.29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C8CA80-B0E9-3797-DDF1-981CB02B3A42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AIN2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76399A-AF9E-EC36-5934-3D4AF1A9DEF6}"/>
              </a:ext>
            </a:extLst>
          </p:cNvPr>
          <p:cNvGrpSpPr/>
          <p:nvPr/>
        </p:nvGrpSpPr>
        <p:grpSpPr>
          <a:xfrm>
            <a:off x="929265" y="2178783"/>
            <a:ext cx="787395" cy="841636"/>
            <a:chOff x="280596" y="1797189"/>
            <a:chExt cx="787395" cy="8416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2FDB67-2D91-486D-C066-301945366EC9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CF8F2D-F5F0-37AE-AAE4-04064DBFF7E3}"/>
                </a:ext>
              </a:extLst>
            </p:cNvPr>
            <p:cNvSpPr txBox="1"/>
            <p:nvPr/>
          </p:nvSpPr>
          <p:spPr>
            <a:xfrm>
              <a:off x="280596" y="179718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P1.31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078FE-096C-77D7-C918-76A1A6A77E64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AIN1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54C55A-F430-E624-1581-3B43D0ECDBE6}"/>
              </a:ext>
            </a:extLst>
          </p:cNvPr>
          <p:cNvGrpSpPr/>
          <p:nvPr/>
        </p:nvGrpSpPr>
        <p:grpSpPr>
          <a:xfrm>
            <a:off x="1659663" y="2174366"/>
            <a:ext cx="787395" cy="849843"/>
            <a:chOff x="279549" y="1788982"/>
            <a:chExt cx="787395" cy="84984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EACEB2-FC4D-99D9-B384-07EE6C77BFA9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7F80C3-EC45-E5F6-A206-DDFBD4FEBC30}"/>
                </a:ext>
              </a:extLst>
            </p:cNvPr>
            <p:cNvSpPr txBox="1"/>
            <p:nvPr/>
          </p:nvSpPr>
          <p:spPr>
            <a:xfrm>
              <a:off x="279549" y="178898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P1.33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889F6F-9F2F-B713-C214-3AAB113ABB72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0B6DF8-A7EF-5B08-28A9-B061359D4927}"/>
              </a:ext>
            </a:extLst>
          </p:cNvPr>
          <p:cNvGrpSpPr/>
          <p:nvPr/>
        </p:nvGrpSpPr>
        <p:grpSpPr>
          <a:xfrm>
            <a:off x="2377907" y="2169949"/>
            <a:ext cx="800451" cy="854260"/>
            <a:chOff x="266349" y="1784565"/>
            <a:chExt cx="800451" cy="8542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01F1E2-0768-6DD9-7E3B-0AC0C4E0660D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E047C-AEE5-151B-FF3D-691D8674EE93}"/>
                </a:ext>
              </a:extLst>
            </p:cNvPr>
            <p:cNvSpPr txBox="1"/>
            <p:nvPr/>
          </p:nvSpPr>
          <p:spPr>
            <a:xfrm>
              <a:off x="266349" y="178456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P1.35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BC1C2-34DF-42CE-FBDD-FD71F771078F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BIN2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544F328-7D19-3589-3778-5ADCCA885033}"/>
              </a:ext>
            </a:extLst>
          </p:cNvPr>
          <p:cNvSpPr/>
          <p:nvPr/>
        </p:nvSpPr>
        <p:spPr>
          <a:xfrm>
            <a:off x="3737524" y="2972394"/>
            <a:ext cx="2705100" cy="685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TB6612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motor driver breakout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5D8142-73EA-98AF-7B54-856E250757F8}"/>
              </a:ext>
            </a:extLst>
          </p:cNvPr>
          <p:cNvGrpSpPr/>
          <p:nvPr/>
        </p:nvGrpSpPr>
        <p:grpSpPr>
          <a:xfrm>
            <a:off x="3330718" y="2162369"/>
            <a:ext cx="800100" cy="858050"/>
            <a:chOff x="266700" y="1780775"/>
            <a:chExt cx="800100" cy="85805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B28B72-5293-FBA2-DA35-F3618905CEE5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4017E-DD62-83EC-2789-77280E8E5594}"/>
                </a:ext>
              </a:extLst>
            </p:cNvPr>
            <p:cNvSpPr txBox="1"/>
            <p:nvPr/>
          </p:nvSpPr>
          <p:spPr>
            <a:xfrm>
              <a:off x="266700" y="178077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P2.02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44D1A0-3BF2-2019-621F-CDCF48370DF6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AIN2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0EFB4C-0DD7-86BD-27FE-FD5B4C9B2840}"/>
              </a:ext>
            </a:extLst>
          </p:cNvPr>
          <p:cNvGrpSpPr/>
          <p:nvPr/>
        </p:nvGrpSpPr>
        <p:grpSpPr>
          <a:xfrm>
            <a:off x="4076059" y="2170576"/>
            <a:ext cx="787395" cy="841636"/>
            <a:chOff x="280596" y="1797189"/>
            <a:chExt cx="787395" cy="8416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2A2EC24-1021-026F-0AE6-57B85C190C92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D9A187-303C-96C5-E314-4A288F8AC2CC}"/>
                </a:ext>
              </a:extLst>
            </p:cNvPr>
            <p:cNvSpPr txBox="1"/>
            <p:nvPr/>
          </p:nvSpPr>
          <p:spPr>
            <a:xfrm>
              <a:off x="280596" y="179718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P2.04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014C0B-050A-BC01-B37D-052773773661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AIN1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89FD8-07DE-284F-ED8F-319AA73730EC}"/>
              </a:ext>
            </a:extLst>
          </p:cNvPr>
          <p:cNvGrpSpPr/>
          <p:nvPr/>
        </p:nvGrpSpPr>
        <p:grpSpPr>
          <a:xfrm>
            <a:off x="4806457" y="2166159"/>
            <a:ext cx="787395" cy="849843"/>
            <a:chOff x="279549" y="1788982"/>
            <a:chExt cx="787395" cy="84984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D16CB3A-E78B-E607-8C78-D2B5B44EAF54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0BAFC2-C5A5-7154-DCE3-3D4E163BD744}"/>
                </a:ext>
              </a:extLst>
            </p:cNvPr>
            <p:cNvSpPr txBox="1"/>
            <p:nvPr/>
          </p:nvSpPr>
          <p:spPr>
            <a:xfrm>
              <a:off x="279549" y="178898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P2.06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2653D54-4323-815A-7B3A-54B88D0AE3A3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43A18F-6840-FB75-6FD5-F476106F2B9F}"/>
              </a:ext>
            </a:extLst>
          </p:cNvPr>
          <p:cNvGrpSpPr/>
          <p:nvPr/>
        </p:nvGrpSpPr>
        <p:grpSpPr>
          <a:xfrm>
            <a:off x="5524701" y="2161742"/>
            <a:ext cx="800451" cy="854260"/>
            <a:chOff x="266349" y="1784565"/>
            <a:chExt cx="800451" cy="85426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DF2B92-EEE4-F773-EBAF-BFF218BB3FC0}"/>
                </a:ext>
              </a:extLst>
            </p:cNvPr>
            <p:cNvCxnSpPr/>
            <p:nvPr/>
          </p:nvCxnSpPr>
          <p:spPr>
            <a:xfrm>
              <a:off x="990600" y="1828800"/>
              <a:ext cx="0" cy="76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4F3389-A854-25D2-639A-FF50D4178179}"/>
                </a:ext>
              </a:extLst>
            </p:cNvPr>
            <p:cNvSpPr txBox="1"/>
            <p:nvPr/>
          </p:nvSpPr>
          <p:spPr>
            <a:xfrm>
              <a:off x="266349" y="178456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P2.08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89B3D4-E1F3-111F-E8DE-995BAC1BE8D7}"/>
                </a:ext>
              </a:extLst>
            </p:cNvPr>
            <p:cNvSpPr txBox="1"/>
            <p:nvPr/>
          </p:nvSpPr>
          <p:spPr>
            <a:xfrm>
              <a:off x="369173" y="22694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BIN2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2838CC9-D9EC-4A14-8C99-BC940F893BEC}"/>
              </a:ext>
            </a:extLst>
          </p:cNvPr>
          <p:cNvSpPr/>
          <p:nvPr/>
        </p:nvSpPr>
        <p:spPr>
          <a:xfrm>
            <a:off x="1352730" y="4237901"/>
            <a:ext cx="1181100" cy="11811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NEMA 17 Stepper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(Left)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B58FD4-9733-7B70-9DD6-289285697814}"/>
              </a:ext>
            </a:extLst>
          </p:cNvPr>
          <p:cNvCxnSpPr>
            <a:stCxn id="57" idx="0"/>
            <a:endCxn id="11" idx="2"/>
          </p:cNvCxnSpPr>
          <p:nvPr/>
        </p:nvCxnSpPr>
        <p:spPr>
          <a:xfrm flipV="1">
            <a:off x="1943280" y="3665651"/>
            <a:ext cx="0" cy="5722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BD6BC8E-3A10-1235-B194-B67B28B43B68}"/>
              </a:ext>
            </a:extLst>
          </p:cNvPr>
          <p:cNvSpPr/>
          <p:nvPr/>
        </p:nvSpPr>
        <p:spPr>
          <a:xfrm>
            <a:off x="4499524" y="4153099"/>
            <a:ext cx="1181100" cy="11811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NEMA 17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Stepper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BDDA16-114F-CA4B-E063-27AFBD5FA1E3}"/>
              </a:ext>
            </a:extLst>
          </p:cNvPr>
          <p:cNvSpPr txBox="1"/>
          <p:nvPr/>
        </p:nvSpPr>
        <p:spPr>
          <a:xfrm>
            <a:off x="5060075" y="3674439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Red, yellow</a:t>
            </a:r>
          </a:p>
          <a:p>
            <a:r>
              <a:rPr lang="en-US" sz="1200" dirty="0"/>
              <a:t>green, grey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0474A7-B01F-38C9-6D72-ECCE945788CB}"/>
              </a:ext>
            </a:extLst>
          </p:cNvPr>
          <p:cNvCxnSpPr>
            <a:stCxn id="40" idx="2"/>
            <a:endCxn id="63" idx="0"/>
          </p:cNvCxnSpPr>
          <p:nvPr/>
        </p:nvCxnSpPr>
        <p:spPr>
          <a:xfrm>
            <a:off x="5090074" y="3657444"/>
            <a:ext cx="0" cy="4956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A423AD-51D6-0C60-0095-126704E91EB9}"/>
              </a:ext>
            </a:extLst>
          </p:cNvPr>
          <p:cNvGrpSpPr/>
          <p:nvPr/>
        </p:nvGrpSpPr>
        <p:grpSpPr>
          <a:xfrm>
            <a:off x="6943535" y="2188788"/>
            <a:ext cx="1191976" cy="1490906"/>
            <a:chOff x="6689518" y="1787862"/>
            <a:chExt cx="1191976" cy="14909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3BC997-5B57-0FA7-B106-2EE2D129A6D3}"/>
                </a:ext>
              </a:extLst>
            </p:cNvPr>
            <p:cNvSpPr/>
            <p:nvPr/>
          </p:nvSpPr>
          <p:spPr>
            <a:xfrm>
              <a:off x="6967094" y="2574386"/>
              <a:ext cx="914400" cy="70438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E-Stop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Button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0CDCE76-4129-53AF-59BD-3CDBBF3DBB1A}"/>
                </a:ext>
              </a:extLst>
            </p:cNvPr>
            <p:cNvCxnSpPr>
              <a:stCxn id="68" idx="0"/>
            </p:cNvCxnSpPr>
            <p:nvPr/>
          </p:nvCxnSpPr>
          <p:spPr>
            <a:xfrm flipV="1">
              <a:off x="7424294" y="1828800"/>
              <a:ext cx="0" cy="7455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12557D-2C6C-6693-CECF-CCC03D690083}"/>
                </a:ext>
              </a:extLst>
            </p:cNvPr>
            <p:cNvSpPr txBox="1"/>
            <p:nvPr/>
          </p:nvSpPr>
          <p:spPr>
            <a:xfrm>
              <a:off x="6689518" y="178786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P2.10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986BCF-3DA0-5399-D72B-575412627F30}"/>
              </a:ext>
            </a:extLst>
          </p:cNvPr>
          <p:cNvGrpSpPr/>
          <p:nvPr/>
        </p:nvGrpSpPr>
        <p:grpSpPr>
          <a:xfrm>
            <a:off x="8182201" y="2194628"/>
            <a:ext cx="1191976" cy="1490906"/>
            <a:chOff x="6689518" y="1787862"/>
            <a:chExt cx="1191976" cy="149090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A9E9C9-F6FC-BAB6-F20D-4A3E6AC29373}"/>
                </a:ext>
              </a:extLst>
            </p:cNvPr>
            <p:cNvSpPr/>
            <p:nvPr/>
          </p:nvSpPr>
          <p:spPr>
            <a:xfrm>
              <a:off x="6967094" y="2574386"/>
              <a:ext cx="914400" cy="70438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2kHz Buzzer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8CAFCC-0BB4-D08F-C0DB-783E42D83849}"/>
                </a:ext>
              </a:extLst>
            </p:cNvPr>
            <p:cNvCxnSpPr>
              <a:stCxn id="74" idx="0"/>
            </p:cNvCxnSpPr>
            <p:nvPr/>
          </p:nvCxnSpPr>
          <p:spPr>
            <a:xfrm flipV="1">
              <a:off x="7424294" y="1828800"/>
              <a:ext cx="0" cy="7455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9D314E-BFC0-90BB-0F6E-15227D80CB07}"/>
                </a:ext>
              </a:extLst>
            </p:cNvPr>
            <p:cNvSpPr txBox="1"/>
            <p:nvPr/>
          </p:nvSpPr>
          <p:spPr>
            <a:xfrm>
              <a:off x="6689518" y="178786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P2.18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3132572-C09A-7D0C-5979-7130E2874D42}"/>
              </a:ext>
            </a:extLst>
          </p:cNvPr>
          <p:cNvGrpSpPr/>
          <p:nvPr/>
        </p:nvGrpSpPr>
        <p:grpSpPr>
          <a:xfrm>
            <a:off x="9420867" y="2188788"/>
            <a:ext cx="1191976" cy="1706212"/>
            <a:chOff x="6689518" y="1787862"/>
            <a:chExt cx="1191976" cy="170621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C4BCE22-0EDE-BDA3-CC21-8EA99961F5CE}"/>
                </a:ext>
              </a:extLst>
            </p:cNvPr>
            <p:cNvSpPr/>
            <p:nvPr/>
          </p:nvSpPr>
          <p:spPr>
            <a:xfrm>
              <a:off x="6967094" y="2574385"/>
              <a:ext cx="914400" cy="91968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Front Limit Switch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8AD67C-83A4-3C3E-4059-3D01500E95CA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7424294" y="1828800"/>
              <a:ext cx="0" cy="7455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7E816-82A5-159B-523F-FEB309FE69FA}"/>
                </a:ext>
              </a:extLst>
            </p:cNvPr>
            <p:cNvSpPr txBox="1"/>
            <p:nvPr/>
          </p:nvSpPr>
          <p:spPr>
            <a:xfrm>
              <a:off x="6689518" y="178786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P2.20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E3880D5-E7DA-8D09-9D7D-E3832E46329F}"/>
              </a:ext>
            </a:extLst>
          </p:cNvPr>
          <p:cNvGrpSpPr/>
          <p:nvPr/>
        </p:nvGrpSpPr>
        <p:grpSpPr>
          <a:xfrm>
            <a:off x="10659532" y="2176005"/>
            <a:ext cx="1263119" cy="1706212"/>
            <a:chOff x="6689518" y="1787862"/>
            <a:chExt cx="1263119" cy="170621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C10FA2-D74D-8C25-1098-55FF017DC749}"/>
                </a:ext>
              </a:extLst>
            </p:cNvPr>
            <p:cNvSpPr/>
            <p:nvPr/>
          </p:nvSpPr>
          <p:spPr>
            <a:xfrm>
              <a:off x="6895951" y="2574385"/>
              <a:ext cx="1056686" cy="91968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Running Light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F05B279-5A39-C464-7C05-A8A3C43A958A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424294" y="1828800"/>
              <a:ext cx="0" cy="7455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C44492-4681-C0EC-8138-A6282BEA1D2F}"/>
                </a:ext>
              </a:extLst>
            </p:cNvPr>
            <p:cNvSpPr txBox="1"/>
            <p:nvPr/>
          </p:nvSpPr>
          <p:spPr>
            <a:xfrm>
              <a:off x="6689518" y="178786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P2.20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FB01E-08A6-2EA5-93F7-F4D1329B3B5C}"/>
              </a:ext>
            </a:extLst>
          </p:cNvPr>
          <p:cNvCxnSpPr/>
          <p:nvPr/>
        </p:nvCxnSpPr>
        <p:spPr>
          <a:xfrm>
            <a:off x="6920575" y="2210394"/>
            <a:ext cx="0" cy="2173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909DFC-5C75-1326-2962-FF92BE58F2A5}"/>
              </a:ext>
            </a:extLst>
          </p:cNvPr>
          <p:cNvSpPr txBox="1"/>
          <p:nvPr/>
        </p:nvSpPr>
        <p:spPr>
          <a:xfrm>
            <a:off x="6222638" y="2193205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P2.01</a:t>
            </a:r>
          </a:p>
          <a:p>
            <a:r>
              <a:rPr lang="en-US" sz="1200" dirty="0"/>
              <a:t>(PWM1)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00A0CE-2E11-F495-511E-649F9C4E70F5}"/>
              </a:ext>
            </a:extLst>
          </p:cNvPr>
          <p:cNvSpPr/>
          <p:nvPr/>
        </p:nvSpPr>
        <p:spPr>
          <a:xfrm>
            <a:off x="6286500" y="4381500"/>
            <a:ext cx="1268150" cy="11811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CCFCB-33C3-9F4A-4ACA-F18B555A8289}"/>
              </a:ext>
            </a:extLst>
          </p:cNvPr>
          <p:cNvSpPr txBox="1"/>
          <p:nvPr/>
        </p:nvSpPr>
        <p:spPr>
          <a:xfrm>
            <a:off x="6871952" y="413378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B93DA-1D2A-0469-338B-206984792E9B}"/>
              </a:ext>
            </a:extLst>
          </p:cNvPr>
          <p:cNvSpPr txBox="1"/>
          <p:nvPr/>
        </p:nvSpPr>
        <p:spPr>
          <a:xfrm>
            <a:off x="1940277" y="371609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Red, yellow</a:t>
            </a:r>
          </a:p>
          <a:p>
            <a:r>
              <a:rPr lang="en-US" sz="1200" dirty="0"/>
              <a:t>green, grey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03A61-2CCB-914F-E7D3-858B5C7C5D7F}"/>
              </a:ext>
            </a:extLst>
          </p:cNvPr>
          <p:cNvSpPr/>
          <p:nvPr/>
        </p:nvSpPr>
        <p:spPr>
          <a:xfrm>
            <a:off x="6781801" y="2466205"/>
            <a:ext cx="2171700" cy="11811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PocketBeagle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5V @ 2A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5AF68-F8B9-930F-7705-065AB088D471}"/>
              </a:ext>
            </a:extLst>
          </p:cNvPr>
          <p:cNvSpPr/>
          <p:nvPr/>
        </p:nvSpPr>
        <p:spPr>
          <a:xfrm>
            <a:off x="933451" y="2975106"/>
            <a:ext cx="1638300" cy="193978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12V Battery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C4422-7E36-9CB6-9327-58E2D62D4AFD}"/>
              </a:ext>
            </a:extLst>
          </p:cNvPr>
          <p:cNvSpPr/>
          <p:nvPr/>
        </p:nvSpPr>
        <p:spPr>
          <a:xfrm>
            <a:off x="3333751" y="2714230"/>
            <a:ext cx="2705100" cy="685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12V to 5V DC-DC Converter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7F8502-F4DA-3986-3606-36E9E5BB98E7}"/>
              </a:ext>
            </a:extLst>
          </p:cNvPr>
          <p:cNvCxnSpPr>
            <a:stCxn id="7" idx="1"/>
          </p:cNvCxnSpPr>
          <p:nvPr/>
        </p:nvCxnSpPr>
        <p:spPr>
          <a:xfrm flipH="1">
            <a:off x="2590801" y="3056755"/>
            <a:ext cx="74295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2DCFEF-7723-08EF-2DB1-2CAC55E3B73D}"/>
              </a:ext>
            </a:extLst>
          </p:cNvPr>
          <p:cNvCxnSpPr/>
          <p:nvPr/>
        </p:nvCxnSpPr>
        <p:spPr>
          <a:xfrm flipH="1">
            <a:off x="6038851" y="3048684"/>
            <a:ext cx="7429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5C9CC-A8E8-22E2-9053-60469834F60B}"/>
              </a:ext>
            </a:extLst>
          </p:cNvPr>
          <p:cNvSpPr/>
          <p:nvPr/>
        </p:nvSpPr>
        <p:spPr>
          <a:xfrm>
            <a:off x="5602952" y="4285545"/>
            <a:ext cx="2705100" cy="685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TB6612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12V @ 1.2A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CF230-FDA7-0193-D620-58B59BE0F9A8}"/>
              </a:ext>
            </a:extLst>
          </p:cNvPr>
          <p:cNvSpPr/>
          <p:nvPr/>
        </p:nvSpPr>
        <p:spPr>
          <a:xfrm>
            <a:off x="5600700" y="5166867"/>
            <a:ext cx="2705100" cy="685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Adafruit TB6612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12V @ 1.2A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0453C6C-0CDB-EAD3-742A-CA318981C417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3379402" y="3288093"/>
            <a:ext cx="594497" cy="3848099"/>
          </a:xfrm>
          <a:prstGeom prst="bent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ED552-29DD-4F20-2E02-F1227B6CEB8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71751" y="4628070"/>
            <a:ext cx="303120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765C0-EAE8-EE12-59D2-A06D0648EA84}"/>
              </a:ext>
            </a:extLst>
          </p:cNvPr>
          <p:cNvSpPr/>
          <p:nvPr/>
        </p:nvSpPr>
        <p:spPr>
          <a:xfrm>
            <a:off x="8746202" y="4387621"/>
            <a:ext cx="2781300" cy="48089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NEMA 17 Stepper Motor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0AC9AC-517B-6C5C-09C2-EED235C34285}"/>
              </a:ext>
            </a:extLst>
          </p:cNvPr>
          <p:cNvSpPr/>
          <p:nvPr/>
        </p:nvSpPr>
        <p:spPr>
          <a:xfrm>
            <a:off x="8746202" y="5270513"/>
            <a:ext cx="2781300" cy="48089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NEMA 17 Stepper Motor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6F2680-5904-134B-E2CE-48840956F57D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8308052" y="4628070"/>
            <a:ext cx="4381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01A558-498E-752B-EAF0-8E9432A6639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8305800" y="5509392"/>
            <a:ext cx="440402" cy="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0BD79F5-9D26-5DBB-8FAC-780439DE4B68}"/>
              </a:ext>
            </a:extLst>
          </p:cNvPr>
          <p:cNvGrpSpPr/>
          <p:nvPr/>
        </p:nvGrpSpPr>
        <p:grpSpPr>
          <a:xfrm>
            <a:off x="9944100" y="216920"/>
            <a:ext cx="2085712" cy="1181099"/>
            <a:chOff x="8724899" y="1104899"/>
            <a:chExt cx="2085712" cy="11810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96ED3A-ECB6-4EED-C24C-4B17C6FD2B85}"/>
                </a:ext>
              </a:extLst>
            </p:cNvPr>
            <p:cNvCxnSpPr/>
            <p:nvPr/>
          </p:nvCxnSpPr>
          <p:spPr>
            <a:xfrm flipH="1">
              <a:off x="8991600" y="1409700"/>
              <a:ext cx="74295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1A7119-ED89-4893-2518-8D1FC10FBA39}"/>
                </a:ext>
              </a:extLst>
            </p:cNvPr>
            <p:cNvCxnSpPr/>
            <p:nvPr/>
          </p:nvCxnSpPr>
          <p:spPr>
            <a:xfrm flipH="1">
              <a:off x="8991600" y="1714500"/>
              <a:ext cx="7429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A832A-1749-5490-FA75-764E54F1DBCC}"/>
                </a:ext>
              </a:extLst>
            </p:cNvPr>
            <p:cNvSpPr txBox="1"/>
            <p:nvPr/>
          </p:nvSpPr>
          <p:spPr>
            <a:xfrm>
              <a:off x="9818032" y="1221829"/>
              <a:ext cx="9925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12V</a:t>
              </a:r>
            </a:p>
            <a:p>
              <a:r>
                <a:rPr lang="en-US" dirty="0"/>
                <a:t>5V</a:t>
              </a:r>
            </a:p>
            <a:p>
              <a:r>
                <a:rPr lang="en-US" dirty="0"/>
                <a:t>Stepper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92BDE8-2871-5EAF-6C52-0E08BBFFAFA3}"/>
                </a:ext>
              </a:extLst>
            </p:cNvPr>
            <p:cNvSpPr/>
            <p:nvPr/>
          </p:nvSpPr>
          <p:spPr>
            <a:xfrm>
              <a:off x="8724899" y="1104899"/>
              <a:ext cx="2085711" cy="118109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A49EF6-D1BB-04C2-6C54-5E21733C5C2C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1981200"/>
              <a:ext cx="76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B4545-F3D1-6568-52BF-0E101F5BC13C}"/>
              </a:ext>
            </a:extLst>
          </p:cNvPr>
          <p:cNvSpPr/>
          <p:nvPr/>
        </p:nvSpPr>
        <p:spPr>
          <a:xfrm>
            <a:off x="9334501" y="2253068"/>
            <a:ext cx="1600200" cy="48089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Running Light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3A6232-03B1-16E0-1EA7-130183DCBF41}"/>
              </a:ext>
            </a:extLst>
          </p:cNvPr>
          <p:cNvSpPr/>
          <p:nvPr/>
        </p:nvSpPr>
        <p:spPr>
          <a:xfrm>
            <a:off x="9334501" y="2817244"/>
            <a:ext cx="1600200" cy="48089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4EFA1-9098-A8C2-D3C8-70D93793E74C}"/>
              </a:ext>
            </a:extLst>
          </p:cNvPr>
          <p:cNvSpPr/>
          <p:nvPr/>
        </p:nvSpPr>
        <p:spPr>
          <a:xfrm>
            <a:off x="9334783" y="3380482"/>
            <a:ext cx="1600200" cy="48089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Retract Servo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F425DAD-F1AF-3BFE-461F-C1D6547E3BD9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8953501" y="2493517"/>
            <a:ext cx="381000" cy="563238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5AD27C-C7FD-DF8F-A7C6-F35A322CD17F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8953501" y="3056755"/>
            <a:ext cx="381282" cy="564176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1FC77E-7B2F-6BF6-A7C5-66EFCF546AC3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8953501" y="3056755"/>
            <a:ext cx="381000" cy="9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5B82FD-2F3F-B4CE-31A5-1C1FE080E0C3}"/>
              </a:ext>
            </a:extLst>
          </p:cNvPr>
          <p:cNvCxnSpPr/>
          <p:nvPr/>
        </p:nvCxnSpPr>
        <p:spPr>
          <a:xfrm>
            <a:off x="7315200" y="3647305"/>
            <a:ext cx="0" cy="6382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E21A1F-1423-21D0-E433-06276EA0C526}"/>
              </a:ext>
            </a:extLst>
          </p:cNvPr>
          <p:cNvCxnSpPr/>
          <p:nvPr/>
        </p:nvCxnSpPr>
        <p:spPr>
          <a:xfrm flipH="1">
            <a:off x="5219700" y="3543300"/>
            <a:ext cx="15621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067F68-D657-4632-959C-FADC0CB590BE}"/>
              </a:ext>
            </a:extLst>
          </p:cNvPr>
          <p:cNvCxnSpPr>
            <a:cxnSpLocks/>
          </p:cNvCxnSpPr>
          <p:nvPr/>
        </p:nvCxnSpPr>
        <p:spPr>
          <a:xfrm>
            <a:off x="5219700" y="3543300"/>
            <a:ext cx="0" cy="1828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2155BB-D6F3-2E47-E115-14EEC86156E0}"/>
              </a:ext>
            </a:extLst>
          </p:cNvPr>
          <p:cNvCxnSpPr/>
          <p:nvPr/>
        </p:nvCxnSpPr>
        <p:spPr>
          <a:xfrm>
            <a:off x="5219700" y="5372100"/>
            <a:ext cx="381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701534"/>
              </p:ext>
            </p:extLst>
          </p:nvPr>
        </p:nvGraphicFramePr>
        <p:xfrm>
          <a:off x="609600" y="1066800"/>
          <a:ext cx="10972800" cy="5059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 Adafruit TB6612 Stepper Motor Driver* </a:t>
                      </a:r>
                      <a:r>
                        <a:rPr lang="en-US" dirty="0">
                          <a:hlinkClick r:id="rId2"/>
                        </a:rPr>
                        <a:t>https://www.adafruit.com/product/2448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$6.95 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NEMA 17 stepper motor (Find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12V – 5V DC-DC Converter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https://www.amazon.com/HiLetgo-DC-DC-Module-Vehicle-Charger/dp/B01D0WSBDC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Adafruit 2kHz buzzer</a:t>
                      </a:r>
                    </a:p>
                    <a:p>
                      <a:r>
                        <a:rPr lang="en-US" dirty="0">
                          <a:hlinkClick r:id="rId4"/>
                        </a:rPr>
                        <a:t>https://www.adafruit.com/product/1536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12V LiPo battery (Find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(Find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 servo (Find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Laser-cut acrylic and assorted hardware (Find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5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paid by ENGI 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36EA8D-92E4-C05F-1791-E577963CB2E1}"/>
              </a:ext>
            </a:extLst>
          </p:cNvPr>
          <p:cNvSpPr txBox="1"/>
          <p:nvPr/>
        </p:nvSpPr>
        <p:spPr>
          <a:xfrm>
            <a:off x="533400" y="624134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Not pre-approved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8866</TotalTime>
  <Words>500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PlotBot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Andrew Bare</cp:lastModifiedBy>
  <cp:revision>415</cp:revision>
  <dcterms:created xsi:type="dcterms:W3CDTF">2018-01-09T20:24:50Z</dcterms:created>
  <dcterms:modified xsi:type="dcterms:W3CDTF">2024-02-19T21:23:57Z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