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B3B0-61B2-CB45-A259-0DE3A4224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0BDFD-DEDE-ED49-A62A-BAFE0A78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D163-CC84-EB4A-A7FD-729181C3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430C-C770-8D4B-9B4E-585FB6A3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7F1D-30E0-A840-95CA-3573D59F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A538-4953-834F-ACD4-99F3EBAE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E399B-4E00-7545-8CD8-CD534C8C2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1410-8BD6-BF48-8508-1147CCEC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7CAC-FB9B-AF47-B435-83D10037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1910-5939-7146-9356-3222C301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DE597-CEEC-174A-964A-A3A35D957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FB11F-BE40-D245-93EE-68413888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9267-20B9-4745-849B-0B5B5A23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A82E-B1B7-A44F-8735-D5CFD9C2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13E6-C92F-2D49-B14C-429E7669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843D-9AC0-8546-A9DC-9DE0157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BF9E-6038-F34A-B570-DBB26DBC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F1EF-7433-8B4A-8F13-FB74B258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6D95-6940-0446-AB11-7453841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4EC9-574F-3049-A11A-6146A64F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9BC6-1F8D-044E-BF1E-9F422E69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2D88-C93B-8B48-A490-E005B031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E88-E2B0-344E-98EF-717D6A5A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3B24-DB01-0B4C-95A2-CF324A5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F94D-623A-5F48-9AC3-851FA3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467-BBD6-9D4C-BF68-98F7E5B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3AE0-5516-5F4F-A34E-63E2D9AF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9DE85-1DC0-E24A-9DEF-4F60A92FF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CE050-1916-7844-BF7B-5F17AB60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B65E0-D1FD-C14A-9442-9D2E47E0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38F30-7AD4-4B4F-A723-A2CCE3B1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436F-3D51-154A-BCA9-4B2349C3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17609-84D1-3C43-9636-8A45211C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D3C8D-8B68-5440-81E0-970ABF98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FE51E-45C6-7449-ABE4-3B88E8360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CBAFC-DB75-034B-B686-7448A277E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26FC5-A8B4-B740-932D-DA50751C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AB58D-B147-F24D-9A6D-F61A106B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12522-CF21-714F-B14C-AD0777D0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DB83-510A-834A-AFC9-5425E7F9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1AE8D-58C5-5A44-AB6A-3AE57CAA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C0A8D-8CF7-344A-9E0E-D53507F6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23C66-7C32-014D-B1AC-7D5C5EC3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953CB-FC48-9D4E-A931-2A5759E2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3836-FCD6-DB4D-9846-5E2BA29C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6290E-A6A3-7D4D-AF7D-BD9DA10C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BD11-81B1-CA48-80CF-5B6002D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756E-FE21-7B44-AB02-EE1B4668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230B-EF39-444B-8E55-3B17C681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33B8A-523A-0945-A14B-228B1756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6E20F-26F9-7048-9D96-336AA10B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03F4-9213-A649-948C-D29FD00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BFF4-F9A9-3944-B5E7-0E80D2D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9068A-2AE0-574B-966E-DD808F7A6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AA9A-3957-EE41-892A-33F6DADF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EB78E-0473-7F46-8E62-7BEEDB4E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1F54-506B-6044-985F-47D14739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CD86-4348-5245-83B3-AEF162BB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44396-430F-2C42-81AF-A1A82792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1052-9225-374C-9BA1-950AC326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45F0-DB0D-BF4C-BC7D-2AAA593EA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C7BC-C36E-0A4A-8156-538F931F944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1752-6EE2-AF4F-BC96-8E958EC7A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8BF3-14E2-6B41-AC25-0A55AB25C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1B1D-F2CF-AB4B-AFD9-8D7539A5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94EA7-F8FC-B04B-86B8-650DC6573514}"/>
              </a:ext>
            </a:extLst>
          </p:cNvPr>
          <p:cNvSpPr txBox="1"/>
          <p:nvPr/>
        </p:nvSpPr>
        <p:spPr>
          <a:xfrm>
            <a:off x="2767318" y="469096"/>
            <a:ext cx="443845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>
                <a:latin typeface="Avenir Book" panose="02000503020000020003" pitchFamily="2" charset="0"/>
              </a:rPr>
              <a:t>Logic Pro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0F84-A9B1-CC4A-8790-669083D7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2" y="498650"/>
            <a:ext cx="2681902" cy="2959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7EB4D-688B-764D-BDAB-946EB1D27E5A}"/>
              </a:ext>
            </a:extLst>
          </p:cNvPr>
          <p:cNvSpPr/>
          <p:nvPr/>
        </p:nvSpPr>
        <p:spPr>
          <a:xfrm>
            <a:off x="2949146" y="1378030"/>
            <a:ext cx="6096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6500" b="1" dirty="0">
                <a:solidFill>
                  <a:prstClr val="black"/>
                </a:solidFill>
                <a:latin typeface="Avenir Book" panose="02000503020000020003" pitchFamily="2" charset="0"/>
              </a:rPr>
              <a:t>+ JavaScript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7DCA8-3825-7142-9992-2BE828F8F7AD}"/>
              </a:ext>
            </a:extLst>
          </p:cNvPr>
          <p:cNvSpPr/>
          <p:nvPr/>
        </p:nvSpPr>
        <p:spPr>
          <a:xfrm>
            <a:off x="3062783" y="2286964"/>
            <a:ext cx="384752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b="1" dirty="0">
                <a:solidFill>
                  <a:prstClr val="black"/>
                </a:solidFill>
                <a:latin typeface="Avenir Book" panose="02000503020000020003" pitchFamily="2" charset="0"/>
              </a:rPr>
              <a:t>= Scripter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Hunt</dc:creator>
  <cp:lastModifiedBy>Andrew Hunt</cp:lastModifiedBy>
  <cp:revision>2</cp:revision>
  <dcterms:created xsi:type="dcterms:W3CDTF">2021-05-18T08:19:23Z</dcterms:created>
  <dcterms:modified xsi:type="dcterms:W3CDTF">2021-05-18T08:30:19Z</dcterms:modified>
</cp:coreProperties>
</file>