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7" r:id="rId2"/>
    <p:sldId id="284" r:id="rId3"/>
    <p:sldId id="266" r:id="rId4"/>
    <p:sldId id="264" r:id="rId5"/>
    <p:sldId id="280" r:id="rId6"/>
    <p:sldId id="283" r:id="rId7"/>
    <p:sldId id="259" r:id="rId8"/>
    <p:sldId id="281" r:id="rId9"/>
    <p:sldId id="276" r:id="rId10"/>
    <p:sldId id="277" r:id="rId11"/>
    <p:sldId id="278" r:id="rId12"/>
    <p:sldId id="282" r:id="rId13"/>
    <p:sldId id="272" r:id="rId14"/>
    <p:sldId id="279" r:id="rId15"/>
    <p:sldId id="257" r:id="rId16"/>
    <p:sldId id="273"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F58499-2624-4885-B0E3-8D755BA3656E}">
          <p14:sldIdLst>
            <p14:sldId id="267"/>
            <p14:sldId id="284"/>
            <p14:sldId id="266"/>
            <p14:sldId id="264"/>
            <p14:sldId id="280"/>
            <p14:sldId id="283"/>
            <p14:sldId id="259"/>
            <p14:sldId id="281"/>
            <p14:sldId id="276"/>
            <p14:sldId id="277"/>
            <p14:sldId id="278"/>
            <p14:sldId id="282"/>
            <p14:sldId id="272"/>
            <p14:sldId id="279"/>
            <p14:sldId id="257"/>
            <p14:sldId id="273"/>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215998-F13E-4765-8C96-0B67EB3848DB}" v="129" dt="2019-07-21T14:34:23.4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0129" autoAdjust="0"/>
  </p:normalViewPr>
  <p:slideViewPr>
    <p:cSldViewPr snapToGrid="0">
      <p:cViewPr varScale="1">
        <p:scale>
          <a:sx n="111" d="100"/>
          <a:sy n="111" d="100"/>
        </p:scale>
        <p:origin x="3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wn Shao" userId="453d2a0c-6247-4e9c-a934-cabd9d10664f" providerId="ADAL" clId="{DE215998-F13E-4765-8C96-0B67EB3848DB}"/>
    <pc:docChg chg="undo redo custSel mod addSld delSld modSld modSection">
      <pc:chgData name="Shawn Shao" userId="453d2a0c-6247-4e9c-a934-cabd9d10664f" providerId="ADAL" clId="{DE215998-F13E-4765-8C96-0B67EB3848DB}" dt="2019-07-21T14:38:15.117" v="3092" actId="20577"/>
      <pc:docMkLst>
        <pc:docMk/>
      </pc:docMkLst>
      <pc:sldChg chg="addSp delSp modSp modNotesTx">
        <pc:chgData name="Shawn Shao" userId="453d2a0c-6247-4e9c-a934-cabd9d10664f" providerId="ADAL" clId="{DE215998-F13E-4765-8C96-0B67EB3848DB}" dt="2019-07-21T14:29:03.313" v="2889" actId="20577"/>
        <pc:sldMkLst>
          <pc:docMk/>
          <pc:sldMk cId="784709432" sldId="257"/>
        </pc:sldMkLst>
        <pc:spChg chg="del">
          <ac:chgData name="Shawn Shao" userId="453d2a0c-6247-4e9c-a934-cabd9d10664f" providerId="ADAL" clId="{DE215998-F13E-4765-8C96-0B67EB3848DB}" dt="2019-07-21T14:02:31.692" v="2160" actId="478"/>
          <ac:spMkLst>
            <pc:docMk/>
            <pc:sldMk cId="784709432" sldId="257"/>
            <ac:spMk id="2" creationId="{1E3700DC-A321-41D8-AAB5-D2CA81D945C2}"/>
          </ac:spMkLst>
        </pc:spChg>
        <pc:spChg chg="add mod">
          <ac:chgData name="Shawn Shao" userId="453d2a0c-6247-4e9c-a934-cabd9d10664f" providerId="ADAL" clId="{DE215998-F13E-4765-8C96-0B67EB3848DB}" dt="2019-07-21T14:16:51.037" v="2547" actId="1076"/>
          <ac:spMkLst>
            <pc:docMk/>
            <pc:sldMk cId="784709432" sldId="257"/>
            <ac:spMk id="5" creationId="{0352A610-86BA-4804-A06B-5AEAA12347FD}"/>
          </ac:spMkLst>
        </pc:spChg>
        <pc:spChg chg="mod">
          <ac:chgData name="Shawn Shao" userId="453d2a0c-6247-4e9c-a934-cabd9d10664f" providerId="ADAL" clId="{DE215998-F13E-4765-8C96-0B67EB3848DB}" dt="2019-07-21T14:15:35.537" v="2512" actId="108"/>
          <ac:spMkLst>
            <pc:docMk/>
            <pc:sldMk cId="784709432" sldId="257"/>
            <ac:spMk id="7" creationId="{80F54CC5-5F87-42B6-A035-0106A6FF217A}"/>
          </ac:spMkLst>
        </pc:spChg>
        <pc:spChg chg="mod">
          <ac:chgData name="Shawn Shao" userId="453d2a0c-6247-4e9c-a934-cabd9d10664f" providerId="ADAL" clId="{DE215998-F13E-4765-8C96-0B67EB3848DB}" dt="2019-07-21T14:08:13.988" v="2281" actId="1076"/>
          <ac:spMkLst>
            <pc:docMk/>
            <pc:sldMk cId="784709432" sldId="257"/>
            <ac:spMk id="10" creationId="{4331D52D-9C55-4004-B0C2-EE81CA9990FC}"/>
          </ac:spMkLst>
        </pc:spChg>
        <pc:spChg chg="add mod">
          <ac:chgData name="Shawn Shao" userId="453d2a0c-6247-4e9c-a934-cabd9d10664f" providerId="ADAL" clId="{DE215998-F13E-4765-8C96-0B67EB3848DB}" dt="2019-07-21T14:17:54.628" v="2568" actId="122"/>
          <ac:spMkLst>
            <pc:docMk/>
            <pc:sldMk cId="784709432" sldId="257"/>
            <ac:spMk id="12" creationId="{4CE6CF6F-1016-4E53-9967-D2CA3C1F35CE}"/>
          </ac:spMkLst>
        </pc:spChg>
        <pc:spChg chg="del mod">
          <ac:chgData name="Shawn Shao" userId="453d2a0c-6247-4e9c-a934-cabd9d10664f" providerId="ADAL" clId="{DE215998-F13E-4765-8C96-0B67EB3848DB}" dt="2019-07-21T14:12:12.939" v="2388" actId="478"/>
          <ac:spMkLst>
            <pc:docMk/>
            <pc:sldMk cId="784709432" sldId="257"/>
            <ac:spMk id="18" creationId="{BE614C80-399E-4CF3-9BE1-7B79ED2BABB0}"/>
          </ac:spMkLst>
        </pc:spChg>
        <pc:spChg chg="del mod">
          <ac:chgData name="Shawn Shao" userId="453d2a0c-6247-4e9c-a934-cabd9d10664f" providerId="ADAL" clId="{DE215998-F13E-4765-8C96-0B67EB3848DB}" dt="2019-07-21T14:12:12.939" v="2388" actId="478"/>
          <ac:spMkLst>
            <pc:docMk/>
            <pc:sldMk cId="784709432" sldId="257"/>
            <ac:spMk id="20" creationId="{53FC80CB-8DBC-4B93-913F-562D57618AA1}"/>
          </ac:spMkLst>
        </pc:spChg>
        <pc:spChg chg="del mod">
          <ac:chgData name="Shawn Shao" userId="453d2a0c-6247-4e9c-a934-cabd9d10664f" providerId="ADAL" clId="{DE215998-F13E-4765-8C96-0B67EB3848DB}" dt="2019-07-21T14:12:12.939" v="2388" actId="478"/>
          <ac:spMkLst>
            <pc:docMk/>
            <pc:sldMk cId="784709432" sldId="257"/>
            <ac:spMk id="21" creationId="{FEDDB154-B53F-4795-9F8B-2062BD3048B2}"/>
          </ac:spMkLst>
        </pc:spChg>
        <pc:spChg chg="del mod">
          <ac:chgData name="Shawn Shao" userId="453d2a0c-6247-4e9c-a934-cabd9d10664f" providerId="ADAL" clId="{DE215998-F13E-4765-8C96-0B67EB3848DB}" dt="2019-07-21T14:12:12.939" v="2388" actId="478"/>
          <ac:spMkLst>
            <pc:docMk/>
            <pc:sldMk cId="784709432" sldId="257"/>
            <ac:spMk id="22" creationId="{23BBFD51-CA5C-4E3B-86DE-3B247A5BC80C}"/>
          </ac:spMkLst>
        </pc:spChg>
        <pc:spChg chg="del">
          <ac:chgData name="Shawn Shao" userId="453d2a0c-6247-4e9c-a934-cabd9d10664f" providerId="ADAL" clId="{DE215998-F13E-4765-8C96-0B67EB3848DB}" dt="2019-07-21T14:04:44.492" v="2231" actId="478"/>
          <ac:spMkLst>
            <pc:docMk/>
            <pc:sldMk cId="784709432" sldId="257"/>
            <ac:spMk id="26" creationId="{A9004FDF-9BB1-4001-A540-7081363285A4}"/>
          </ac:spMkLst>
        </pc:spChg>
        <pc:spChg chg="del">
          <ac:chgData name="Shawn Shao" userId="453d2a0c-6247-4e9c-a934-cabd9d10664f" providerId="ADAL" clId="{DE215998-F13E-4765-8C96-0B67EB3848DB}" dt="2019-07-21T14:04:44.492" v="2231" actId="478"/>
          <ac:spMkLst>
            <pc:docMk/>
            <pc:sldMk cId="784709432" sldId="257"/>
            <ac:spMk id="27" creationId="{64369883-062A-4430-93DD-AA10447EDE4F}"/>
          </ac:spMkLst>
        </pc:spChg>
        <pc:spChg chg="mod">
          <ac:chgData name="Shawn Shao" userId="453d2a0c-6247-4e9c-a934-cabd9d10664f" providerId="ADAL" clId="{DE215998-F13E-4765-8C96-0B67EB3848DB}" dt="2019-07-21T14:08:13.988" v="2281" actId="1076"/>
          <ac:spMkLst>
            <pc:docMk/>
            <pc:sldMk cId="784709432" sldId="257"/>
            <ac:spMk id="28" creationId="{733F774D-7A25-492A-B2BE-5581401ACC34}"/>
          </ac:spMkLst>
        </pc:spChg>
        <pc:spChg chg="mod">
          <ac:chgData name="Shawn Shao" userId="453d2a0c-6247-4e9c-a934-cabd9d10664f" providerId="ADAL" clId="{DE215998-F13E-4765-8C96-0B67EB3848DB}" dt="2019-07-21T14:27:50.461" v="2707" actId="20577"/>
          <ac:spMkLst>
            <pc:docMk/>
            <pc:sldMk cId="784709432" sldId="257"/>
            <ac:spMk id="29" creationId="{A51A9980-81E8-4FFE-BC20-D17B9582C318}"/>
          </ac:spMkLst>
        </pc:spChg>
        <pc:spChg chg="mod">
          <ac:chgData name="Shawn Shao" userId="453d2a0c-6247-4e9c-a934-cabd9d10664f" providerId="ADAL" clId="{DE215998-F13E-4765-8C96-0B67EB3848DB}" dt="2019-07-21T14:08:13.988" v="2281" actId="1076"/>
          <ac:spMkLst>
            <pc:docMk/>
            <pc:sldMk cId="784709432" sldId="257"/>
            <ac:spMk id="32" creationId="{D5A06F69-4144-45E4-9E57-7C80ED00F4ED}"/>
          </ac:spMkLst>
        </pc:spChg>
        <pc:spChg chg="mod">
          <ac:chgData name="Shawn Shao" userId="453d2a0c-6247-4e9c-a934-cabd9d10664f" providerId="ADAL" clId="{DE215998-F13E-4765-8C96-0B67EB3848DB}" dt="2019-07-21T14:08:13.988" v="2281" actId="1076"/>
          <ac:spMkLst>
            <pc:docMk/>
            <pc:sldMk cId="784709432" sldId="257"/>
            <ac:spMk id="33" creationId="{6E20D162-4152-4BA5-AC2B-3ECF060CEDAF}"/>
          </ac:spMkLst>
        </pc:spChg>
        <pc:spChg chg="del">
          <ac:chgData name="Shawn Shao" userId="453d2a0c-6247-4e9c-a934-cabd9d10664f" providerId="ADAL" clId="{DE215998-F13E-4765-8C96-0B67EB3848DB}" dt="2019-07-21T14:06:00.705" v="2252" actId="478"/>
          <ac:spMkLst>
            <pc:docMk/>
            <pc:sldMk cId="784709432" sldId="257"/>
            <ac:spMk id="34" creationId="{C008E556-78BE-4F51-A2E9-2BD112B51430}"/>
          </ac:spMkLst>
        </pc:spChg>
        <pc:spChg chg="del">
          <ac:chgData name="Shawn Shao" userId="453d2a0c-6247-4e9c-a934-cabd9d10664f" providerId="ADAL" clId="{DE215998-F13E-4765-8C96-0B67EB3848DB}" dt="2019-07-21T14:05:58.630" v="2251" actId="478"/>
          <ac:spMkLst>
            <pc:docMk/>
            <pc:sldMk cId="784709432" sldId="257"/>
            <ac:spMk id="35" creationId="{5EA1555A-5866-47E1-95AB-EFB7055971D4}"/>
          </ac:spMkLst>
        </pc:spChg>
        <pc:spChg chg="mod">
          <ac:chgData name="Shawn Shao" userId="453d2a0c-6247-4e9c-a934-cabd9d10664f" providerId="ADAL" clId="{DE215998-F13E-4765-8C96-0B67EB3848DB}" dt="2019-07-21T14:08:13.988" v="2281" actId="1076"/>
          <ac:spMkLst>
            <pc:docMk/>
            <pc:sldMk cId="784709432" sldId="257"/>
            <ac:spMk id="37" creationId="{0D1A1A89-24BA-4E46-92DB-ADB21CE5ED89}"/>
          </ac:spMkLst>
        </pc:spChg>
        <pc:spChg chg="mod">
          <ac:chgData name="Shawn Shao" userId="453d2a0c-6247-4e9c-a934-cabd9d10664f" providerId="ADAL" clId="{DE215998-F13E-4765-8C96-0B67EB3848DB}" dt="2019-07-21T14:08:13.988" v="2281" actId="1076"/>
          <ac:spMkLst>
            <pc:docMk/>
            <pc:sldMk cId="784709432" sldId="257"/>
            <ac:spMk id="38" creationId="{E92EEAAE-C9D4-4FF7-932F-ABF7EAD17CA2}"/>
          </ac:spMkLst>
        </pc:spChg>
        <pc:spChg chg="del">
          <ac:chgData name="Shawn Shao" userId="453d2a0c-6247-4e9c-a934-cabd9d10664f" providerId="ADAL" clId="{DE215998-F13E-4765-8C96-0B67EB3848DB}" dt="2019-07-21T14:02:31.692" v="2160" actId="478"/>
          <ac:spMkLst>
            <pc:docMk/>
            <pc:sldMk cId="784709432" sldId="257"/>
            <ac:spMk id="39" creationId="{0983AA64-DC61-4F20-92E2-BC2868D3368F}"/>
          </ac:spMkLst>
        </pc:spChg>
        <pc:spChg chg="del">
          <ac:chgData name="Shawn Shao" userId="453d2a0c-6247-4e9c-a934-cabd9d10664f" providerId="ADAL" clId="{DE215998-F13E-4765-8C96-0B67EB3848DB}" dt="2019-07-21T14:02:31.692" v="2160" actId="478"/>
          <ac:spMkLst>
            <pc:docMk/>
            <pc:sldMk cId="784709432" sldId="257"/>
            <ac:spMk id="40" creationId="{8397D7D7-9F40-46CF-9C37-25636F259031}"/>
          </ac:spMkLst>
        </pc:spChg>
        <pc:spChg chg="add mod">
          <ac:chgData name="Shawn Shao" userId="453d2a0c-6247-4e9c-a934-cabd9d10664f" providerId="ADAL" clId="{DE215998-F13E-4765-8C96-0B67EB3848DB}" dt="2019-07-21T14:08:22.930" v="2282" actId="1076"/>
          <ac:spMkLst>
            <pc:docMk/>
            <pc:sldMk cId="784709432" sldId="257"/>
            <ac:spMk id="44" creationId="{A022FCF7-E51B-4D52-A824-F38643232DCA}"/>
          </ac:spMkLst>
        </pc:spChg>
        <pc:spChg chg="add mod">
          <ac:chgData name="Shawn Shao" userId="453d2a0c-6247-4e9c-a934-cabd9d10664f" providerId="ADAL" clId="{DE215998-F13E-4765-8C96-0B67EB3848DB}" dt="2019-07-21T14:08:22.930" v="2282" actId="1076"/>
          <ac:spMkLst>
            <pc:docMk/>
            <pc:sldMk cId="784709432" sldId="257"/>
            <ac:spMk id="45" creationId="{BCE7CECB-D6D9-4506-AF6E-8B80CBC4057C}"/>
          </ac:spMkLst>
        </pc:spChg>
        <pc:spChg chg="del">
          <ac:chgData name="Shawn Shao" userId="453d2a0c-6247-4e9c-a934-cabd9d10664f" providerId="ADAL" clId="{DE215998-F13E-4765-8C96-0B67EB3848DB}" dt="2019-07-21T14:04:44.492" v="2231" actId="478"/>
          <ac:spMkLst>
            <pc:docMk/>
            <pc:sldMk cId="784709432" sldId="257"/>
            <ac:spMk id="46" creationId="{E0F7D792-CFB6-4049-B9C1-3A0C37FC9E01}"/>
          </ac:spMkLst>
        </pc:spChg>
        <pc:spChg chg="mod">
          <ac:chgData name="Shawn Shao" userId="453d2a0c-6247-4e9c-a934-cabd9d10664f" providerId="ADAL" clId="{DE215998-F13E-4765-8C96-0B67EB3848DB}" dt="2019-07-21T14:07:37.198" v="2276" actId="14100"/>
          <ac:spMkLst>
            <pc:docMk/>
            <pc:sldMk cId="784709432" sldId="257"/>
            <ac:spMk id="47" creationId="{15CCDE8B-6E4F-489F-8DAE-F029D64CD0AD}"/>
          </ac:spMkLst>
        </pc:spChg>
        <pc:spChg chg="add mod">
          <ac:chgData name="Shawn Shao" userId="453d2a0c-6247-4e9c-a934-cabd9d10664f" providerId="ADAL" clId="{DE215998-F13E-4765-8C96-0B67EB3848DB}" dt="2019-07-21T14:12:25.271" v="2391" actId="1076"/>
          <ac:spMkLst>
            <pc:docMk/>
            <pc:sldMk cId="784709432" sldId="257"/>
            <ac:spMk id="48" creationId="{CC982668-CFFB-4EE1-AB3F-2DC1821FFEA9}"/>
          </ac:spMkLst>
        </pc:spChg>
        <pc:spChg chg="add mod">
          <ac:chgData name="Shawn Shao" userId="453d2a0c-6247-4e9c-a934-cabd9d10664f" providerId="ADAL" clId="{DE215998-F13E-4765-8C96-0B67EB3848DB}" dt="2019-07-21T14:12:25.271" v="2391" actId="1076"/>
          <ac:spMkLst>
            <pc:docMk/>
            <pc:sldMk cId="784709432" sldId="257"/>
            <ac:spMk id="49" creationId="{5F989287-B483-430D-941E-E6F24FF61744}"/>
          </ac:spMkLst>
        </pc:spChg>
        <pc:spChg chg="add mod">
          <ac:chgData name="Shawn Shao" userId="453d2a0c-6247-4e9c-a934-cabd9d10664f" providerId="ADAL" clId="{DE215998-F13E-4765-8C96-0B67EB3848DB}" dt="2019-07-21T14:12:25.271" v="2391" actId="1076"/>
          <ac:spMkLst>
            <pc:docMk/>
            <pc:sldMk cId="784709432" sldId="257"/>
            <ac:spMk id="50" creationId="{33BA2306-312F-4238-8D2D-FD0BB57F5AC3}"/>
          </ac:spMkLst>
        </pc:spChg>
        <pc:spChg chg="del">
          <ac:chgData name="Shawn Shao" userId="453d2a0c-6247-4e9c-a934-cabd9d10664f" providerId="ADAL" clId="{DE215998-F13E-4765-8C96-0B67EB3848DB}" dt="2019-07-21T14:02:31.692" v="2160" actId="478"/>
          <ac:spMkLst>
            <pc:docMk/>
            <pc:sldMk cId="784709432" sldId="257"/>
            <ac:spMk id="51" creationId="{FC17F38D-1072-4CAB-94D0-0851F13E0E6D}"/>
          </ac:spMkLst>
        </pc:spChg>
        <pc:spChg chg="add mod">
          <ac:chgData name="Shawn Shao" userId="453d2a0c-6247-4e9c-a934-cabd9d10664f" providerId="ADAL" clId="{DE215998-F13E-4765-8C96-0B67EB3848DB}" dt="2019-07-21T14:12:25.271" v="2391" actId="1076"/>
          <ac:spMkLst>
            <pc:docMk/>
            <pc:sldMk cId="784709432" sldId="257"/>
            <ac:spMk id="52" creationId="{84BE593E-831F-42E2-BE02-D5EE02EF20DC}"/>
          </ac:spMkLst>
        </pc:spChg>
        <pc:spChg chg="add mod">
          <ac:chgData name="Shawn Shao" userId="453d2a0c-6247-4e9c-a934-cabd9d10664f" providerId="ADAL" clId="{DE215998-F13E-4765-8C96-0B67EB3848DB}" dt="2019-07-21T14:08:22.930" v="2282" actId="1076"/>
          <ac:spMkLst>
            <pc:docMk/>
            <pc:sldMk cId="784709432" sldId="257"/>
            <ac:spMk id="53" creationId="{69C8A84B-96C4-4B24-895B-42B99F311C74}"/>
          </ac:spMkLst>
        </pc:spChg>
        <pc:spChg chg="add mod">
          <ac:chgData name="Shawn Shao" userId="453d2a0c-6247-4e9c-a934-cabd9d10664f" providerId="ADAL" clId="{DE215998-F13E-4765-8C96-0B67EB3848DB}" dt="2019-07-21T14:08:22.930" v="2282" actId="1076"/>
          <ac:spMkLst>
            <pc:docMk/>
            <pc:sldMk cId="784709432" sldId="257"/>
            <ac:spMk id="58" creationId="{6F533EC5-2B51-4E0C-9C28-E7CE976C3974}"/>
          </ac:spMkLst>
        </pc:spChg>
        <pc:spChg chg="mod">
          <ac:chgData name="Shawn Shao" userId="453d2a0c-6247-4e9c-a934-cabd9d10664f" providerId="ADAL" clId="{DE215998-F13E-4765-8C96-0B67EB3848DB}" dt="2019-07-21T14:12:44.339" v="2422" actId="14100"/>
          <ac:spMkLst>
            <pc:docMk/>
            <pc:sldMk cId="784709432" sldId="257"/>
            <ac:spMk id="59" creationId="{0805085B-0C01-401C-8CD5-D2D305EE420B}"/>
          </ac:spMkLst>
        </pc:spChg>
        <pc:spChg chg="add mod">
          <ac:chgData name="Shawn Shao" userId="453d2a0c-6247-4e9c-a934-cabd9d10664f" providerId="ADAL" clId="{DE215998-F13E-4765-8C96-0B67EB3848DB}" dt="2019-07-21T14:08:22.930" v="2282" actId="1076"/>
          <ac:spMkLst>
            <pc:docMk/>
            <pc:sldMk cId="784709432" sldId="257"/>
            <ac:spMk id="60" creationId="{064B54B5-7ECB-4183-A2F0-0BA15C6DCB17}"/>
          </ac:spMkLst>
        </pc:spChg>
        <pc:spChg chg="mod">
          <ac:chgData name="Shawn Shao" userId="453d2a0c-6247-4e9c-a934-cabd9d10664f" providerId="ADAL" clId="{DE215998-F13E-4765-8C96-0B67EB3848DB}" dt="2019-07-21T14:08:22.930" v="2282" actId="1076"/>
          <ac:spMkLst>
            <pc:docMk/>
            <pc:sldMk cId="784709432" sldId="257"/>
            <ac:spMk id="62" creationId="{329EE1AD-35AF-4BE7-9B4F-CE150577BD98}"/>
          </ac:spMkLst>
        </pc:spChg>
        <pc:spChg chg="mod">
          <ac:chgData name="Shawn Shao" userId="453d2a0c-6247-4e9c-a934-cabd9d10664f" providerId="ADAL" clId="{DE215998-F13E-4765-8C96-0B67EB3848DB}" dt="2019-07-21T14:15:03.146" v="2509" actId="1076"/>
          <ac:spMkLst>
            <pc:docMk/>
            <pc:sldMk cId="784709432" sldId="257"/>
            <ac:spMk id="63" creationId="{13AB877C-342D-45D4-AEB0-CF9992A0A9C5}"/>
          </ac:spMkLst>
        </pc:spChg>
        <pc:spChg chg="mod">
          <ac:chgData name="Shawn Shao" userId="453d2a0c-6247-4e9c-a934-cabd9d10664f" providerId="ADAL" clId="{DE215998-F13E-4765-8C96-0B67EB3848DB}" dt="2019-07-21T14:08:13.988" v="2281" actId="1076"/>
          <ac:spMkLst>
            <pc:docMk/>
            <pc:sldMk cId="784709432" sldId="257"/>
            <ac:spMk id="65" creationId="{883682B7-10B3-446F-B1F8-C073D49DF10E}"/>
          </ac:spMkLst>
        </pc:spChg>
        <pc:spChg chg="add mod">
          <ac:chgData name="Shawn Shao" userId="453d2a0c-6247-4e9c-a934-cabd9d10664f" providerId="ADAL" clId="{DE215998-F13E-4765-8C96-0B67EB3848DB}" dt="2019-07-21T14:08:22.930" v="2282" actId="1076"/>
          <ac:spMkLst>
            <pc:docMk/>
            <pc:sldMk cId="784709432" sldId="257"/>
            <ac:spMk id="66" creationId="{3AFE8476-E888-443D-8CC1-04C0E9725584}"/>
          </ac:spMkLst>
        </pc:spChg>
        <pc:spChg chg="mod">
          <ac:chgData name="Shawn Shao" userId="453d2a0c-6247-4e9c-a934-cabd9d10664f" providerId="ADAL" clId="{DE215998-F13E-4765-8C96-0B67EB3848DB}" dt="2019-07-21T14:08:13.988" v="2281" actId="1076"/>
          <ac:spMkLst>
            <pc:docMk/>
            <pc:sldMk cId="784709432" sldId="257"/>
            <ac:spMk id="68" creationId="{D76A3034-2A3E-407A-B463-0E1679437A72}"/>
          </ac:spMkLst>
        </pc:spChg>
        <pc:spChg chg="add mod">
          <ac:chgData name="Shawn Shao" userId="453d2a0c-6247-4e9c-a934-cabd9d10664f" providerId="ADAL" clId="{DE215998-F13E-4765-8C96-0B67EB3848DB}" dt="2019-07-21T14:08:22.930" v="2282" actId="1076"/>
          <ac:spMkLst>
            <pc:docMk/>
            <pc:sldMk cId="784709432" sldId="257"/>
            <ac:spMk id="69" creationId="{A10698A4-EC5B-4ABD-BEA2-C8C4739B5D43}"/>
          </ac:spMkLst>
        </pc:spChg>
        <pc:spChg chg="add mod">
          <ac:chgData name="Shawn Shao" userId="453d2a0c-6247-4e9c-a934-cabd9d10664f" providerId="ADAL" clId="{DE215998-F13E-4765-8C96-0B67EB3848DB}" dt="2019-07-21T14:12:25.271" v="2391" actId="1076"/>
          <ac:spMkLst>
            <pc:docMk/>
            <pc:sldMk cId="784709432" sldId="257"/>
            <ac:spMk id="70" creationId="{7456F62D-1BB3-409B-9351-817CEE2205E2}"/>
          </ac:spMkLst>
        </pc:spChg>
        <pc:spChg chg="add mod">
          <ac:chgData name="Shawn Shao" userId="453d2a0c-6247-4e9c-a934-cabd9d10664f" providerId="ADAL" clId="{DE215998-F13E-4765-8C96-0B67EB3848DB}" dt="2019-07-21T14:15:44.678" v="2514" actId="1076"/>
          <ac:spMkLst>
            <pc:docMk/>
            <pc:sldMk cId="784709432" sldId="257"/>
            <ac:spMk id="72" creationId="{9A1E72A5-DFBA-4A23-83B3-5E57526B88A5}"/>
          </ac:spMkLst>
        </pc:spChg>
        <pc:spChg chg="add mod">
          <ac:chgData name="Shawn Shao" userId="453d2a0c-6247-4e9c-a934-cabd9d10664f" providerId="ADAL" clId="{DE215998-F13E-4765-8C96-0B67EB3848DB}" dt="2019-07-21T14:12:20.551" v="2390" actId="1076"/>
          <ac:spMkLst>
            <pc:docMk/>
            <pc:sldMk cId="784709432" sldId="257"/>
            <ac:spMk id="73" creationId="{F8F5064F-9E15-4088-A9BE-7A20F994D670}"/>
          </ac:spMkLst>
        </pc:spChg>
        <pc:spChg chg="add mod">
          <ac:chgData name="Shawn Shao" userId="453d2a0c-6247-4e9c-a934-cabd9d10664f" providerId="ADAL" clId="{DE215998-F13E-4765-8C96-0B67EB3848DB}" dt="2019-07-21T14:15:47.982" v="2515" actId="1076"/>
          <ac:spMkLst>
            <pc:docMk/>
            <pc:sldMk cId="784709432" sldId="257"/>
            <ac:spMk id="74" creationId="{DCFF308B-614B-44CC-8AD5-9105F39CCD8C}"/>
          </ac:spMkLst>
        </pc:spChg>
        <pc:spChg chg="add mod">
          <ac:chgData name="Shawn Shao" userId="453d2a0c-6247-4e9c-a934-cabd9d10664f" providerId="ADAL" clId="{DE215998-F13E-4765-8C96-0B67EB3848DB}" dt="2019-07-21T14:12:20.551" v="2390" actId="1076"/>
          <ac:spMkLst>
            <pc:docMk/>
            <pc:sldMk cId="784709432" sldId="257"/>
            <ac:spMk id="75" creationId="{D0F1D75F-5B55-4A56-887D-D676A3B1AC5E}"/>
          </ac:spMkLst>
        </pc:spChg>
        <pc:spChg chg="add mod">
          <ac:chgData name="Shawn Shao" userId="453d2a0c-6247-4e9c-a934-cabd9d10664f" providerId="ADAL" clId="{DE215998-F13E-4765-8C96-0B67EB3848DB}" dt="2019-07-21T14:17:17.861" v="2551" actId="13822"/>
          <ac:spMkLst>
            <pc:docMk/>
            <pc:sldMk cId="784709432" sldId="257"/>
            <ac:spMk id="76" creationId="{3EBACB3D-BB09-4D9E-9334-8834D16A92E4}"/>
          </ac:spMkLst>
        </pc:spChg>
        <pc:spChg chg="add mod">
          <ac:chgData name="Shawn Shao" userId="453d2a0c-6247-4e9c-a934-cabd9d10664f" providerId="ADAL" clId="{DE215998-F13E-4765-8C96-0B67EB3848DB}" dt="2019-07-21T14:16:51.037" v="2547" actId="1076"/>
          <ac:spMkLst>
            <pc:docMk/>
            <pc:sldMk cId="784709432" sldId="257"/>
            <ac:spMk id="77" creationId="{AFC9A6CB-1F1E-4968-AE8A-C2154466E3D4}"/>
          </ac:spMkLst>
        </pc:spChg>
        <pc:spChg chg="add mod">
          <ac:chgData name="Shawn Shao" userId="453d2a0c-6247-4e9c-a934-cabd9d10664f" providerId="ADAL" clId="{DE215998-F13E-4765-8C96-0B67EB3848DB}" dt="2019-07-21T14:16:51.037" v="2547" actId="1076"/>
          <ac:spMkLst>
            <pc:docMk/>
            <pc:sldMk cId="784709432" sldId="257"/>
            <ac:spMk id="79" creationId="{64315EF8-2228-4C0A-A2CE-2C30A05FF0DD}"/>
          </ac:spMkLst>
        </pc:spChg>
        <pc:spChg chg="add mod">
          <ac:chgData name="Shawn Shao" userId="453d2a0c-6247-4e9c-a934-cabd9d10664f" providerId="ADAL" clId="{DE215998-F13E-4765-8C96-0B67EB3848DB}" dt="2019-07-21T14:16:51.037" v="2547" actId="1076"/>
          <ac:spMkLst>
            <pc:docMk/>
            <pc:sldMk cId="784709432" sldId="257"/>
            <ac:spMk id="80" creationId="{59AA2910-850B-4E44-A679-A2F73E79C9E9}"/>
          </ac:spMkLst>
        </pc:spChg>
        <pc:spChg chg="add del">
          <ac:chgData name="Shawn Shao" userId="453d2a0c-6247-4e9c-a934-cabd9d10664f" providerId="ADAL" clId="{DE215998-F13E-4765-8C96-0B67EB3848DB}" dt="2019-07-21T14:17:56.963" v="2570"/>
          <ac:spMkLst>
            <pc:docMk/>
            <pc:sldMk cId="784709432" sldId="257"/>
            <ac:spMk id="81" creationId="{E14403C7-0CB6-4B74-B525-B1FF184C4862}"/>
          </ac:spMkLst>
        </pc:spChg>
        <pc:spChg chg="add mod">
          <ac:chgData name="Shawn Shao" userId="453d2a0c-6247-4e9c-a934-cabd9d10664f" providerId="ADAL" clId="{DE215998-F13E-4765-8C96-0B67EB3848DB}" dt="2019-07-21T14:18:17.389" v="2586" actId="1076"/>
          <ac:spMkLst>
            <pc:docMk/>
            <pc:sldMk cId="784709432" sldId="257"/>
            <ac:spMk id="82" creationId="{3AABC45D-E33B-4F4A-A629-3EFCE137E7C6}"/>
          </ac:spMkLst>
        </pc:spChg>
        <pc:grpChg chg="mod">
          <ac:chgData name="Shawn Shao" userId="453d2a0c-6247-4e9c-a934-cabd9d10664f" providerId="ADAL" clId="{DE215998-F13E-4765-8C96-0B67EB3848DB}" dt="2019-07-21T14:08:13.988" v="2281" actId="1076"/>
          <ac:grpSpMkLst>
            <pc:docMk/>
            <pc:sldMk cId="784709432" sldId="257"/>
            <ac:grpSpMk id="31" creationId="{FD8485F2-44DF-4136-AC78-DFD8E707762E}"/>
          </ac:grpSpMkLst>
        </pc:grpChg>
        <pc:grpChg chg="del">
          <ac:chgData name="Shawn Shao" userId="453d2a0c-6247-4e9c-a934-cabd9d10664f" providerId="ADAL" clId="{DE215998-F13E-4765-8C96-0B67EB3848DB}" dt="2019-07-21T14:02:31.692" v="2160" actId="478"/>
          <ac:grpSpMkLst>
            <pc:docMk/>
            <pc:sldMk cId="784709432" sldId="257"/>
            <ac:grpSpMk id="41" creationId="{B3DA9605-CCF2-4D5D-BC10-0BA6DF306A5B}"/>
          </ac:grpSpMkLst>
        </pc:grpChg>
        <pc:grpChg chg="add mod">
          <ac:chgData name="Shawn Shao" userId="453d2a0c-6247-4e9c-a934-cabd9d10664f" providerId="ADAL" clId="{DE215998-F13E-4765-8C96-0B67EB3848DB}" dt="2019-07-21T14:08:22.930" v="2282" actId="1076"/>
          <ac:grpSpMkLst>
            <pc:docMk/>
            <pc:sldMk cId="784709432" sldId="257"/>
            <ac:grpSpMk id="55" creationId="{C8571E71-1B9E-4112-A522-192564B85545}"/>
          </ac:grpSpMkLst>
        </pc:grpChg>
        <pc:graphicFrameChg chg="mod modGraphic">
          <ac:chgData name="Shawn Shao" userId="453d2a0c-6247-4e9c-a934-cabd9d10664f" providerId="ADAL" clId="{DE215998-F13E-4765-8C96-0B67EB3848DB}" dt="2019-07-21T14:08:13.988" v="2281" actId="1076"/>
          <ac:graphicFrameMkLst>
            <pc:docMk/>
            <pc:sldMk cId="784709432" sldId="257"/>
            <ac:graphicFrameMk id="36" creationId="{F00143A4-5C0B-429D-92B3-ACD88F82B949}"/>
          </ac:graphicFrameMkLst>
        </pc:graphicFrameChg>
        <pc:graphicFrameChg chg="add mod modGraphic">
          <ac:chgData name="Shawn Shao" userId="453d2a0c-6247-4e9c-a934-cabd9d10664f" providerId="ADAL" clId="{DE215998-F13E-4765-8C96-0B67EB3848DB}" dt="2019-07-21T14:09:52.045" v="2333" actId="5793"/>
          <ac:graphicFrameMkLst>
            <pc:docMk/>
            <pc:sldMk cId="784709432" sldId="257"/>
            <ac:graphicFrameMk id="64" creationId="{5BC61343-EE08-48FE-BF70-C277EC449E8D}"/>
          </ac:graphicFrameMkLst>
        </pc:graphicFrameChg>
        <pc:graphicFrameChg chg="add mod modGraphic">
          <ac:chgData name="Shawn Shao" userId="453d2a0c-6247-4e9c-a934-cabd9d10664f" providerId="ADAL" clId="{DE215998-F13E-4765-8C96-0B67EB3848DB}" dt="2019-07-21T14:16:51.037" v="2547" actId="1076"/>
          <ac:graphicFrameMkLst>
            <pc:docMk/>
            <pc:sldMk cId="784709432" sldId="257"/>
            <ac:graphicFrameMk id="78" creationId="{33783299-42EF-41AD-88C6-1B9141A5B94A}"/>
          </ac:graphicFrameMkLst>
        </pc:graphicFrameChg>
        <pc:cxnChg chg="add del mod">
          <ac:chgData name="Shawn Shao" userId="453d2a0c-6247-4e9c-a934-cabd9d10664f" providerId="ADAL" clId="{DE215998-F13E-4765-8C96-0B67EB3848DB}" dt="2019-07-21T14:16:58.370" v="2549" actId="11529"/>
          <ac:cxnSpMkLst>
            <pc:docMk/>
            <pc:sldMk cId="784709432" sldId="257"/>
            <ac:cxnSpMk id="8" creationId="{6BEC934A-FB4E-4B44-AA5C-4DB9ABE39B74}"/>
          </ac:cxnSpMkLst>
        </pc:cxnChg>
        <pc:cxnChg chg="add mod">
          <ac:chgData name="Shawn Shao" userId="453d2a0c-6247-4e9c-a934-cabd9d10664f" providerId="ADAL" clId="{DE215998-F13E-4765-8C96-0B67EB3848DB}" dt="2019-07-21T14:17:02.461" v="2550" actId="11529"/>
          <ac:cxnSpMkLst>
            <pc:docMk/>
            <pc:sldMk cId="784709432" sldId="257"/>
            <ac:cxnSpMk id="11" creationId="{9702CC49-C00A-43B2-9371-D7A26923C8AB}"/>
          </ac:cxnSpMkLst>
        </pc:cxnChg>
        <pc:cxnChg chg="del">
          <ac:chgData name="Shawn Shao" userId="453d2a0c-6247-4e9c-a934-cabd9d10664f" providerId="ADAL" clId="{DE215998-F13E-4765-8C96-0B67EB3848DB}" dt="2019-07-21T14:04:44.492" v="2231" actId="478"/>
          <ac:cxnSpMkLst>
            <pc:docMk/>
            <pc:sldMk cId="784709432" sldId="257"/>
            <ac:cxnSpMk id="19" creationId="{9BB832EB-98D9-4C6B-95B2-87E7B6CAB974}"/>
          </ac:cxnSpMkLst>
        </pc:cxnChg>
        <pc:cxnChg chg="del">
          <ac:chgData name="Shawn Shao" userId="453d2a0c-6247-4e9c-a934-cabd9d10664f" providerId="ADAL" clId="{DE215998-F13E-4765-8C96-0B67EB3848DB}" dt="2019-07-21T14:04:44.492" v="2231" actId="478"/>
          <ac:cxnSpMkLst>
            <pc:docMk/>
            <pc:sldMk cId="784709432" sldId="257"/>
            <ac:cxnSpMk id="24" creationId="{C195551D-1307-4139-B20B-8BF9AA19A400}"/>
          </ac:cxnSpMkLst>
        </pc:cxnChg>
        <pc:cxnChg chg="del">
          <ac:chgData name="Shawn Shao" userId="453d2a0c-6247-4e9c-a934-cabd9d10664f" providerId="ADAL" clId="{DE215998-F13E-4765-8C96-0B67EB3848DB}" dt="2019-07-21T14:04:44.492" v="2231" actId="478"/>
          <ac:cxnSpMkLst>
            <pc:docMk/>
            <pc:sldMk cId="784709432" sldId="257"/>
            <ac:cxnSpMk id="54" creationId="{4DE5769A-37BB-40B1-B174-0E42BA8C5BCA}"/>
          </ac:cxnSpMkLst>
        </pc:cxnChg>
        <pc:cxnChg chg="mod">
          <ac:chgData name="Shawn Shao" userId="453d2a0c-6247-4e9c-a934-cabd9d10664f" providerId="ADAL" clId="{DE215998-F13E-4765-8C96-0B67EB3848DB}" dt="2019-07-21T14:12:44.339" v="2422" actId="14100"/>
          <ac:cxnSpMkLst>
            <pc:docMk/>
            <pc:sldMk cId="784709432" sldId="257"/>
            <ac:cxnSpMk id="61" creationId="{48537049-69BC-49F0-98D4-707AA67CE617}"/>
          </ac:cxnSpMkLst>
        </pc:cxnChg>
        <pc:cxnChg chg="mod">
          <ac:chgData name="Shawn Shao" userId="453d2a0c-6247-4e9c-a934-cabd9d10664f" providerId="ADAL" clId="{DE215998-F13E-4765-8C96-0B67EB3848DB}" dt="2019-07-21T14:08:13.988" v="2281" actId="1076"/>
          <ac:cxnSpMkLst>
            <pc:docMk/>
            <pc:sldMk cId="784709432" sldId="257"/>
            <ac:cxnSpMk id="67" creationId="{E5754D42-DEA4-422D-86F4-AB5E177F82B3}"/>
          </ac:cxnSpMkLst>
        </pc:cxnChg>
      </pc:sldChg>
      <pc:sldChg chg="del">
        <pc:chgData name="Shawn Shao" userId="453d2a0c-6247-4e9c-a934-cabd9d10664f" providerId="ADAL" clId="{DE215998-F13E-4765-8C96-0B67EB3848DB}" dt="2019-07-21T14:19:42.427" v="2596" actId="2696"/>
        <pc:sldMkLst>
          <pc:docMk/>
          <pc:sldMk cId="901095684" sldId="258"/>
        </pc:sldMkLst>
      </pc:sldChg>
      <pc:sldChg chg="modSp">
        <pc:chgData name="Shawn Shao" userId="453d2a0c-6247-4e9c-a934-cabd9d10664f" providerId="ADAL" clId="{DE215998-F13E-4765-8C96-0B67EB3848DB}" dt="2019-07-21T14:02:02.837" v="2159"/>
        <pc:sldMkLst>
          <pc:docMk/>
          <pc:sldMk cId="627843491" sldId="264"/>
        </pc:sldMkLst>
        <pc:spChg chg="mod">
          <ac:chgData name="Shawn Shao" userId="453d2a0c-6247-4e9c-a934-cabd9d10664f" providerId="ADAL" clId="{DE215998-F13E-4765-8C96-0B67EB3848DB}" dt="2019-07-21T13:05:54.912" v="8" actId="14100"/>
          <ac:spMkLst>
            <pc:docMk/>
            <pc:sldMk cId="627843491" sldId="264"/>
            <ac:spMk id="28" creationId="{1C3D7E47-DE00-43B9-8CDF-AE622B7184E5}"/>
          </ac:spMkLst>
        </pc:spChg>
        <pc:spChg chg="mod">
          <ac:chgData name="Shawn Shao" userId="453d2a0c-6247-4e9c-a934-cabd9d10664f" providerId="ADAL" clId="{DE215998-F13E-4765-8C96-0B67EB3848DB}" dt="2019-07-21T13:06:17.307" v="17" actId="1037"/>
          <ac:spMkLst>
            <pc:docMk/>
            <pc:sldMk cId="627843491" sldId="264"/>
            <ac:spMk id="31" creationId="{B9BC444C-D561-45FD-BFB2-B06F2D857FD6}"/>
          </ac:spMkLst>
        </pc:spChg>
        <pc:spChg chg="mod">
          <ac:chgData name="Shawn Shao" userId="453d2a0c-6247-4e9c-a934-cabd9d10664f" providerId="ADAL" clId="{DE215998-F13E-4765-8C96-0B67EB3848DB}" dt="2019-07-21T13:06:17.307" v="17" actId="1037"/>
          <ac:spMkLst>
            <pc:docMk/>
            <pc:sldMk cId="627843491" sldId="264"/>
            <ac:spMk id="32" creationId="{CAB7AAD6-ABCD-4F92-9E97-F45E9B3DD1DF}"/>
          </ac:spMkLst>
        </pc:spChg>
        <pc:graphicFrameChg chg="mod modGraphic">
          <ac:chgData name="Shawn Shao" userId="453d2a0c-6247-4e9c-a934-cabd9d10664f" providerId="ADAL" clId="{DE215998-F13E-4765-8C96-0B67EB3848DB}" dt="2019-07-21T14:02:02.837" v="2159"/>
          <ac:graphicFrameMkLst>
            <pc:docMk/>
            <pc:sldMk cId="627843491" sldId="264"/>
            <ac:graphicFrameMk id="30" creationId="{1787B02B-4579-4C3F-8C7D-5D775A00D554}"/>
          </ac:graphicFrameMkLst>
        </pc:graphicFrameChg>
      </pc:sldChg>
      <pc:sldChg chg="modSp">
        <pc:chgData name="Shawn Shao" userId="453d2a0c-6247-4e9c-a934-cabd9d10664f" providerId="ADAL" clId="{DE215998-F13E-4765-8C96-0B67EB3848DB}" dt="2019-07-21T14:32:22.514" v="2891" actId="20577"/>
        <pc:sldMkLst>
          <pc:docMk/>
          <pc:sldMk cId="1593014305" sldId="267"/>
        </pc:sldMkLst>
        <pc:spChg chg="mod">
          <ac:chgData name="Shawn Shao" userId="453d2a0c-6247-4e9c-a934-cabd9d10664f" providerId="ADAL" clId="{DE215998-F13E-4765-8C96-0B67EB3848DB}" dt="2019-07-21T14:32:22.514" v="2891" actId="20577"/>
          <ac:spMkLst>
            <pc:docMk/>
            <pc:sldMk cId="1593014305" sldId="267"/>
            <ac:spMk id="3" creationId="{6E5E3A3E-74A4-4180-9521-CEF713ED43A8}"/>
          </ac:spMkLst>
        </pc:spChg>
      </pc:sldChg>
      <pc:sldChg chg="del">
        <pc:chgData name="Shawn Shao" userId="453d2a0c-6247-4e9c-a934-cabd9d10664f" providerId="ADAL" clId="{DE215998-F13E-4765-8C96-0B67EB3848DB}" dt="2019-07-21T14:19:42.366" v="2595" actId="2696"/>
        <pc:sldMkLst>
          <pc:docMk/>
          <pc:sldMk cId="796735020" sldId="270"/>
        </pc:sldMkLst>
      </pc:sldChg>
      <pc:sldChg chg="addSp delSp modSp">
        <pc:chgData name="Shawn Shao" userId="453d2a0c-6247-4e9c-a934-cabd9d10664f" providerId="ADAL" clId="{DE215998-F13E-4765-8C96-0B67EB3848DB}" dt="2019-07-21T14:25:55.120" v="2662" actId="14100"/>
        <pc:sldMkLst>
          <pc:docMk/>
          <pc:sldMk cId="2435499893" sldId="272"/>
        </pc:sldMkLst>
        <pc:spChg chg="add del mod">
          <ac:chgData name="Shawn Shao" userId="453d2a0c-6247-4e9c-a934-cabd9d10664f" providerId="ADAL" clId="{DE215998-F13E-4765-8C96-0B67EB3848DB}" dt="2019-07-21T14:24:24.503" v="2634" actId="207"/>
          <ac:spMkLst>
            <pc:docMk/>
            <pc:sldMk cId="2435499893" sldId="272"/>
            <ac:spMk id="30" creationId="{C03FECCC-F547-4632-A124-B08F0855933C}"/>
          </ac:spMkLst>
        </pc:spChg>
        <pc:spChg chg="add del mod">
          <ac:chgData name="Shawn Shao" userId="453d2a0c-6247-4e9c-a934-cabd9d10664f" providerId="ADAL" clId="{DE215998-F13E-4765-8C96-0B67EB3848DB}" dt="2019-07-21T14:24:24.503" v="2634" actId="207"/>
          <ac:spMkLst>
            <pc:docMk/>
            <pc:sldMk cId="2435499893" sldId="272"/>
            <ac:spMk id="31" creationId="{CE4C7D31-5F10-470D-95B7-6CCA40DB4F8C}"/>
          </ac:spMkLst>
        </pc:spChg>
        <pc:spChg chg="add mod">
          <ac:chgData name="Shawn Shao" userId="453d2a0c-6247-4e9c-a934-cabd9d10664f" providerId="ADAL" clId="{DE215998-F13E-4765-8C96-0B67EB3848DB}" dt="2019-07-21T14:25:49.872" v="2660" actId="1076"/>
          <ac:spMkLst>
            <pc:docMk/>
            <pc:sldMk cId="2435499893" sldId="272"/>
            <ac:spMk id="52" creationId="{3AD32823-FAF6-4ABE-B0C1-9A981FB41FDA}"/>
          </ac:spMkLst>
        </pc:spChg>
        <pc:graphicFrameChg chg="ord">
          <ac:chgData name="Shawn Shao" userId="453d2a0c-6247-4e9c-a934-cabd9d10664f" providerId="ADAL" clId="{DE215998-F13E-4765-8C96-0B67EB3848DB}" dt="2019-07-21T14:24:34.265" v="2635" actId="167"/>
          <ac:graphicFrameMkLst>
            <pc:docMk/>
            <pc:sldMk cId="2435499893" sldId="272"/>
            <ac:graphicFrameMk id="4" creationId="{6A698550-FB6C-4999-9E14-EED704ECF00C}"/>
          </ac:graphicFrameMkLst>
        </pc:graphicFrameChg>
        <pc:graphicFrameChg chg="modGraphic">
          <ac:chgData name="Shawn Shao" userId="453d2a0c-6247-4e9c-a934-cabd9d10664f" providerId="ADAL" clId="{DE215998-F13E-4765-8C96-0B67EB3848DB}" dt="2019-07-21T14:24:47.467" v="2637" actId="20577"/>
          <ac:graphicFrameMkLst>
            <pc:docMk/>
            <pc:sldMk cId="2435499893" sldId="272"/>
            <ac:graphicFrameMk id="58" creationId="{88A4AF60-B3B5-4E7D-A879-080A84C0A44E}"/>
          </ac:graphicFrameMkLst>
        </pc:graphicFrameChg>
        <pc:picChg chg="del">
          <ac:chgData name="Shawn Shao" userId="453d2a0c-6247-4e9c-a934-cabd9d10664f" providerId="ADAL" clId="{DE215998-F13E-4765-8C96-0B67EB3848DB}" dt="2019-07-21T14:19:05.404" v="2591" actId="478"/>
          <ac:picMkLst>
            <pc:docMk/>
            <pc:sldMk cId="2435499893" sldId="272"/>
            <ac:picMk id="24" creationId="{33AA7636-774D-4E1A-9D12-217A610D42B9}"/>
          </ac:picMkLst>
        </pc:picChg>
        <pc:picChg chg="add mod">
          <ac:chgData name="Shawn Shao" userId="453d2a0c-6247-4e9c-a934-cabd9d10664f" providerId="ADAL" clId="{DE215998-F13E-4765-8C96-0B67EB3848DB}" dt="2019-07-21T14:19:12.348" v="2593" actId="1076"/>
          <ac:picMkLst>
            <pc:docMk/>
            <pc:sldMk cId="2435499893" sldId="272"/>
            <ac:picMk id="51" creationId="{406E3F83-E820-41C5-B415-3C179A33565A}"/>
          </ac:picMkLst>
        </pc:picChg>
        <pc:cxnChg chg="add mod">
          <ac:chgData name="Shawn Shao" userId="453d2a0c-6247-4e9c-a934-cabd9d10664f" providerId="ADAL" clId="{DE215998-F13E-4765-8C96-0B67EB3848DB}" dt="2019-07-21T14:25:52.505" v="2661" actId="14100"/>
          <ac:cxnSpMkLst>
            <pc:docMk/>
            <pc:sldMk cId="2435499893" sldId="272"/>
            <ac:cxnSpMk id="53" creationId="{AAE1519D-B0BE-4C7D-9912-F80BDA392B53}"/>
          </ac:cxnSpMkLst>
        </pc:cxnChg>
        <pc:cxnChg chg="add mod">
          <ac:chgData name="Shawn Shao" userId="453d2a0c-6247-4e9c-a934-cabd9d10664f" providerId="ADAL" clId="{DE215998-F13E-4765-8C96-0B67EB3848DB}" dt="2019-07-21T14:25:55.120" v="2662" actId="14100"/>
          <ac:cxnSpMkLst>
            <pc:docMk/>
            <pc:sldMk cId="2435499893" sldId="272"/>
            <ac:cxnSpMk id="55" creationId="{5420004B-A599-466C-A682-73A3D2C9505B}"/>
          </ac:cxnSpMkLst>
        </pc:cxnChg>
      </pc:sldChg>
      <pc:sldChg chg="delSp modSp modNotesTx">
        <pc:chgData name="Shawn Shao" userId="453d2a0c-6247-4e9c-a934-cabd9d10664f" providerId="ADAL" clId="{DE215998-F13E-4765-8C96-0B67EB3848DB}" dt="2019-07-21T14:38:15.117" v="3092" actId="20577"/>
        <pc:sldMkLst>
          <pc:docMk/>
          <pc:sldMk cId="33734359" sldId="273"/>
        </pc:sldMkLst>
        <pc:spChg chg="mod">
          <ac:chgData name="Shawn Shao" userId="453d2a0c-6247-4e9c-a934-cabd9d10664f" providerId="ADAL" clId="{DE215998-F13E-4765-8C96-0B67EB3848DB}" dt="2019-07-21T14:37:32.322" v="3084" actId="20577"/>
          <ac:spMkLst>
            <pc:docMk/>
            <pc:sldMk cId="33734359" sldId="273"/>
            <ac:spMk id="13" creationId="{8E1FFC39-D3A0-4234-9CC6-C869F25293D6}"/>
          </ac:spMkLst>
        </pc:spChg>
        <pc:spChg chg="del">
          <ac:chgData name="Shawn Shao" userId="453d2a0c-6247-4e9c-a934-cabd9d10664f" providerId="ADAL" clId="{DE215998-F13E-4765-8C96-0B67EB3848DB}" dt="2019-07-21T14:04:02.137" v="2215" actId="478"/>
          <ac:spMkLst>
            <pc:docMk/>
            <pc:sldMk cId="33734359" sldId="273"/>
            <ac:spMk id="28" creationId="{277064D1-69CE-4FD3-88EF-6F4D06A63670}"/>
          </ac:spMkLst>
        </pc:spChg>
        <pc:spChg chg="del">
          <ac:chgData name="Shawn Shao" userId="453d2a0c-6247-4e9c-a934-cabd9d10664f" providerId="ADAL" clId="{DE215998-F13E-4765-8C96-0B67EB3848DB}" dt="2019-07-21T14:04:02.137" v="2215" actId="478"/>
          <ac:spMkLst>
            <pc:docMk/>
            <pc:sldMk cId="33734359" sldId="273"/>
            <ac:spMk id="29" creationId="{05DBEC4A-E89A-4999-B107-675C4A22E5F5}"/>
          </ac:spMkLst>
        </pc:spChg>
        <pc:spChg chg="del">
          <ac:chgData name="Shawn Shao" userId="453d2a0c-6247-4e9c-a934-cabd9d10664f" providerId="ADAL" clId="{DE215998-F13E-4765-8C96-0B67EB3848DB}" dt="2019-07-21T14:04:02.137" v="2215" actId="478"/>
          <ac:spMkLst>
            <pc:docMk/>
            <pc:sldMk cId="33734359" sldId="273"/>
            <ac:spMk id="30" creationId="{73F1D2EC-75F1-4EAE-87C3-5F12A94814B0}"/>
          </ac:spMkLst>
        </pc:spChg>
        <pc:spChg chg="del">
          <ac:chgData name="Shawn Shao" userId="453d2a0c-6247-4e9c-a934-cabd9d10664f" providerId="ADAL" clId="{DE215998-F13E-4765-8C96-0B67EB3848DB}" dt="2019-07-21T14:04:02.137" v="2215" actId="478"/>
          <ac:spMkLst>
            <pc:docMk/>
            <pc:sldMk cId="33734359" sldId="273"/>
            <ac:spMk id="31" creationId="{4571441B-5666-4353-86D6-34299EFB11FD}"/>
          </ac:spMkLst>
        </pc:spChg>
        <pc:spChg chg="mod">
          <ac:chgData name="Shawn Shao" userId="453d2a0c-6247-4e9c-a934-cabd9d10664f" providerId="ADAL" clId="{DE215998-F13E-4765-8C96-0B67EB3848DB}" dt="2019-07-21T14:38:15.117" v="3092" actId="20577"/>
          <ac:spMkLst>
            <pc:docMk/>
            <pc:sldMk cId="33734359" sldId="273"/>
            <ac:spMk id="117" creationId="{44F059D3-72B1-40A1-A4A3-4FE50E611D5B}"/>
          </ac:spMkLst>
        </pc:spChg>
        <pc:graphicFrameChg chg="mod modGraphic">
          <ac:chgData name="Shawn Shao" userId="453d2a0c-6247-4e9c-a934-cabd9d10664f" providerId="ADAL" clId="{DE215998-F13E-4765-8C96-0B67EB3848DB}" dt="2019-07-21T14:20:32.068" v="2603" actId="12385"/>
          <ac:graphicFrameMkLst>
            <pc:docMk/>
            <pc:sldMk cId="33734359" sldId="273"/>
            <ac:graphicFrameMk id="35" creationId="{B522D515-CA23-4BA2-96EB-13822AE9E2E4}"/>
          </ac:graphicFrameMkLst>
        </pc:graphicFrameChg>
        <pc:cxnChg chg="del">
          <ac:chgData name="Shawn Shao" userId="453d2a0c-6247-4e9c-a934-cabd9d10664f" providerId="ADAL" clId="{DE215998-F13E-4765-8C96-0B67EB3848DB}" dt="2019-07-21T14:04:02.137" v="2215" actId="478"/>
          <ac:cxnSpMkLst>
            <pc:docMk/>
            <pc:sldMk cId="33734359" sldId="273"/>
            <ac:cxnSpMk id="32" creationId="{A4A166E4-A61B-412C-A8B1-C1FD0707EA96}"/>
          </ac:cxnSpMkLst>
        </pc:cxnChg>
        <pc:cxnChg chg="del mod">
          <ac:chgData name="Shawn Shao" userId="453d2a0c-6247-4e9c-a934-cabd9d10664f" providerId="ADAL" clId="{DE215998-F13E-4765-8C96-0B67EB3848DB}" dt="2019-07-21T14:04:02.137" v="2215" actId="478"/>
          <ac:cxnSpMkLst>
            <pc:docMk/>
            <pc:sldMk cId="33734359" sldId="273"/>
            <ac:cxnSpMk id="33" creationId="{FCFEA62A-1C3F-4F80-BFE5-BA3AFDF8682E}"/>
          </ac:cxnSpMkLst>
        </pc:cxnChg>
        <pc:cxnChg chg="del mod">
          <ac:chgData name="Shawn Shao" userId="453d2a0c-6247-4e9c-a934-cabd9d10664f" providerId="ADAL" clId="{DE215998-F13E-4765-8C96-0B67EB3848DB}" dt="2019-07-21T14:04:02.137" v="2215" actId="478"/>
          <ac:cxnSpMkLst>
            <pc:docMk/>
            <pc:sldMk cId="33734359" sldId="273"/>
            <ac:cxnSpMk id="34" creationId="{8EEFA03A-7CC4-44AD-A86D-4A44B6C9A081}"/>
          </ac:cxnSpMkLst>
        </pc:cxnChg>
        <pc:cxnChg chg="mod">
          <ac:chgData name="Shawn Shao" userId="453d2a0c-6247-4e9c-a934-cabd9d10664f" providerId="ADAL" clId="{DE215998-F13E-4765-8C96-0B67EB3848DB}" dt="2019-07-21T14:20:52.998" v="2607" actId="1076"/>
          <ac:cxnSpMkLst>
            <pc:docMk/>
            <pc:sldMk cId="33734359" sldId="273"/>
            <ac:cxnSpMk id="112" creationId="{44002048-ED18-48C8-B8EA-8D193F13C04F}"/>
          </ac:cxnSpMkLst>
        </pc:cxnChg>
        <pc:cxnChg chg="mod">
          <ac:chgData name="Shawn Shao" userId="453d2a0c-6247-4e9c-a934-cabd9d10664f" providerId="ADAL" clId="{DE215998-F13E-4765-8C96-0B67EB3848DB}" dt="2019-07-21T14:23:42.097" v="2626" actId="1076"/>
          <ac:cxnSpMkLst>
            <pc:docMk/>
            <pc:sldMk cId="33734359" sldId="273"/>
            <ac:cxnSpMk id="113" creationId="{A206610C-C42C-4F32-BF77-CE907B7E4BA1}"/>
          </ac:cxnSpMkLst>
        </pc:cxnChg>
        <pc:cxnChg chg="mod">
          <ac:chgData name="Shawn Shao" userId="453d2a0c-6247-4e9c-a934-cabd9d10664f" providerId="ADAL" clId="{DE215998-F13E-4765-8C96-0B67EB3848DB}" dt="2019-07-21T14:20:50.861" v="2606" actId="1076"/>
          <ac:cxnSpMkLst>
            <pc:docMk/>
            <pc:sldMk cId="33734359" sldId="273"/>
            <ac:cxnSpMk id="114" creationId="{5097D4E7-B5B7-4784-A961-D23AA78FE5DE}"/>
          </ac:cxnSpMkLst>
        </pc:cxnChg>
        <pc:cxnChg chg="mod">
          <ac:chgData name="Shawn Shao" userId="453d2a0c-6247-4e9c-a934-cabd9d10664f" providerId="ADAL" clId="{DE215998-F13E-4765-8C96-0B67EB3848DB}" dt="2019-07-21T14:20:48.589" v="2605" actId="1076"/>
          <ac:cxnSpMkLst>
            <pc:docMk/>
            <pc:sldMk cId="33734359" sldId="273"/>
            <ac:cxnSpMk id="115" creationId="{7E634B4C-277D-4A1D-910E-E74A46826625}"/>
          </ac:cxnSpMkLst>
        </pc:cxnChg>
        <pc:cxnChg chg="mod">
          <ac:chgData name="Shawn Shao" userId="453d2a0c-6247-4e9c-a934-cabd9d10664f" providerId="ADAL" clId="{DE215998-F13E-4765-8C96-0B67EB3848DB}" dt="2019-07-21T14:20:45.132" v="2604" actId="1076"/>
          <ac:cxnSpMkLst>
            <pc:docMk/>
            <pc:sldMk cId="33734359" sldId="273"/>
            <ac:cxnSpMk id="116" creationId="{21CEE86F-AEE1-4F79-8596-E530AE7FB326}"/>
          </ac:cxnSpMkLst>
        </pc:cxnChg>
      </pc:sldChg>
      <pc:sldChg chg="delSp modSp del">
        <pc:chgData name="Shawn Shao" userId="453d2a0c-6247-4e9c-a934-cabd9d10664f" providerId="ADAL" clId="{DE215998-F13E-4765-8C96-0B67EB3848DB}" dt="2019-07-21T14:19:42.344" v="2594" actId="2696"/>
        <pc:sldMkLst>
          <pc:docMk/>
          <pc:sldMk cId="2226342821" sldId="274"/>
        </pc:sldMkLst>
        <pc:spChg chg="mod">
          <ac:chgData name="Shawn Shao" userId="453d2a0c-6247-4e9c-a934-cabd9d10664f" providerId="ADAL" clId="{DE215998-F13E-4765-8C96-0B67EB3848DB}" dt="2019-07-21T14:03:07.904" v="2212" actId="6549"/>
          <ac:spMkLst>
            <pc:docMk/>
            <pc:sldMk cId="2226342821" sldId="274"/>
            <ac:spMk id="13" creationId="{8E1FFC39-D3A0-4234-9CC6-C869F25293D6}"/>
          </ac:spMkLst>
        </pc:spChg>
        <pc:spChg chg="del">
          <ac:chgData name="Shawn Shao" userId="453d2a0c-6247-4e9c-a934-cabd9d10664f" providerId="ADAL" clId="{DE215998-F13E-4765-8C96-0B67EB3848DB}" dt="2019-07-21T14:03:21.111" v="2213" actId="478"/>
          <ac:spMkLst>
            <pc:docMk/>
            <pc:sldMk cId="2226342821" sldId="274"/>
            <ac:spMk id="28" creationId="{277064D1-69CE-4FD3-88EF-6F4D06A63670}"/>
          </ac:spMkLst>
        </pc:spChg>
        <pc:spChg chg="del">
          <ac:chgData name="Shawn Shao" userId="453d2a0c-6247-4e9c-a934-cabd9d10664f" providerId="ADAL" clId="{DE215998-F13E-4765-8C96-0B67EB3848DB}" dt="2019-07-21T14:03:21.111" v="2213" actId="478"/>
          <ac:spMkLst>
            <pc:docMk/>
            <pc:sldMk cId="2226342821" sldId="274"/>
            <ac:spMk id="29" creationId="{05DBEC4A-E89A-4999-B107-675C4A22E5F5}"/>
          </ac:spMkLst>
        </pc:spChg>
        <pc:spChg chg="del">
          <ac:chgData name="Shawn Shao" userId="453d2a0c-6247-4e9c-a934-cabd9d10664f" providerId="ADAL" clId="{DE215998-F13E-4765-8C96-0B67EB3848DB}" dt="2019-07-21T14:03:21.111" v="2213" actId="478"/>
          <ac:spMkLst>
            <pc:docMk/>
            <pc:sldMk cId="2226342821" sldId="274"/>
            <ac:spMk id="30" creationId="{73F1D2EC-75F1-4EAE-87C3-5F12A94814B0}"/>
          </ac:spMkLst>
        </pc:spChg>
        <pc:spChg chg="del">
          <ac:chgData name="Shawn Shao" userId="453d2a0c-6247-4e9c-a934-cabd9d10664f" providerId="ADAL" clId="{DE215998-F13E-4765-8C96-0B67EB3848DB}" dt="2019-07-21T14:03:21.111" v="2213" actId="478"/>
          <ac:spMkLst>
            <pc:docMk/>
            <pc:sldMk cId="2226342821" sldId="274"/>
            <ac:spMk id="31" creationId="{4571441B-5666-4353-86D6-34299EFB11FD}"/>
          </ac:spMkLst>
        </pc:spChg>
        <pc:cxnChg chg="del">
          <ac:chgData name="Shawn Shao" userId="453d2a0c-6247-4e9c-a934-cabd9d10664f" providerId="ADAL" clId="{DE215998-F13E-4765-8C96-0B67EB3848DB}" dt="2019-07-21T14:03:21.111" v="2213" actId="478"/>
          <ac:cxnSpMkLst>
            <pc:docMk/>
            <pc:sldMk cId="2226342821" sldId="274"/>
            <ac:cxnSpMk id="32" creationId="{A4A166E4-A61B-412C-A8B1-C1FD0707EA96}"/>
          </ac:cxnSpMkLst>
        </pc:cxnChg>
        <pc:cxnChg chg="del mod">
          <ac:chgData name="Shawn Shao" userId="453d2a0c-6247-4e9c-a934-cabd9d10664f" providerId="ADAL" clId="{DE215998-F13E-4765-8C96-0B67EB3848DB}" dt="2019-07-21T14:03:21.111" v="2213" actId="478"/>
          <ac:cxnSpMkLst>
            <pc:docMk/>
            <pc:sldMk cId="2226342821" sldId="274"/>
            <ac:cxnSpMk id="33" creationId="{FCFEA62A-1C3F-4F80-BFE5-BA3AFDF8682E}"/>
          </ac:cxnSpMkLst>
        </pc:cxnChg>
        <pc:cxnChg chg="del mod">
          <ac:chgData name="Shawn Shao" userId="453d2a0c-6247-4e9c-a934-cabd9d10664f" providerId="ADAL" clId="{DE215998-F13E-4765-8C96-0B67EB3848DB}" dt="2019-07-21T14:03:21.111" v="2213" actId="478"/>
          <ac:cxnSpMkLst>
            <pc:docMk/>
            <pc:sldMk cId="2226342821" sldId="274"/>
            <ac:cxnSpMk id="34" creationId="{8EEFA03A-7CC4-44AD-A86D-4A44B6C9A081}"/>
          </ac:cxnSpMkLst>
        </pc:cxnChg>
        <pc:cxnChg chg="mod">
          <ac:chgData name="Shawn Shao" userId="453d2a0c-6247-4e9c-a934-cabd9d10664f" providerId="ADAL" clId="{DE215998-F13E-4765-8C96-0B67EB3848DB}" dt="2019-07-21T14:03:24.659" v="2214" actId="14100"/>
          <ac:cxnSpMkLst>
            <pc:docMk/>
            <pc:sldMk cId="2226342821" sldId="274"/>
            <ac:cxnSpMk id="36" creationId="{263E0B8B-3029-4339-81BE-F267F8648A56}"/>
          </ac:cxnSpMkLst>
        </pc:cxnChg>
      </pc:sldChg>
      <pc:sldChg chg="delSp modSp">
        <pc:chgData name="Shawn Shao" userId="453d2a0c-6247-4e9c-a934-cabd9d10664f" providerId="ADAL" clId="{DE215998-F13E-4765-8C96-0B67EB3848DB}" dt="2019-07-21T14:37:34.785" v="3085" actId="20577"/>
        <pc:sldMkLst>
          <pc:docMk/>
          <pc:sldMk cId="2406987660" sldId="275"/>
        </pc:sldMkLst>
        <pc:spChg chg="mod">
          <ac:chgData name="Shawn Shao" userId="453d2a0c-6247-4e9c-a934-cabd9d10664f" providerId="ADAL" clId="{DE215998-F13E-4765-8C96-0B67EB3848DB}" dt="2019-07-21T14:37:34.785" v="3085" actId="20577"/>
          <ac:spMkLst>
            <pc:docMk/>
            <pc:sldMk cId="2406987660" sldId="275"/>
            <ac:spMk id="13" creationId="{8E1FFC39-D3A0-4234-9CC6-C869F25293D6}"/>
          </ac:spMkLst>
        </pc:spChg>
        <pc:spChg chg="del">
          <ac:chgData name="Shawn Shao" userId="453d2a0c-6247-4e9c-a934-cabd9d10664f" providerId="ADAL" clId="{DE215998-F13E-4765-8C96-0B67EB3848DB}" dt="2019-07-21T14:26:26.029" v="2664" actId="478"/>
          <ac:spMkLst>
            <pc:docMk/>
            <pc:sldMk cId="2406987660" sldId="275"/>
            <ac:spMk id="28" creationId="{277064D1-69CE-4FD3-88EF-6F4D06A63670}"/>
          </ac:spMkLst>
        </pc:spChg>
        <pc:spChg chg="del">
          <ac:chgData name="Shawn Shao" userId="453d2a0c-6247-4e9c-a934-cabd9d10664f" providerId="ADAL" clId="{DE215998-F13E-4765-8C96-0B67EB3848DB}" dt="2019-07-21T14:26:26.029" v="2664" actId="478"/>
          <ac:spMkLst>
            <pc:docMk/>
            <pc:sldMk cId="2406987660" sldId="275"/>
            <ac:spMk id="29" creationId="{05DBEC4A-E89A-4999-B107-675C4A22E5F5}"/>
          </ac:spMkLst>
        </pc:spChg>
        <pc:spChg chg="del">
          <ac:chgData name="Shawn Shao" userId="453d2a0c-6247-4e9c-a934-cabd9d10664f" providerId="ADAL" clId="{DE215998-F13E-4765-8C96-0B67EB3848DB}" dt="2019-07-21T14:26:26.029" v="2664" actId="478"/>
          <ac:spMkLst>
            <pc:docMk/>
            <pc:sldMk cId="2406987660" sldId="275"/>
            <ac:spMk id="30" creationId="{73F1D2EC-75F1-4EAE-87C3-5F12A94814B0}"/>
          </ac:spMkLst>
        </pc:spChg>
        <pc:spChg chg="del">
          <ac:chgData name="Shawn Shao" userId="453d2a0c-6247-4e9c-a934-cabd9d10664f" providerId="ADAL" clId="{DE215998-F13E-4765-8C96-0B67EB3848DB}" dt="2019-07-21T14:26:26.029" v="2664" actId="478"/>
          <ac:spMkLst>
            <pc:docMk/>
            <pc:sldMk cId="2406987660" sldId="275"/>
            <ac:spMk id="31" creationId="{4571441B-5666-4353-86D6-34299EFB11FD}"/>
          </ac:spMkLst>
        </pc:spChg>
        <pc:cxnChg chg="del">
          <ac:chgData name="Shawn Shao" userId="453d2a0c-6247-4e9c-a934-cabd9d10664f" providerId="ADAL" clId="{DE215998-F13E-4765-8C96-0B67EB3848DB}" dt="2019-07-21T14:26:26.029" v="2664" actId="478"/>
          <ac:cxnSpMkLst>
            <pc:docMk/>
            <pc:sldMk cId="2406987660" sldId="275"/>
            <ac:cxnSpMk id="32" creationId="{A4A166E4-A61B-412C-A8B1-C1FD0707EA96}"/>
          </ac:cxnSpMkLst>
        </pc:cxnChg>
        <pc:cxnChg chg="del mod">
          <ac:chgData name="Shawn Shao" userId="453d2a0c-6247-4e9c-a934-cabd9d10664f" providerId="ADAL" clId="{DE215998-F13E-4765-8C96-0B67EB3848DB}" dt="2019-07-21T14:26:26.029" v="2664" actId="478"/>
          <ac:cxnSpMkLst>
            <pc:docMk/>
            <pc:sldMk cId="2406987660" sldId="275"/>
            <ac:cxnSpMk id="33" creationId="{FCFEA62A-1C3F-4F80-BFE5-BA3AFDF8682E}"/>
          </ac:cxnSpMkLst>
        </pc:cxnChg>
        <pc:cxnChg chg="del mod">
          <ac:chgData name="Shawn Shao" userId="453d2a0c-6247-4e9c-a934-cabd9d10664f" providerId="ADAL" clId="{DE215998-F13E-4765-8C96-0B67EB3848DB}" dt="2019-07-21T14:26:26.029" v="2664" actId="478"/>
          <ac:cxnSpMkLst>
            <pc:docMk/>
            <pc:sldMk cId="2406987660" sldId="275"/>
            <ac:cxnSpMk id="34" creationId="{8EEFA03A-7CC4-44AD-A86D-4A44B6C9A081}"/>
          </ac:cxnSpMkLst>
        </pc:cxnChg>
      </pc:sldChg>
      <pc:sldChg chg="addSp delSp modSp modNotesTx">
        <pc:chgData name="Shawn Shao" userId="453d2a0c-6247-4e9c-a934-cabd9d10664f" providerId="ADAL" clId="{DE215998-F13E-4765-8C96-0B67EB3848DB}" dt="2019-07-21T14:34:52.530" v="2913" actId="478"/>
        <pc:sldMkLst>
          <pc:docMk/>
          <pc:sldMk cId="2075434042" sldId="276"/>
        </pc:sldMkLst>
        <pc:spChg chg="mod">
          <ac:chgData name="Shawn Shao" userId="453d2a0c-6247-4e9c-a934-cabd9d10664f" providerId="ADAL" clId="{DE215998-F13E-4765-8C96-0B67EB3848DB}" dt="2019-07-21T14:33:50.509" v="2899" actId="20577"/>
          <ac:spMkLst>
            <pc:docMk/>
            <pc:sldMk cId="2075434042" sldId="276"/>
            <ac:spMk id="2" creationId="{719B0465-3D48-4D10-928A-DE0FEE17305A}"/>
          </ac:spMkLst>
        </pc:spChg>
        <pc:spChg chg="mod">
          <ac:chgData name="Shawn Shao" userId="453d2a0c-6247-4e9c-a934-cabd9d10664f" providerId="ADAL" clId="{DE215998-F13E-4765-8C96-0B67EB3848DB}" dt="2019-07-21T13:08:19.091" v="96" actId="13822"/>
          <ac:spMkLst>
            <pc:docMk/>
            <pc:sldMk cId="2075434042" sldId="276"/>
            <ac:spMk id="10" creationId="{49FE5587-7E6B-43F5-935F-73191CB31E37}"/>
          </ac:spMkLst>
        </pc:spChg>
        <pc:spChg chg="mod">
          <ac:chgData name="Shawn Shao" userId="453d2a0c-6247-4e9c-a934-cabd9d10664f" providerId="ADAL" clId="{DE215998-F13E-4765-8C96-0B67EB3848DB}" dt="2019-07-21T13:08:05.834" v="85" actId="1036"/>
          <ac:spMkLst>
            <pc:docMk/>
            <pc:sldMk cId="2075434042" sldId="276"/>
            <ac:spMk id="11" creationId="{9406B90C-5291-4545-90F5-D01828378584}"/>
          </ac:spMkLst>
        </pc:spChg>
        <pc:spChg chg="mod">
          <ac:chgData name="Shawn Shao" userId="453d2a0c-6247-4e9c-a934-cabd9d10664f" providerId="ADAL" clId="{DE215998-F13E-4765-8C96-0B67EB3848DB}" dt="2019-07-21T13:07:22.598" v="42" actId="1036"/>
          <ac:spMkLst>
            <pc:docMk/>
            <pc:sldMk cId="2075434042" sldId="276"/>
            <ac:spMk id="12" creationId="{91036196-D264-45CE-9730-9F3A32DA5476}"/>
          </ac:spMkLst>
        </pc:spChg>
        <pc:spChg chg="mod">
          <ac:chgData name="Shawn Shao" userId="453d2a0c-6247-4e9c-a934-cabd9d10664f" providerId="ADAL" clId="{DE215998-F13E-4765-8C96-0B67EB3848DB}" dt="2019-07-21T13:38:16.452" v="1193" actId="207"/>
          <ac:spMkLst>
            <pc:docMk/>
            <pc:sldMk cId="2075434042" sldId="276"/>
            <ac:spMk id="30" creationId="{C03FECCC-F547-4632-A124-B08F0855933C}"/>
          </ac:spMkLst>
        </pc:spChg>
        <pc:spChg chg="mod">
          <ac:chgData name="Shawn Shao" userId="453d2a0c-6247-4e9c-a934-cabd9d10664f" providerId="ADAL" clId="{DE215998-F13E-4765-8C96-0B67EB3848DB}" dt="2019-07-21T13:38:16.452" v="1193" actId="207"/>
          <ac:spMkLst>
            <pc:docMk/>
            <pc:sldMk cId="2075434042" sldId="276"/>
            <ac:spMk id="31" creationId="{CE4C7D31-5F10-470D-95B7-6CCA40DB4F8C}"/>
          </ac:spMkLst>
        </pc:spChg>
        <pc:spChg chg="mod">
          <ac:chgData name="Shawn Shao" userId="453d2a0c-6247-4e9c-a934-cabd9d10664f" providerId="ADAL" clId="{DE215998-F13E-4765-8C96-0B67EB3848DB}" dt="2019-07-21T13:38:44.664" v="1198" actId="1076"/>
          <ac:spMkLst>
            <pc:docMk/>
            <pc:sldMk cId="2075434042" sldId="276"/>
            <ac:spMk id="54" creationId="{F6262734-6030-4FA9-AC6A-204397A5C109}"/>
          </ac:spMkLst>
        </pc:spChg>
        <pc:spChg chg="del">
          <ac:chgData name="Shawn Shao" userId="453d2a0c-6247-4e9c-a934-cabd9d10664f" providerId="ADAL" clId="{DE215998-F13E-4765-8C96-0B67EB3848DB}" dt="2019-07-21T14:34:50.184" v="2912" actId="478"/>
          <ac:spMkLst>
            <pc:docMk/>
            <pc:sldMk cId="2075434042" sldId="276"/>
            <ac:spMk id="61" creationId="{A035888D-F1E8-4599-B2A8-8074297B5003}"/>
          </ac:spMkLst>
        </pc:spChg>
        <pc:spChg chg="del">
          <ac:chgData name="Shawn Shao" userId="453d2a0c-6247-4e9c-a934-cabd9d10664f" providerId="ADAL" clId="{DE215998-F13E-4765-8C96-0B67EB3848DB}" dt="2019-07-21T14:34:52.530" v="2913" actId="478"/>
          <ac:spMkLst>
            <pc:docMk/>
            <pc:sldMk cId="2075434042" sldId="276"/>
            <ac:spMk id="63" creationId="{BC08125C-789E-46E3-9E0A-79259D28492D}"/>
          </ac:spMkLst>
        </pc:spChg>
        <pc:spChg chg="add mod">
          <ac:chgData name="Shawn Shao" userId="453d2a0c-6247-4e9c-a934-cabd9d10664f" providerId="ADAL" clId="{DE215998-F13E-4765-8C96-0B67EB3848DB}" dt="2019-07-21T13:08:23.324" v="97" actId="113"/>
          <ac:spMkLst>
            <pc:docMk/>
            <pc:sldMk cId="2075434042" sldId="276"/>
            <ac:spMk id="71" creationId="{F5772F9D-0369-4B53-9A7E-83938E0CC65C}"/>
          </ac:spMkLst>
        </pc:spChg>
        <pc:spChg chg="add mod">
          <ac:chgData name="Shawn Shao" userId="453d2a0c-6247-4e9c-a934-cabd9d10664f" providerId="ADAL" clId="{DE215998-F13E-4765-8C96-0B67EB3848DB}" dt="2019-07-21T13:10:18.624" v="101" actId="14100"/>
          <ac:spMkLst>
            <pc:docMk/>
            <pc:sldMk cId="2075434042" sldId="276"/>
            <ac:spMk id="77" creationId="{FBCD0025-684C-4CD0-B09D-C48AF78125BB}"/>
          </ac:spMkLst>
        </pc:spChg>
        <pc:spChg chg="add mod">
          <ac:chgData name="Shawn Shao" userId="453d2a0c-6247-4e9c-a934-cabd9d10664f" providerId="ADAL" clId="{DE215998-F13E-4765-8C96-0B67EB3848DB}" dt="2019-07-21T14:25:16.493" v="2657" actId="14100"/>
          <ac:spMkLst>
            <pc:docMk/>
            <pc:sldMk cId="2075434042" sldId="276"/>
            <ac:spMk id="85" creationId="{5BAF3A91-02C8-4147-8404-00B9239862F2}"/>
          </ac:spMkLst>
        </pc:spChg>
        <pc:graphicFrameChg chg="modGraphic">
          <ac:chgData name="Shawn Shao" userId="453d2a0c-6247-4e9c-a934-cabd9d10664f" providerId="ADAL" clId="{DE215998-F13E-4765-8C96-0B67EB3848DB}" dt="2019-07-21T14:25:31.879" v="2658" actId="20577"/>
          <ac:graphicFrameMkLst>
            <pc:docMk/>
            <pc:sldMk cId="2075434042" sldId="276"/>
            <ac:graphicFrameMk id="53" creationId="{41F11B86-9BCB-4C23-9E2B-33A2AADA4322}"/>
          </ac:graphicFrameMkLst>
        </pc:graphicFrameChg>
        <pc:cxnChg chg="mod">
          <ac:chgData name="Shawn Shao" userId="453d2a0c-6247-4e9c-a934-cabd9d10664f" providerId="ADAL" clId="{DE215998-F13E-4765-8C96-0B67EB3848DB}" dt="2019-07-21T13:38:49.440" v="1199" actId="14100"/>
          <ac:cxnSpMkLst>
            <pc:docMk/>
            <pc:sldMk cId="2075434042" sldId="276"/>
            <ac:cxnSpMk id="6" creationId="{92F59C36-8CB8-4DE4-85CE-0AE6AC81232E}"/>
          </ac:cxnSpMkLst>
        </pc:cxnChg>
        <pc:cxnChg chg="mod">
          <ac:chgData name="Shawn Shao" userId="453d2a0c-6247-4e9c-a934-cabd9d10664f" providerId="ADAL" clId="{DE215998-F13E-4765-8C96-0B67EB3848DB}" dt="2019-07-21T13:38:44.664" v="1198" actId="1076"/>
          <ac:cxnSpMkLst>
            <pc:docMk/>
            <pc:sldMk cId="2075434042" sldId="276"/>
            <ac:cxnSpMk id="8" creationId="{274E85B3-7DB4-4CB7-8455-0643C00289FB}"/>
          </ac:cxnSpMkLst>
        </pc:cxnChg>
        <pc:cxnChg chg="del mod">
          <ac:chgData name="Shawn Shao" userId="453d2a0c-6247-4e9c-a934-cabd9d10664f" providerId="ADAL" clId="{DE215998-F13E-4765-8C96-0B67EB3848DB}" dt="2019-07-21T14:34:50.184" v="2912" actId="478"/>
          <ac:cxnSpMkLst>
            <pc:docMk/>
            <pc:sldMk cId="2075434042" sldId="276"/>
            <ac:cxnSpMk id="9" creationId="{383C53D9-160C-464D-9702-F46F67854A52}"/>
          </ac:cxnSpMkLst>
        </pc:cxnChg>
        <pc:cxnChg chg="mod">
          <ac:chgData name="Shawn Shao" userId="453d2a0c-6247-4e9c-a934-cabd9d10664f" providerId="ADAL" clId="{DE215998-F13E-4765-8C96-0B67EB3848DB}" dt="2019-07-21T13:08:10.747" v="95" actId="1036"/>
          <ac:cxnSpMkLst>
            <pc:docMk/>
            <pc:sldMk cId="2075434042" sldId="276"/>
            <ac:cxnSpMk id="15" creationId="{4CAFBEA0-BC2C-4C37-9F14-472C6CB1AB3E}"/>
          </ac:cxnSpMkLst>
        </pc:cxnChg>
        <pc:cxnChg chg="mod">
          <ac:chgData name="Shawn Shao" userId="453d2a0c-6247-4e9c-a934-cabd9d10664f" providerId="ADAL" clId="{DE215998-F13E-4765-8C96-0B67EB3848DB}" dt="2019-07-21T13:08:05.834" v="85" actId="1036"/>
          <ac:cxnSpMkLst>
            <pc:docMk/>
            <pc:sldMk cId="2075434042" sldId="276"/>
            <ac:cxnSpMk id="18" creationId="{74660BA7-FAF6-4232-9A5E-B78EEF769504}"/>
          </ac:cxnSpMkLst>
        </pc:cxnChg>
        <pc:cxnChg chg="mod">
          <ac:chgData name="Shawn Shao" userId="453d2a0c-6247-4e9c-a934-cabd9d10664f" providerId="ADAL" clId="{DE215998-F13E-4765-8C96-0B67EB3848DB}" dt="2019-07-21T13:07:22.598" v="42" actId="1036"/>
          <ac:cxnSpMkLst>
            <pc:docMk/>
            <pc:sldMk cId="2075434042" sldId="276"/>
            <ac:cxnSpMk id="21" creationId="{B966DB6A-03E4-40D5-9BFB-AAA6BED89D89}"/>
          </ac:cxnSpMkLst>
        </pc:cxnChg>
        <pc:cxnChg chg="del mod">
          <ac:chgData name="Shawn Shao" userId="453d2a0c-6247-4e9c-a934-cabd9d10664f" providerId="ADAL" clId="{DE215998-F13E-4765-8C96-0B67EB3848DB}" dt="2019-07-21T14:34:52.530" v="2913" actId="478"/>
          <ac:cxnSpMkLst>
            <pc:docMk/>
            <pc:sldMk cId="2075434042" sldId="276"/>
            <ac:cxnSpMk id="24" creationId="{DA552B6A-C3C7-41ED-8727-5555A432F823}"/>
          </ac:cxnSpMkLst>
        </pc:cxnChg>
        <pc:cxnChg chg="add mod">
          <ac:chgData name="Shawn Shao" userId="453d2a0c-6247-4e9c-a934-cabd9d10664f" providerId="ADAL" clId="{DE215998-F13E-4765-8C96-0B67EB3848DB}" dt="2019-07-21T13:38:32.808" v="1196" actId="13822"/>
          <ac:cxnSpMkLst>
            <pc:docMk/>
            <pc:sldMk cId="2075434042" sldId="276"/>
            <ac:cxnSpMk id="50" creationId="{E9EE4F8B-2733-49FD-B83F-C88377B2F5DD}"/>
          </ac:cxnSpMkLst>
        </pc:cxnChg>
        <pc:cxnChg chg="add mod">
          <ac:chgData name="Shawn Shao" userId="453d2a0c-6247-4e9c-a934-cabd9d10664f" providerId="ADAL" clId="{DE215998-F13E-4765-8C96-0B67EB3848DB}" dt="2019-07-21T14:25:16.493" v="2657" actId="14100"/>
          <ac:cxnSpMkLst>
            <pc:docMk/>
            <pc:sldMk cId="2075434042" sldId="276"/>
            <ac:cxnSpMk id="52" creationId="{5978B742-E073-4F6C-BC7F-AFC4B93FF893}"/>
          </ac:cxnSpMkLst>
        </pc:cxnChg>
        <pc:cxnChg chg="add mod">
          <ac:chgData name="Shawn Shao" userId="453d2a0c-6247-4e9c-a934-cabd9d10664f" providerId="ADAL" clId="{DE215998-F13E-4765-8C96-0B67EB3848DB}" dt="2019-07-21T13:07:59.298" v="75" actId="14100"/>
          <ac:cxnSpMkLst>
            <pc:docMk/>
            <pc:sldMk cId="2075434042" sldId="276"/>
            <ac:cxnSpMk id="76" creationId="{D90A4A14-CE82-4F4D-BA8D-63D3AD2AE4AF}"/>
          </ac:cxnSpMkLst>
        </pc:cxnChg>
        <pc:cxnChg chg="add mod">
          <ac:chgData name="Shawn Shao" userId="453d2a0c-6247-4e9c-a934-cabd9d10664f" providerId="ADAL" clId="{DE215998-F13E-4765-8C96-0B67EB3848DB}" dt="2019-07-21T13:10:18.624" v="101" actId="14100"/>
          <ac:cxnSpMkLst>
            <pc:docMk/>
            <pc:sldMk cId="2075434042" sldId="276"/>
            <ac:cxnSpMk id="78" creationId="{DC9157D1-1684-4261-8F90-1C25B62C4844}"/>
          </ac:cxnSpMkLst>
        </pc:cxnChg>
        <pc:cxnChg chg="add mod">
          <ac:chgData name="Shawn Shao" userId="453d2a0c-6247-4e9c-a934-cabd9d10664f" providerId="ADAL" clId="{DE215998-F13E-4765-8C96-0B67EB3848DB}" dt="2019-07-21T13:10:23.272" v="102" actId="14100"/>
          <ac:cxnSpMkLst>
            <pc:docMk/>
            <pc:sldMk cId="2075434042" sldId="276"/>
            <ac:cxnSpMk id="79" creationId="{6BFBAD54-2A3D-4D70-BA73-40318C7FD9DF}"/>
          </ac:cxnSpMkLst>
        </pc:cxnChg>
      </pc:sldChg>
      <pc:sldChg chg="addSp delSp modSp">
        <pc:chgData name="Shawn Shao" userId="453d2a0c-6247-4e9c-a934-cabd9d10664f" providerId="ADAL" clId="{DE215998-F13E-4765-8C96-0B67EB3848DB}" dt="2019-07-21T14:33:59.278" v="2903" actId="20577"/>
        <pc:sldMkLst>
          <pc:docMk/>
          <pc:sldMk cId="1651886999" sldId="277"/>
        </pc:sldMkLst>
        <pc:spChg chg="mod">
          <ac:chgData name="Shawn Shao" userId="453d2a0c-6247-4e9c-a934-cabd9d10664f" providerId="ADAL" clId="{DE215998-F13E-4765-8C96-0B67EB3848DB}" dt="2019-07-21T14:33:59.278" v="2903" actId="20577"/>
          <ac:spMkLst>
            <pc:docMk/>
            <pc:sldMk cId="1651886999" sldId="277"/>
            <ac:spMk id="2" creationId="{719B0465-3D48-4D10-928A-DE0FEE17305A}"/>
          </ac:spMkLst>
        </pc:spChg>
        <pc:spChg chg="del mod">
          <ac:chgData name="Shawn Shao" userId="453d2a0c-6247-4e9c-a934-cabd9d10664f" providerId="ADAL" clId="{DE215998-F13E-4765-8C96-0B67EB3848DB}" dt="2019-07-21T13:10:59.909" v="104" actId="478"/>
          <ac:spMkLst>
            <pc:docMk/>
            <pc:sldMk cId="1651886999" sldId="277"/>
            <ac:spMk id="10" creationId="{49FE5587-7E6B-43F5-935F-73191CB31E37}"/>
          </ac:spMkLst>
        </pc:spChg>
        <pc:spChg chg="del">
          <ac:chgData name="Shawn Shao" userId="453d2a0c-6247-4e9c-a934-cabd9d10664f" providerId="ADAL" clId="{DE215998-F13E-4765-8C96-0B67EB3848DB}" dt="2019-07-21T13:10:59.909" v="104" actId="478"/>
          <ac:spMkLst>
            <pc:docMk/>
            <pc:sldMk cId="1651886999" sldId="277"/>
            <ac:spMk id="11" creationId="{9406B90C-5291-4545-90F5-D01828378584}"/>
          </ac:spMkLst>
        </pc:spChg>
        <pc:spChg chg="del">
          <ac:chgData name="Shawn Shao" userId="453d2a0c-6247-4e9c-a934-cabd9d10664f" providerId="ADAL" clId="{DE215998-F13E-4765-8C96-0B67EB3848DB}" dt="2019-07-21T13:10:59.909" v="104" actId="478"/>
          <ac:spMkLst>
            <pc:docMk/>
            <pc:sldMk cId="1651886999" sldId="277"/>
            <ac:spMk id="12" creationId="{91036196-D264-45CE-9730-9F3A32DA5476}"/>
          </ac:spMkLst>
        </pc:spChg>
        <pc:spChg chg="del">
          <ac:chgData name="Shawn Shao" userId="453d2a0c-6247-4e9c-a934-cabd9d10664f" providerId="ADAL" clId="{DE215998-F13E-4765-8C96-0B67EB3848DB}" dt="2019-07-21T13:10:59.909" v="104" actId="478"/>
          <ac:spMkLst>
            <pc:docMk/>
            <pc:sldMk cId="1651886999" sldId="277"/>
            <ac:spMk id="13" creationId="{8E1FFC39-D3A0-4234-9CC6-C869F25293D6}"/>
          </ac:spMkLst>
        </pc:spChg>
        <pc:spChg chg="mod">
          <ac:chgData name="Shawn Shao" userId="453d2a0c-6247-4e9c-a934-cabd9d10664f" providerId="ADAL" clId="{DE215998-F13E-4765-8C96-0B67EB3848DB}" dt="2019-07-21T13:39:06.834" v="1200" actId="207"/>
          <ac:spMkLst>
            <pc:docMk/>
            <pc:sldMk cId="1651886999" sldId="277"/>
            <ac:spMk id="30" creationId="{C03FECCC-F547-4632-A124-B08F0855933C}"/>
          </ac:spMkLst>
        </pc:spChg>
        <pc:spChg chg="mod">
          <ac:chgData name="Shawn Shao" userId="453d2a0c-6247-4e9c-a934-cabd9d10664f" providerId="ADAL" clId="{DE215998-F13E-4765-8C96-0B67EB3848DB}" dt="2019-07-21T13:39:06.834" v="1200" actId="207"/>
          <ac:spMkLst>
            <pc:docMk/>
            <pc:sldMk cId="1651886999" sldId="277"/>
            <ac:spMk id="31" creationId="{CE4C7D31-5F10-470D-95B7-6CCA40DB4F8C}"/>
          </ac:spMkLst>
        </pc:spChg>
        <pc:spChg chg="add">
          <ac:chgData name="Shawn Shao" userId="453d2a0c-6247-4e9c-a934-cabd9d10664f" providerId="ADAL" clId="{DE215998-F13E-4765-8C96-0B67EB3848DB}" dt="2019-07-21T13:11:00.152" v="105"/>
          <ac:spMkLst>
            <pc:docMk/>
            <pc:sldMk cId="1651886999" sldId="277"/>
            <ac:spMk id="56" creationId="{2112AEDB-6565-4E7B-B77A-2294C0BF9063}"/>
          </ac:spMkLst>
        </pc:spChg>
        <pc:spChg chg="add">
          <ac:chgData name="Shawn Shao" userId="453d2a0c-6247-4e9c-a934-cabd9d10664f" providerId="ADAL" clId="{DE215998-F13E-4765-8C96-0B67EB3848DB}" dt="2019-07-21T13:11:00.152" v="105"/>
          <ac:spMkLst>
            <pc:docMk/>
            <pc:sldMk cId="1651886999" sldId="277"/>
            <ac:spMk id="59" creationId="{DA969233-11AE-40FC-959C-8063E044AD6C}"/>
          </ac:spMkLst>
        </pc:spChg>
        <pc:spChg chg="add">
          <ac:chgData name="Shawn Shao" userId="453d2a0c-6247-4e9c-a934-cabd9d10664f" providerId="ADAL" clId="{DE215998-F13E-4765-8C96-0B67EB3848DB}" dt="2019-07-21T13:11:00.152" v="105"/>
          <ac:spMkLst>
            <pc:docMk/>
            <pc:sldMk cId="1651886999" sldId="277"/>
            <ac:spMk id="60" creationId="{699C76D8-FE5A-4A12-97E6-24199CA30877}"/>
          </ac:spMkLst>
        </pc:spChg>
        <pc:spChg chg="add">
          <ac:chgData name="Shawn Shao" userId="453d2a0c-6247-4e9c-a934-cabd9d10664f" providerId="ADAL" clId="{DE215998-F13E-4765-8C96-0B67EB3848DB}" dt="2019-07-21T13:11:00.152" v="105"/>
          <ac:spMkLst>
            <pc:docMk/>
            <pc:sldMk cId="1651886999" sldId="277"/>
            <ac:spMk id="61" creationId="{37D5BB9D-8B08-4764-8BAA-ADEDCCA2A49D}"/>
          </ac:spMkLst>
        </pc:spChg>
        <pc:spChg chg="mod">
          <ac:chgData name="Shawn Shao" userId="453d2a0c-6247-4e9c-a934-cabd9d10664f" providerId="ADAL" clId="{DE215998-F13E-4765-8C96-0B67EB3848DB}" dt="2019-07-21T13:40:41.306" v="1214" actId="14100"/>
          <ac:spMkLst>
            <pc:docMk/>
            <pc:sldMk cId="1651886999" sldId="277"/>
            <ac:spMk id="66" creationId="{B3AAD0AF-60A8-41AB-9921-BA8ADF458856}"/>
          </ac:spMkLst>
        </pc:spChg>
        <pc:spChg chg="add">
          <ac:chgData name="Shawn Shao" userId="453d2a0c-6247-4e9c-a934-cabd9d10664f" providerId="ADAL" clId="{DE215998-F13E-4765-8C96-0B67EB3848DB}" dt="2019-07-21T13:11:00.152" v="105"/>
          <ac:spMkLst>
            <pc:docMk/>
            <pc:sldMk cId="1651886999" sldId="277"/>
            <ac:spMk id="67" creationId="{D2549403-F149-4B60-8C17-EC735CB197E0}"/>
          </ac:spMkLst>
        </pc:spChg>
        <pc:graphicFrameChg chg="ord">
          <ac:chgData name="Shawn Shao" userId="453d2a0c-6247-4e9c-a934-cabd9d10664f" providerId="ADAL" clId="{DE215998-F13E-4765-8C96-0B67EB3848DB}" dt="2019-07-21T14:24:00.077" v="2630" actId="167"/>
          <ac:graphicFrameMkLst>
            <pc:docMk/>
            <pc:sldMk cId="1651886999" sldId="277"/>
            <ac:graphicFrameMk id="4" creationId="{6A698550-FB6C-4999-9E14-EED704ECF00C}"/>
          </ac:graphicFrameMkLst>
        </pc:graphicFrameChg>
        <pc:picChg chg="add mod ord">
          <ac:chgData name="Shawn Shao" userId="453d2a0c-6247-4e9c-a934-cabd9d10664f" providerId="ADAL" clId="{DE215998-F13E-4765-8C96-0B67EB3848DB}" dt="2019-07-21T13:40:35.744" v="1213" actId="167"/>
          <ac:picMkLst>
            <pc:docMk/>
            <pc:sldMk cId="1651886999" sldId="277"/>
            <ac:picMk id="3" creationId="{B5C97C76-DF8B-49B4-81E5-41B2BF2B8E87}"/>
          </ac:picMkLst>
        </pc:picChg>
        <pc:picChg chg="del">
          <ac:chgData name="Shawn Shao" userId="453d2a0c-6247-4e9c-a934-cabd9d10664f" providerId="ADAL" clId="{DE215998-F13E-4765-8C96-0B67EB3848DB}" dt="2019-07-21T13:40:17.813" v="1208" actId="478"/>
          <ac:picMkLst>
            <pc:docMk/>
            <pc:sldMk cId="1651886999" sldId="277"/>
            <ac:picMk id="5" creationId="{8F6794BB-09C7-4807-96CC-C90A9AB9A946}"/>
          </ac:picMkLst>
        </pc:picChg>
        <pc:cxnChg chg="del">
          <ac:chgData name="Shawn Shao" userId="453d2a0c-6247-4e9c-a934-cabd9d10664f" providerId="ADAL" clId="{DE215998-F13E-4765-8C96-0B67EB3848DB}" dt="2019-07-21T13:10:59.909" v="104" actId="478"/>
          <ac:cxnSpMkLst>
            <pc:docMk/>
            <pc:sldMk cId="1651886999" sldId="277"/>
            <ac:cxnSpMk id="15" creationId="{4CAFBEA0-BC2C-4C37-9F14-472C6CB1AB3E}"/>
          </ac:cxnSpMkLst>
        </pc:cxnChg>
        <pc:cxnChg chg="del mod">
          <ac:chgData name="Shawn Shao" userId="453d2a0c-6247-4e9c-a934-cabd9d10664f" providerId="ADAL" clId="{DE215998-F13E-4765-8C96-0B67EB3848DB}" dt="2019-07-21T13:10:59.909" v="104" actId="478"/>
          <ac:cxnSpMkLst>
            <pc:docMk/>
            <pc:sldMk cId="1651886999" sldId="277"/>
            <ac:cxnSpMk id="18" creationId="{74660BA7-FAF6-4232-9A5E-B78EEF769504}"/>
          </ac:cxnSpMkLst>
        </pc:cxnChg>
        <pc:cxnChg chg="del mod">
          <ac:chgData name="Shawn Shao" userId="453d2a0c-6247-4e9c-a934-cabd9d10664f" providerId="ADAL" clId="{DE215998-F13E-4765-8C96-0B67EB3848DB}" dt="2019-07-21T13:10:59.909" v="104" actId="478"/>
          <ac:cxnSpMkLst>
            <pc:docMk/>
            <pc:sldMk cId="1651886999" sldId="277"/>
            <ac:cxnSpMk id="21" creationId="{B966DB6A-03E4-40D5-9BFB-AAA6BED89D89}"/>
          </ac:cxnSpMkLst>
        </pc:cxnChg>
        <pc:cxnChg chg="add">
          <ac:chgData name="Shawn Shao" userId="453d2a0c-6247-4e9c-a934-cabd9d10664f" providerId="ADAL" clId="{DE215998-F13E-4765-8C96-0B67EB3848DB}" dt="2019-07-21T13:11:00.152" v="105"/>
          <ac:cxnSpMkLst>
            <pc:docMk/>
            <pc:sldMk cId="1651886999" sldId="277"/>
            <ac:cxnSpMk id="63" creationId="{EA9C5150-05D5-43EE-A97C-FBE411306764}"/>
          </ac:cxnSpMkLst>
        </pc:cxnChg>
        <pc:cxnChg chg="add">
          <ac:chgData name="Shawn Shao" userId="453d2a0c-6247-4e9c-a934-cabd9d10664f" providerId="ADAL" clId="{DE215998-F13E-4765-8C96-0B67EB3848DB}" dt="2019-07-21T13:11:00.152" v="105"/>
          <ac:cxnSpMkLst>
            <pc:docMk/>
            <pc:sldMk cId="1651886999" sldId="277"/>
            <ac:cxnSpMk id="64" creationId="{C31381EB-9C98-40F3-AC29-711233130F95}"/>
          </ac:cxnSpMkLst>
        </pc:cxnChg>
        <pc:cxnChg chg="add">
          <ac:chgData name="Shawn Shao" userId="453d2a0c-6247-4e9c-a934-cabd9d10664f" providerId="ADAL" clId="{DE215998-F13E-4765-8C96-0B67EB3848DB}" dt="2019-07-21T13:11:00.152" v="105"/>
          <ac:cxnSpMkLst>
            <pc:docMk/>
            <pc:sldMk cId="1651886999" sldId="277"/>
            <ac:cxnSpMk id="65" creationId="{8AAC6B56-56BB-471A-9C23-5ABF0DF9FD9F}"/>
          </ac:cxnSpMkLst>
        </pc:cxnChg>
        <pc:cxnChg chg="add">
          <ac:chgData name="Shawn Shao" userId="453d2a0c-6247-4e9c-a934-cabd9d10664f" providerId="ADAL" clId="{DE215998-F13E-4765-8C96-0B67EB3848DB}" dt="2019-07-21T13:11:00.152" v="105"/>
          <ac:cxnSpMkLst>
            <pc:docMk/>
            <pc:sldMk cId="1651886999" sldId="277"/>
            <ac:cxnSpMk id="68" creationId="{BA63A5DF-0CBC-4AC7-9F11-40CB12B8F65C}"/>
          </ac:cxnSpMkLst>
        </pc:cxnChg>
      </pc:sldChg>
      <pc:sldChg chg="addSp modSp">
        <pc:chgData name="Shawn Shao" userId="453d2a0c-6247-4e9c-a934-cabd9d10664f" providerId="ADAL" clId="{DE215998-F13E-4765-8C96-0B67EB3848DB}" dt="2019-07-21T14:01:03.209" v="2144" actId="20577"/>
        <pc:sldMkLst>
          <pc:docMk/>
          <pc:sldMk cId="1739319277" sldId="278"/>
        </pc:sldMkLst>
        <pc:spChg chg="mod">
          <ac:chgData name="Shawn Shao" userId="453d2a0c-6247-4e9c-a934-cabd9d10664f" providerId="ADAL" clId="{DE215998-F13E-4765-8C96-0B67EB3848DB}" dt="2019-07-21T14:01:03.209" v="2144" actId="20577"/>
          <ac:spMkLst>
            <pc:docMk/>
            <pc:sldMk cId="1739319277" sldId="278"/>
            <ac:spMk id="2" creationId="{719B0465-3D48-4D10-928A-DE0FEE17305A}"/>
          </ac:spMkLst>
        </pc:spChg>
        <pc:spChg chg="mod">
          <ac:chgData name="Shawn Shao" userId="453d2a0c-6247-4e9c-a934-cabd9d10664f" providerId="ADAL" clId="{DE215998-F13E-4765-8C96-0B67EB3848DB}" dt="2019-07-21T13:39:35.060" v="1202" actId="164"/>
          <ac:spMkLst>
            <pc:docMk/>
            <pc:sldMk cId="1739319277" sldId="278"/>
            <ac:spMk id="61" creationId="{48284593-38C1-47CE-94F6-782E24592A70}"/>
          </ac:spMkLst>
        </pc:spChg>
        <pc:spChg chg="mod">
          <ac:chgData name="Shawn Shao" userId="453d2a0c-6247-4e9c-a934-cabd9d10664f" providerId="ADAL" clId="{DE215998-F13E-4765-8C96-0B67EB3848DB}" dt="2019-07-21T13:39:59.312" v="1206" actId="1076"/>
          <ac:spMkLst>
            <pc:docMk/>
            <pc:sldMk cId="1739319277" sldId="278"/>
            <ac:spMk id="63" creationId="{F65965F8-FC9A-4970-9447-AB8BB0A29821}"/>
          </ac:spMkLst>
        </pc:spChg>
        <pc:spChg chg="mod">
          <ac:chgData name="Shawn Shao" userId="453d2a0c-6247-4e9c-a934-cabd9d10664f" providerId="ADAL" clId="{DE215998-F13E-4765-8C96-0B67EB3848DB}" dt="2019-07-21T13:39:29.452" v="1201" actId="164"/>
          <ac:spMkLst>
            <pc:docMk/>
            <pc:sldMk cId="1739319277" sldId="278"/>
            <ac:spMk id="66" creationId="{E5DD4C1F-4904-4319-A0F3-D26689B628E1}"/>
          </ac:spMkLst>
        </pc:spChg>
        <pc:grpChg chg="add mod">
          <ac:chgData name="Shawn Shao" userId="453d2a0c-6247-4e9c-a934-cabd9d10664f" providerId="ADAL" clId="{DE215998-F13E-4765-8C96-0B67EB3848DB}" dt="2019-07-21T13:40:53.333" v="1215" actId="1076"/>
          <ac:grpSpMkLst>
            <pc:docMk/>
            <pc:sldMk cId="1739319277" sldId="278"/>
            <ac:grpSpMk id="12" creationId="{089E5BA2-9E6D-4CB1-9E18-EEA4F590306B}"/>
          </ac:grpSpMkLst>
        </pc:grpChg>
        <pc:grpChg chg="add mod">
          <ac:chgData name="Shawn Shao" userId="453d2a0c-6247-4e9c-a934-cabd9d10664f" providerId="ADAL" clId="{DE215998-F13E-4765-8C96-0B67EB3848DB}" dt="2019-07-21T13:40:57.875" v="1216" actId="1076"/>
          <ac:grpSpMkLst>
            <pc:docMk/>
            <pc:sldMk cId="1739319277" sldId="278"/>
            <ac:grpSpMk id="13" creationId="{EA83E19C-3B9C-4999-9F65-7A033D8C563C}"/>
          </ac:grpSpMkLst>
        </pc:grpChg>
        <pc:grpChg chg="add mod">
          <ac:chgData name="Shawn Shao" userId="453d2a0c-6247-4e9c-a934-cabd9d10664f" providerId="ADAL" clId="{DE215998-F13E-4765-8C96-0B67EB3848DB}" dt="2019-07-21T13:41:11.439" v="1217" actId="1076"/>
          <ac:grpSpMkLst>
            <pc:docMk/>
            <pc:sldMk cId="1739319277" sldId="278"/>
            <ac:grpSpMk id="14" creationId="{8C1407AE-E8EF-4ABF-9833-62E33B7CB228}"/>
          </ac:grpSpMkLst>
        </pc:grpChg>
        <pc:graphicFrameChg chg="mod">
          <ac:chgData name="Shawn Shao" userId="453d2a0c-6247-4e9c-a934-cabd9d10664f" providerId="ADAL" clId="{DE215998-F13E-4765-8C96-0B67EB3848DB}" dt="2019-07-21T13:33:57.329" v="913" actId="13822"/>
          <ac:graphicFrameMkLst>
            <pc:docMk/>
            <pc:sldMk cId="1739319277" sldId="278"/>
            <ac:graphicFrameMk id="54" creationId="{29D8CF18-7D3C-4CCA-BA7A-57453AF898B8}"/>
          </ac:graphicFrameMkLst>
        </pc:graphicFrameChg>
        <pc:cxnChg chg="mod">
          <ac:chgData name="Shawn Shao" userId="453d2a0c-6247-4e9c-a934-cabd9d10664f" providerId="ADAL" clId="{DE215998-F13E-4765-8C96-0B67EB3848DB}" dt="2019-07-21T13:39:35.060" v="1202" actId="164"/>
          <ac:cxnSpMkLst>
            <pc:docMk/>
            <pc:sldMk cId="1739319277" sldId="278"/>
            <ac:cxnSpMk id="5" creationId="{48E72ECA-DF4A-4646-BC9A-C051816AA117}"/>
          </ac:cxnSpMkLst>
        </pc:cxnChg>
        <pc:cxnChg chg="add mod">
          <ac:chgData name="Shawn Shao" userId="453d2a0c-6247-4e9c-a934-cabd9d10664f" providerId="ADAL" clId="{DE215998-F13E-4765-8C96-0B67EB3848DB}" dt="2019-07-21T13:39:50.202" v="1204" actId="13822"/>
          <ac:cxnSpMkLst>
            <pc:docMk/>
            <pc:sldMk cId="1739319277" sldId="278"/>
            <ac:cxnSpMk id="7" creationId="{C6A8732E-8400-4454-980C-78AA0C3F376E}"/>
          </ac:cxnSpMkLst>
        </pc:cxnChg>
        <pc:cxnChg chg="mod">
          <ac:chgData name="Shawn Shao" userId="453d2a0c-6247-4e9c-a934-cabd9d10664f" providerId="ADAL" clId="{DE215998-F13E-4765-8C96-0B67EB3848DB}" dt="2019-07-21T13:39:59.312" v="1206" actId="1076"/>
          <ac:cxnSpMkLst>
            <pc:docMk/>
            <pc:sldMk cId="1739319277" sldId="278"/>
            <ac:cxnSpMk id="9" creationId="{E55C1D97-0142-40FA-AB5D-E9F0EF5C227A}"/>
          </ac:cxnSpMkLst>
        </pc:cxnChg>
        <pc:cxnChg chg="add mod">
          <ac:chgData name="Shawn Shao" userId="453d2a0c-6247-4e9c-a934-cabd9d10664f" providerId="ADAL" clId="{DE215998-F13E-4765-8C96-0B67EB3848DB}" dt="2019-07-21T13:39:50.202" v="1204" actId="13822"/>
          <ac:cxnSpMkLst>
            <pc:docMk/>
            <pc:sldMk cId="1739319277" sldId="278"/>
            <ac:cxnSpMk id="10" creationId="{38D95CA9-8B26-4621-AB07-8A0EF13A8227}"/>
          </ac:cxnSpMkLst>
        </pc:cxnChg>
        <pc:cxnChg chg="mod">
          <ac:chgData name="Shawn Shao" userId="453d2a0c-6247-4e9c-a934-cabd9d10664f" providerId="ADAL" clId="{DE215998-F13E-4765-8C96-0B67EB3848DB}" dt="2019-07-21T13:39:59.312" v="1206" actId="1076"/>
          <ac:cxnSpMkLst>
            <pc:docMk/>
            <pc:sldMk cId="1739319277" sldId="278"/>
            <ac:cxnSpMk id="20" creationId="{3DA55E2A-02A4-41DD-BDA8-A2233F0FE7E0}"/>
          </ac:cxnSpMkLst>
        </pc:cxnChg>
        <pc:cxnChg chg="mod">
          <ac:chgData name="Shawn Shao" userId="453d2a0c-6247-4e9c-a934-cabd9d10664f" providerId="ADAL" clId="{DE215998-F13E-4765-8C96-0B67EB3848DB}" dt="2019-07-21T13:39:59.312" v="1206" actId="1076"/>
          <ac:cxnSpMkLst>
            <pc:docMk/>
            <pc:sldMk cId="1739319277" sldId="278"/>
            <ac:cxnSpMk id="24" creationId="{63EA2CDC-EF42-464C-9D60-A8DB5C976B38}"/>
          </ac:cxnSpMkLst>
        </pc:cxnChg>
        <pc:cxnChg chg="mod">
          <ac:chgData name="Shawn Shao" userId="453d2a0c-6247-4e9c-a934-cabd9d10664f" providerId="ADAL" clId="{DE215998-F13E-4765-8C96-0B67EB3848DB}" dt="2019-07-21T13:39:50.202" v="1204" actId="13822"/>
          <ac:cxnSpMkLst>
            <pc:docMk/>
            <pc:sldMk cId="1739319277" sldId="278"/>
            <ac:cxnSpMk id="64" creationId="{B34022BA-FC51-427A-8A3B-FC0848CC305B}"/>
          </ac:cxnSpMkLst>
        </pc:cxnChg>
      </pc:sldChg>
      <pc:sldChg chg="addSp delSp modSp">
        <pc:chgData name="Shawn Shao" userId="453d2a0c-6247-4e9c-a934-cabd9d10664f" providerId="ADAL" clId="{DE215998-F13E-4765-8C96-0B67EB3848DB}" dt="2019-07-21T14:24:13.392" v="2633" actId="207"/>
        <pc:sldMkLst>
          <pc:docMk/>
          <pc:sldMk cId="2998248096" sldId="279"/>
        </pc:sldMkLst>
        <pc:spChg chg="add del mod">
          <ac:chgData name="Shawn Shao" userId="453d2a0c-6247-4e9c-a934-cabd9d10664f" providerId="ADAL" clId="{DE215998-F13E-4765-8C96-0B67EB3848DB}" dt="2019-07-21T14:24:13.392" v="2633" actId="207"/>
          <ac:spMkLst>
            <pc:docMk/>
            <pc:sldMk cId="2998248096" sldId="279"/>
            <ac:spMk id="30" creationId="{C03FECCC-F547-4632-A124-B08F0855933C}"/>
          </ac:spMkLst>
        </pc:spChg>
        <pc:spChg chg="add del mod">
          <ac:chgData name="Shawn Shao" userId="453d2a0c-6247-4e9c-a934-cabd9d10664f" providerId="ADAL" clId="{DE215998-F13E-4765-8C96-0B67EB3848DB}" dt="2019-07-21T14:24:13.392" v="2633" actId="207"/>
          <ac:spMkLst>
            <pc:docMk/>
            <pc:sldMk cId="2998248096" sldId="279"/>
            <ac:spMk id="31" creationId="{CE4C7D31-5F10-470D-95B7-6CCA40DB4F8C}"/>
          </ac:spMkLst>
        </pc:spChg>
        <pc:graphicFrameChg chg="ord">
          <ac:chgData name="Shawn Shao" userId="453d2a0c-6247-4e9c-a934-cabd9d10664f" providerId="ADAL" clId="{DE215998-F13E-4765-8C96-0B67EB3848DB}" dt="2019-07-21T14:23:42.729" v="2627" actId="167"/>
          <ac:graphicFrameMkLst>
            <pc:docMk/>
            <pc:sldMk cId="2998248096" sldId="279"/>
            <ac:graphicFrameMk id="4" creationId="{6A698550-FB6C-4999-9E14-EED704ECF00C}"/>
          </ac:graphicFrameMkLst>
        </pc:graphicFrameChg>
        <pc:picChg chg="add mod">
          <ac:chgData name="Shawn Shao" userId="453d2a0c-6247-4e9c-a934-cabd9d10664f" providerId="ADAL" clId="{DE215998-F13E-4765-8C96-0B67EB3848DB}" dt="2019-07-21T14:19:01" v="2590" actId="14100"/>
          <ac:picMkLst>
            <pc:docMk/>
            <pc:sldMk cId="2998248096" sldId="279"/>
            <ac:picMk id="3" creationId="{C104EEE9-DD1D-42A1-8B4C-D5E8D67E7552}"/>
          </ac:picMkLst>
        </pc:picChg>
        <pc:picChg chg="del">
          <ac:chgData name="Shawn Shao" userId="453d2a0c-6247-4e9c-a934-cabd9d10664f" providerId="ADAL" clId="{DE215998-F13E-4765-8C96-0B67EB3848DB}" dt="2019-07-21T14:18:52.351" v="2587" actId="478"/>
          <ac:picMkLst>
            <pc:docMk/>
            <pc:sldMk cId="2998248096" sldId="279"/>
            <ac:picMk id="24" creationId="{33AA7636-774D-4E1A-9D12-217A610D42B9}"/>
          </ac:picMkLst>
        </pc:picChg>
        <pc:picChg chg="add del">
          <ac:chgData name="Shawn Shao" userId="453d2a0c-6247-4e9c-a934-cabd9d10664f" providerId="ADAL" clId="{DE215998-F13E-4765-8C96-0B67EB3848DB}" dt="2019-07-21T14:23:48.553" v="2628" actId="478"/>
          <ac:picMkLst>
            <pc:docMk/>
            <pc:sldMk cId="2998248096" sldId="279"/>
            <ac:picMk id="48" creationId="{F8F1E0B8-6CEC-4A7B-A1AA-1BFACCAD7CBA}"/>
          </ac:picMkLst>
        </pc:picChg>
        <pc:picChg chg="add del ord">
          <ac:chgData name="Shawn Shao" userId="453d2a0c-6247-4e9c-a934-cabd9d10664f" providerId="ADAL" clId="{DE215998-F13E-4765-8C96-0B67EB3848DB}" dt="2019-07-21T14:23:02.580" v="2616"/>
          <ac:picMkLst>
            <pc:docMk/>
            <pc:sldMk cId="2998248096" sldId="279"/>
            <ac:picMk id="53" creationId="{060A6ED5-DCDD-416C-B60D-7E415B0A266A}"/>
          </ac:picMkLst>
        </pc:picChg>
        <pc:picChg chg="add ord">
          <ac:chgData name="Shawn Shao" userId="453d2a0c-6247-4e9c-a934-cabd9d10664f" providerId="ADAL" clId="{DE215998-F13E-4765-8C96-0B67EB3848DB}" dt="2019-07-21T14:24:03.637" v="2632" actId="167"/>
          <ac:picMkLst>
            <pc:docMk/>
            <pc:sldMk cId="2998248096" sldId="279"/>
            <ac:picMk id="55" creationId="{16B7FF3B-EE89-4467-8130-AD14E60304B3}"/>
          </ac:picMkLst>
        </pc:picChg>
      </pc:sldChg>
      <pc:sldChg chg="addSp delSp modSp mod modNotesTx">
        <pc:chgData name="Shawn Shao" userId="453d2a0c-6247-4e9c-a934-cabd9d10664f" providerId="ADAL" clId="{DE215998-F13E-4765-8C96-0B67EB3848DB}" dt="2019-07-21T13:56:47.128" v="1864" actId="1076"/>
        <pc:sldMkLst>
          <pc:docMk/>
          <pc:sldMk cId="32187047" sldId="280"/>
        </pc:sldMkLst>
        <pc:spChg chg="del topLvl">
          <ac:chgData name="Shawn Shao" userId="453d2a0c-6247-4e9c-a934-cabd9d10664f" providerId="ADAL" clId="{DE215998-F13E-4765-8C96-0B67EB3848DB}" dt="2019-07-21T13:49:22.912" v="1363" actId="478"/>
          <ac:spMkLst>
            <pc:docMk/>
            <pc:sldMk cId="32187047" sldId="280"/>
            <ac:spMk id="4" creationId="{6FDBFB00-F5A0-4381-8470-12A3563F593C}"/>
          </ac:spMkLst>
        </pc:spChg>
        <pc:spChg chg="mod">
          <ac:chgData name="Shawn Shao" userId="453d2a0c-6247-4e9c-a934-cabd9d10664f" providerId="ADAL" clId="{DE215998-F13E-4765-8C96-0B67EB3848DB}" dt="2019-07-21T13:50:06.713" v="1369" actId="1076"/>
          <ac:spMkLst>
            <pc:docMk/>
            <pc:sldMk cId="32187047" sldId="280"/>
            <ac:spMk id="14" creationId="{ABF859AF-B26E-42D7-894C-87250C99DE9B}"/>
          </ac:spMkLst>
        </pc:spChg>
        <pc:spChg chg="mod">
          <ac:chgData name="Shawn Shao" userId="453d2a0c-6247-4e9c-a934-cabd9d10664f" providerId="ADAL" clId="{DE215998-F13E-4765-8C96-0B67EB3848DB}" dt="2019-07-21T13:55:53.930" v="1823" actId="14100"/>
          <ac:spMkLst>
            <pc:docMk/>
            <pc:sldMk cId="32187047" sldId="280"/>
            <ac:spMk id="18" creationId="{88228826-0AAD-4535-9B7E-7B459DCD551A}"/>
          </ac:spMkLst>
        </pc:spChg>
        <pc:spChg chg="add mod">
          <ac:chgData name="Shawn Shao" userId="453d2a0c-6247-4e9c-a934-cabd9d10664f" providerId="ADAL" clId="{DE215998-F13E-4765-8C96-0B67EB3848DB}" dt="2019-07-21T13:56:19.108" v="1849" actId="20577"/>
          <ac:spMkLst>
            <pc:docMk/>
            <pc:sldMk cId="32187047" sldId="280"/>
            <ac:spMk id="20" creationId="{6045CE82-7F9D-4F3F-A406-F9658AD73313}"/>
          </ac:spMkLst>
        </pc:spChg>
        <pc:spChg chg="add mod">
          <ac:chgData name="Shawn Shao" userId="453d2a0c-6247-4e9c-a934-cabd9d10664f" providerId="ADAL" clId="{DE215998-F13E-4765-8C96-0B67EB3848DB}" dt="2019-07-21T13:51:29.004" v="1515" actId="20577"/>
          <ac:spMkLst>
            <pc:docMk/>
            <pc:sldMk cId="32187047" sldId="280"/>
            <ac:spMk id="31" creationId="{AAC477EE-D97E-41A9-AC80-ED2AAAF174FD}"/>
          </ac:spMkLst>
        </pc:spChg>
        <pc:spChg chg="add mod">
          <ac:chgData name="Shawn Shao" userId="453d2a0c-6247-4e9c-a934-cabd9d10664f" providerId="ADAL" clId="{DE215998-F13E-4765-8C96-0B67EB3848DB}" dt="2019-07-21T13:52:46.509" v="1662" actId="20577"/>
          <ac:spMkLst>
            <pc:docMk/>
            <pc:sldMk cId="32187047" sldId="280"/>
            <ac:spMk id="33" creationId="{77901205-013F-48AB-9F7C-A8A378830DF7}"/>
          </ac:spMkLst>
        </pc:spChg>
        <pc:spChg chg="mod">
          <ac:chgData name="Shawn Shao" userId="453d2a0c-6247-4e9c-a934-cabd9d10664f" providerId="ADAL" clId="{DE215998-F13E-4765-8C96-0B67EB3848DB}" dt="2019-07-21T13:55:38.872" v="1819" actId="14100"/>
          <ac:spMkLst>
            <pc:docMk/>
            <pc:sldMk cId="32187047" sldId="280"/>
            <ac:spMk id="39" creationId="{E8E3467B-569F-404A-AC95-0C742EF9B61F}"/>
          </ac:spMkLst>
        </pc:spChg>
        <pc:spChg chg="mod">
          <ac:chgData name="Shawn Shao" userId="453d2a0c-6247-4e9c-a934-cabd9d10664f" providerId="ADAL" clId="{DE215998-F13E-4765-8C96-0B67EB3848DB}" dt="2019-07-21T13:55:45.977" v="1820" actId="1076"/>
          <ac:spMkLst>
            <pc:docMk/>
            <pc:sldMk cId="32187047" sldId="280"/>
            <ac:spMk id="40" creationId="{7A7A15D2-7D88-4B7D-AB2D-58C16E75E709}"/>
          </ac:spMkLst>
        </pc:spChg>
        <pc:grpChg chg="del">
          <ac:chgData name="Shawn Shao" userId="453d2a0c-6247-4e9c-a934-cabd9d10664f" providerId="ADAL" clId="{DE215998-F13E-4765-8C96-0B67EB3848DB}" dt="2019-07-21T13:49:22.912" v="1363" actId="478"/>
          <ac:grpSpMkLst>
            <pc:docMk/>
            <pc:sldMk cId="32187047" sldId="280"/>
            <ac:grpSpMk id="8" creationId="{4C8A5DE3-3DBC-47ED-BC45-FBB60BFC866B}"/>
          </ac:grpSpMkLst>
        </pc:grpChg>
        <pc:grpChg chg="mod">
          <ac:chgData name="Shawn Shao" userId="453d2a0c-6247-4e9c-a934-cabd9d10664f" providerId="ADAL" clId="{DE215998-F13E-4765-8C96-0B67EB3848DB}" dt="2019-07-21T13:56:47.128" v="1864" actId="1076"/>
          <ac:grpSpMkLst>
            <pc:docMk/>
            <pc:sldMk cId="32187047" sldId="280"/>
            <ac:grpSpMk id="11" creationId="{16B3EF76-9D21-469C-8975-C0651ED5FB85}"/>
          </ac:grpSpMkLst>
        </pc:grpChg>
        <pc:grpChg chg="mod">
          <ac:chgData name="Shawn Shao" userId="453d2a0c-6247-4e9c-a934-cabd9d10664f" providerId="ADAL" clId="{DE215998-F13E-4765-8C96-0B67EB3848DB}" dt="2019-07-21T13:56:07.531" v="1826" actId="1076"/>
          <ac:grpSpMkLst>
            <pc:docMk/>
            <pc:sldMk cId="32187047" sldId="280"/>
            <ac:grpSpMk id="17" creationId="{A363EBE7-5A22-49F1-A217-E4EB2A8386BC}"/>
          </ac:grpSpMkLst>
        </pc:grpChg>
        <pc:grpChg chg="add mod">
          <ac:chgData name="Shawn Shao" userId="453d2a0c-6247-4e9c-a934-cabd9d10664f" providerId="ADAL" clId="{DE215998-F13E-4765-8C96-0B67EB3848DB}" dt="2019-07-21T13:56:04.091" v="1825" actId="1076"/>
          <ac:grpSpMkLst>
            <pc:docMk/>
            <pc:sldMk cId="32187047" sldId="280"/>
            <ac:grpSpMk id="38" creationId="{91B5F12C-A724-48A5-AC48-5259F285EF1A}"/>
          </ac:grpSpMkLst>
        </pc:grpChg>
        <pc:graphicFrameChg chg="mod topLvl">
          <ac:chgData name="Shawn Shao" userId="453d2a0c-6247-4e9c-a934-cabd9d10664f" providerId="ADAL" clId="{DE215998-F13E-4765-8C96-0B67EB3848DB}" dt="2019-07-21T13:55:20.232" v="1808" actId="1076"/>
          <ac:graphicFrameMkLst>
            <pc:docMk/>
            <pc:sldMk cId="32187047" sldId="280"/>
            <ac:graphicFrameMk id="7" creationId="{F47543E9-20B0-4F74-AD64-F246B757B943}"/>
          </ac:graphicFrameMkLst>
        </pc:graphicFrameChg>
        <pc:cxnChg chg="mod">
          <ac:chgData name="Shawn Shao" userId="453d2a0c-6247-4e9c-a934-cabd9d10664f" providerId="ADAL" clId="{DE215998-F13E-4765-8C96-0B67EB3848DB}" dt="2019-07-21T13:50:12.985" v="1371" actId="14100"/>
          <ac:cxnSpMkLst>
            <pc:docMk/>
            <pc:sldMk cId="32187047" sldId="280"/>
            <ac:cxnSpMk id="16" creationId="{85F3DCD2-322F-46B6-AE40-834AC9E49D73}"/>
          </ac:cxnSpMkLst>
        </pc:cxnChg>
        <pc:cxnChg chg="mod">
          <ac:chgData name="Shawn Shao" userId="453d2a0c-6247-4e9c-a934-cabd9d10664f" providerId="ADAL" clId="{DE215998-F13E-4765-8C96-0B67EB3848DB}" dt="2019-07-21T13:49:14.283" v="1362" actId="14100"/>
          <ac:cxnSpMkLst>
            <pc:docMk/>
            <pc:sldMk cId="32187047" sldId="280"/>
            <ac:cxnSpMk id="23" creationId="{D10B5C36-6985-47D8-AB54-ECB64E62A27C}"/>
          </ac:cxnSpMkLst>
        </pc:cxnChg>
        <pc:cxnChg chg="add mod">
          <ac:chgData name="Shawn Shao" userId="453d2a0c-6247-4e9c-a934-cabd9d10664f" providerId="ADAL" clId="{DE215998-F13E-4765-8C96-0B67EB3848DB}" dt="2019-07-21T13:50:56.263" v="1454" actId="14100"/>
          <ac:cxnSpMkLst>
            <pc:docMk/>
            <pc:sldMk cId="32187047" sldId="280"/>
            <ac:cxnSpMk id="26" creationId="{7EDEC41A-705E-440A-BE05-318F29631666}"/>
          </ac:cxnSpMkLst>
        </pc:cxnChg>
        <pc:cxnChg chg="mod">
          <ac:chgData name="Shawn Shao" userId="453d2a0c-6247-4e9c-a934-cabd9d10664f" providerId="ADAL" clId="{DE215998-F13E-4765-8C96-0B67EB3848DB}" dt="2019-07-21T13:50:09.593" v="1370" actId="14100"/>
          <ac:cxnSpMkLst>
            <pc:docMk/>
            <pc:sldMk cId="32187047" sldId="280"/>
            <ac:cxnSpMk id="30" creationId="{E36B859C-901F-406C-9721-73AD25E468BC}"/>
          </ac:cxnSpMkLst>
        </pc:cxnChg>
        <pc:cxnChg chg="add mod">
          <ac:chgData name="Shawn Shao" userId="453d2a0c-6247-4e9c-a934-cabd9d10664f" providerId="ADAL" clId="{DE215998-F13E-4765-8C96-0B67EB3848DB}" dt="2019-07-21T13:51:42.011" v="1516" actId="11529"/>
          <ac:cxnSpMkLst>
            <pc:docMk/>
            <pc:sldMk cId="32187047" sldId="280"/>
            <ac:cxnSpMk id="32" creationId="{DC2376AB-CC02-4EAE-A6BD-153C2C4C0382}"/>
          </ac:cxnSpMkLst>
        </pc:cxnChg>
        <pc:cxnChg chg="add mod">
          <ac:chgData name="Shawn Shao" userId="453d2a0c-6247-4e9c-a934-cabd9d10664f" providerId="ADAL" clId="{DE215998-F13E-4765-8C96-0B67EB3848DB}" dt="2019-07-21T13:52:29.123" v="1630" actId="13822"/>
          <ac:cxnSpMkLst>
            <pc:docMk/>
            <pc:sldMk cId="32187047" sldId="280"/>
            <ac:cxnSpMk id="35" creationId="{800C0107-7D4E-405E-8D14-CE24D4706525}"/>
          </ac:cxnSpMkLst>
        </pc:cxnChg>
        <pc:cxnChg chg="add mod">
          <ac:chgData name="Shawn Shao" userId="453d2a0c-6247-4e9c-a934-cabd9d10664f" providerId="ADAL" clId="{DE215998-F13E-4765-8C96-0B67EB3848DB}" dt="2019-07-21T13:52:31.061" v="1631" actId="13822"/>
          <ac:cxnSpMkLst>
            <pc:docMk/>
            <pc:sldMk cId="32187047" sldId="280"/>
            <ac:cxnSpMk id="37" creationId="{99DE7F4A-D2A3-4625-BD13-04A820E1EC54}"/>
          </ac:cxnSpMkLst>
        </pc:cxnChg>
        <pc:cxnChg chg="add mod">
          <ac:chgData name="Shawn Shao" userId="453d2a0c-6247-4e9c-a934-cabd9d10664f" providerId="ADAL" clId="{DE215998-F13E-4765-8C96-0B67EB3848DB}" dt="2019-07-21T13:56:26.116" v="1850" actId="11529"/>
          <ac:cxnSpMkLst>
            <pc:docMk/>
            <pc:sldMk cId="32187047" sldId="280"/>
            <ac:cxnSpMk id="42" creationId="{FBEBADAD-E5E7-4317-90B9-E2270DDBC40C}"/>
          </ac:cxnSpMkLst>
        </pc:cxnChg>
      </pc:sldChg>
      <pc:sldChg chg="addSp delSp modSp add modNotesTx">
        <pc:chgData name="Shawn Shao" userId="453d2a0c-6247-4e9c-a934-cabd9d10664f" providerId="ADAL" clId="{DE215998-F13E-4765-8C96-0B67EB3848DB}" dt="2019-07-21T14:34:44.160" v="2911" actId="1076"/>
        <pc:sldMkLst>
          <pc:docMk/>
          <pc:sldMk cId="953099235" sldId="281"/>
        </pc:sldMkLst>
        <pc:spChg chg="mod">
          <ac:chgData name="Shawn Shao" userId="453d2a0c-6247-4e9c-a934-cabd9d10664f" providerId="ADAL" clId="{DE215998-F13E-4765-8C96-0B67EB3848DB}" dt="2019-07-21T13:12:37.336" v="159" actId="20577"/>
          <ac:spMkLst>
            <pc:docMk/>
            <pc:sldMk cId="953099235" sldId="281"/>
            <ac:spMk id="2" creationId="{719B0465-3D48-4D10-928A-DE0FEE17305A}"/>
          </ac:spMkLst>
        </pc:spChg>
        <pc:spChg chg="mod">
          <ac:chgData name="Shawn Shao" userId="453d2a0c-6247-4e9c-a934-cabd9d10664f" providerId="ADAL" clId="{DE215998-F13E-4765-8C96-0B67EB3848DB}" dt="2019-07-21T13:13:03.764" v="164" actId="113"/>
          <ac:spMkLst>
            <pc:docMk/>
            <pc:sldMk cId="953099235" sldId="281"/>
            <ac:spMk id="10" creationId="{49FE5587-7E6B-43F5-935F-73191CB31E37}"/>
          </ac:spMkLst>
        </pc:spChg>
        <pc:spChg chg="mod topLvl">
          <ac:chgData name="Shawn Shao" userId="453d2a0c-6247-4e9c-a934-cabd9d10664f" providerId="ADAL" clId="{DE215998-F13E-4765-8C96-0B67EB3848DB}" dt="2019-07-21T13:14:21.284" v="182" actId="165"/>
          <ac:spMkLst>
            <pc:docMk/>
            <pc:sldMk cId="953099235" sldId="281"/>
            <ac:spMk id="19" creationId="{E686D646-B06A-4212-B79B-753EDF1FBD4D}"/>
          </ac:spMkLst>
        </pc:spChg>
        <pc:spChg chg="mod topLvl">
          <ac:chgData name="Shawn Shao" userId="453d2a0c-6247-4e9c-a934-cabd9d10664f" providerId="ADAL" clId="{DE215998-F13E-4765-8C96-0B67EB3848DB}" dt="2019-07-21T13:14:21.284" v="182" actId="165"/>
          <ac:spMkLst>
            <pc:docMk/>
            <pc:sldMk cId="953099235" sldId="281"/>
            <ac:spMk id="25" creationId="{7FA3ECCB-EAD4-4CEC-9AA3-23E6992DCE8D}"/>
          </ac:spMkLst>
        </pc:spChg>
        <pc:spChg chg="mod topLvl">
          <ac:chgData name="Shawn Shao" userId="453d2a0c-6247-4e9c-a934-cabd9d10664f" providerId="ADAL" clId="{DE215998-F13E-4765-8C96-0B67EB3848DB}" dt="2019-07-21T13:26:39.198" v="513" actId="164"/>
          <ac:spMkLst>
            <pc:docMk/>
            <pc:sldMk cId="953099235" sldId="281"/>
            <ac:spMk id="26" creationId="{63C2930C-9841-4384-A6F7-1099148C4B61}"/>
          </ac:spMkLst>
        </pc:spChg>
        <pc:spChg chg="mod topLvl">
          <ac:chgData name="Shawn Shao" userId="453d2a0c-6247-4e9c-a934-cabd9d10664f" providerId="ADAL" clId="{DE215998-F13E-4765-8C96-0B67EB3848DB}" dt="2019-07-21T13:26:39.198" v="513" actId="164"/>
          <ac:spMkLst>
            <pc:docMk/>
            <pc:sldMk cId="953099235" sldId="281"/>
            <ac:spMk id="27" creationId="{BD9891C9-34F5-481D-AA44-7FA79998EBEB}"/>
          </ac:spMkLst>
        </pc:spChg>
        <pc:spChg chg="mod topLvl">
          <ac:chgData name="Shawn Shao" userId="453d2a0c-6247-4e9c-a934-cabd9d10664f" providerId="ADAL" clId="{DE215998-F13E-4765-8C96-0B67EB3848DB}" dt="2019-07-21T13:26:39.198" v="513" actId="164"/>
          <ac:spMkLst>
            <pc:docMk/>
            <pc:sldMk cId="953099235" sldId="281"/>
            <ac:spMk id="28" creationId="{64D09754-FF45-496B-B963-0F641EA504E6}"/>
          </ac:spMkLst>
        </pc:spChg>
        <pc:spChg chg="mod topLvl">
          <ac:chgData name="Shawn Shao" userId="453d2a0c-6247-4e9c-a934-cabd9d10664f" providerId="ADAL" clId="{DE215998-F13E-4765-8C96-0B67EB3848DB}" dt="2019-07-21T13:26:39.198" v="513" actId="164"/>
          <ac:spMkLst>
            <pc:docMk/>
            <pc:sldMk cId="953099235" sldId="281"/>
            <ac:spMk id="29" creationId="{C2104EAD-ACCE-4D1B-9B80-26151070F9BD}"/>
          </ac:spMkLst>
        </pc:spChg>
        <pc:spChg chg="mod topLvl">
          <ac:chgData name="Shawn Shao" userId="453d2a0c-6247-4e9c-a934-cabd9d10664f" providerId="ADAL" clId="{DE215998-F13E-4765-8C96-0B67EB3848DB}" dt="2019-07-21T13:27:13.983" v="516" actId="208"/>
          <ac:spMkLst>
            <pc:docMk/>
            <pc:sldMk cId="953099235" sldId="281"/>
            <ac:spMk id="30" creationId="{C03FECCC-F547-4632-A124-B08F0855933C}"/>
          </ac:spMkLst>
        </pc:spChg>
        <pc:spChg chg="mod topLvl">
          <ac:chgData name="Shawn Shao" userId="453d2a0c-6247-4e9c-a934-cabd9d10664f" providerId="ADAL" clId="{DE215998-F13E-4765-8C96-0B67EB3848DB}" dt="2019-07-21T13:27:13.983" v="516" actId="208"/>
          <ac:spMkLst>
            <pc:docMk/>
            <pc:sldMk cId="953099235" sldId="281"/>
            <ac:spMk id="31" creationId="{CE4C7D31-5F10-470D-95B7-6CCA40DB4F8C}"/>
          </ac:spMkLst>
        </pc:spChg>
        <pc:spChg chg="mod topLvl">
          <ac:chgData name="Shawn Shao" userId="453d2a0c-6247-4e9c-a934-cabd9d10664f" providerId="ADAL" clId="{DE215998-F13E-4765-8C96-0B67EB3848DB}" dt="2019-07-21T13:27:13.983" v="516" actId="208"/>
          <ac:spMkLst>
            <pc:docMk/>
            <pc:sldMk cId="953099235" sldId="281"/>
            <ac:spMk id="32" creationId="{56F936F4-34A2-4354-AE79-F990479CB648}"/>
          </ac:spMkLst>
        </pc:spChg>
        <pc:spChg chg="mod topLvl">
          <ac:chgData name="Shawn Shao" userId="453d2a0c-6247-4e9c-a934-cabd9d10664f" providerId="ADAL" clId="{DE215998-F13E-4765-8C96-0B67EB3848DB}" dt="2019-07-21T13:27:13.983" v="516" actId="208"/>
          <ac:spMkLst>
            <pc:docMk/>
            <pc:sldMk cId="953099235" sldId="281"/>
            <ac:spMk id="33" creationId="{44725590-8737-4AE7-87CB-A0CA97002BA8}"/>
          </ac:spMkLst>
        </pc:spChg>
        <pc:spChg chg="mod topLvl">
          <ac:chgData name="Shawn Shao" userId="453d2a0c-6247-4e9c-a934-cabd9d10664f" providerId="ADAL" clId="{DE215998-F13E-4765-8C96-0B67EB3848DB}" dt="2019-07-21T13:27:13.983" v="516" actId="208"/>
          <ac:spMkLst>
            <pc:docMk/>
            <pc:sldMk cId="953099235" sldId="281"/>
            <ac:spMk id="34" creationId="{414BD57B-8D09-42C3-A53B-62B9C3F24445}"/>
          </ac:spMkLst>
        </pc:spChg>
        <pc:spChg chg="mod topLvl">
          <ac:chgData name="Shawn Shao" userId="453d2a0c-6247-4e9c-a934-cabd9d10664f" providerId="ADAL" clId="{DE215998-F13E-4765-8C96-0B67EB3848DB}" dt="2019-07-21T13:27:13.983" v="516" actId="208"/>
          <ac:spMkLst>
            <pc:docMk/>
            <pc:sldMk cId="953099235" sldId="281"/>
            <ac:spMk id="35" creationId="{9C85A9AE-2647-40E0-A622-DE17B095DD5D}"/>
          </ac:spMkLst>
        </pc:spChg>
        <pc:spChg chg="mod topLvl">
          <ac:chgData name="Shawn Shao" userId="453d2a0c-6247-4e9c-a934-cabd9d10664f" providerId="ADAL" clId="{DE215998-F13E-4765-8C96-0B67EB3848DB}" dt="2019-07-21T13:27:13.983" v="516" actId="208"/>
          <ac:spMkLst>
            <pc:docMk/>
            <pc:sldMk cId="953099235" sldId="281"/>
            <ac:spMk id="36" creationId="{5D4F1C99-D907-4F45-BA07-A9CECE7E142A}"/>
          </ac:spMkLst>
        </pc:spChg>
        <pc:spChg chg="mod topLvl">
          <ac:chgData name="Shawn Shao" userId="453d2a0c-6247-4e9c-a934-cabd9d10664f" providerId="ADAL" clId="{DE215998-F13E-4765-8C96-0B67EB3848DB}" dt="2019-07-21T13:27:13.983" v="516" actId="208"/>
          <ac:spMkLst>
            <pc:docMk/>
            <pc:sldMk cId="953099235" sldId="281"/>
            <ac:spMk id="37" creationId="{8C98FCEF-1DA8-4F05-B0EB-0D0BA673CE5D}"/>
          </ac:spMkLst>
        </pc:spChg>
        <pc:spChg chg="mod topLvl">
          <ac:chgData name="Shawn Shao" userId="453d2a0c-6247-4e9c-a934-cabd9d10664f" providerId="ADAL" clId="{DE215998-F13E-4765-8C96-0B67EB3848DB}" dt="2019-07-21T13:27:13.983" v="516" actId="208"/>
          <ac:spMkLst>
            <pc:docMk/>
            <pc:sldMk cId="953099235" sldId="281"/>
            <ac:spMk id="38" creationId="{4DC85686-894C-4D6E-8B99-6AE65AB117F3}"/>
          </ac:spMkLst>
        </pc:spChg>
        <pc:spChg chg="del mod topLvl">
          <ac:chgData name="Shawn Shao" userId="453d2a0c-6247-4e9c-a934-cabd9d10664f" providerId="ADAL" clId="{DE215998-F13E-4765-8C96-0B67EB3848DB}" dt="2019-07-21T13:15:07.837" v="192" actId="478"/>
          <ac:spMkLst>
            <pc:docMk/>
            <pc:sldMk cId="953099235" sldId="281"/>
            <ac:spMk id="39" creationId="{5E9E5EA3-ED44-4C6B-8EAB-A2BDA8F2558D}"/>
          </ac:spMkLst>
        </pc:spChg>
        <pc:spChg chg="del mod topLvl">
          <ac:chgData name="Shawn Shao" userId="453d2a0c-6247-4e9c-a934-cabd9d10664f" providerId="ADAL" clId="{DE215998-F13E-4765-8C96-0B67EB3848DB}" dt="2019-07-21T13:15:05.671" v="189" actId="478"/>
          <ac:spMkLst>
            <pc:docMk/>
            <pc:sldMk cId="953099235" sldId="281"/>
            <ac:spMk id="40" creationId="{5DCC7349-9B3F-450B-9594-6F269C083DAA}"/>
          </ac:spMkLst>
        </pc:spChg>
        <pc:spChg chg="del mod topLvl">
          <ac:chgData name="Shawn Shao" userId="453d2a0c-6247-4e9c-a934-cabd9d10664f" providerId="ADAL" clId="{DE215998-F13E-4765-8C96-0B67EB3848DB}" dt="2019-07-21T13:15:06.316" v="190" actId="478"/>
          <ac:spMkLst>
            <pc:docMk/>
            <pc:sldMk cId="953099235" sldId="281"/>
            <ac:spMk id="41" creationId="{FA7B87A2-E5DE-4F1E-8244-96A8EC57B118}"/>
          </ac:spMkLst>
        </pc:spChg>
        <pc:spChg chg="del mod topLvl">
          <ac:chgData name="Shawn Shao" userId="453d2a0c-6247-4e9c-a934-cabd9d10664f" providerId="ADAL" clId="{DE215998-F13E-4765-8C96-0B67EB3848DB}" dt="2019-07-21T13:15:07.100" v="191" actId="478"/>
          <ac:spMkLst>
            <pc:docMk/>
            <pc:sldMk cId="953099235" sldId="281"/>
            <ac:spMk id="42" creationId="{84610BEF-D411-4360-94CA-D0A03CCF8B15}"/>
          </ac:spMkLst>
        </pc:spChg>
        <pc:spChg chg="mod topLvl">
          <ac:chgData name="Shawn Shao" userId="453d2a0c-6247-4e9c-a934-cabd9d10664f" providerId="ADAL" clId="{DE215998-F13E-4765-8C96-0B67EB3848DB}" dt="2019-07-21T13:14:21.284" v="182" actId="165"/>
          <ac:spMkLst>
            <pc:docMk/>
            <pc:sldMk cId="953099235" sldId="281"/>
            <ac:spMk id="44" creationId="{336F726D-84E8-40F9-ADB6-266FB2FA1F71}"/>
          </ac:spMkLst>
        </pc:spChg>
        <pc:spChg chg="add del mod topLvl">
          <ac:chgData name="Shawn Shao" userId="453d2a0c-6247-4e9c-a934-cabd9d10664f" providerId="ADAL" clId="{DE215998-F13E-4765-8C96-0B67EB3848DB}" dt="2019-07-21T14:33:04.346" v="2896" actId="14100"/>
          <ac:spMkLst>
            <pc:docMk/>
            <pc:sldMk cId="953099235" sldId="281"/>
            <ac:spMk id="45" creationId="{89D87BFA-D8AE-43BF-8EA3-B9C1C46A0B43}"/>
          </ac:spMkLst>
        </pc:spChg>
        <pc:spChg chg="del">
          <ac:chgData name="Shawn Shao" userId="453d2a0c-6247-4e9c-a934-cabd9d10664f" providerId="ADAL" clId="{DE215998-F13E-4765-8C96-0B67EB3848DB}" dt="2019-07-21T13:18:57.894" v="284" actId="478"/>
          <ac:spMkLst>
            <pc:docMk/>
            <pc:sldMk cId="953099235" sldId="281"/>
            <ac:spMk id="54" creationId="{F6262734-6030-4FA9-AC6A-204397A5C109}"/>
          </ac:spMkLst>
        </pc:spChg>
        <pc:spChg chg="del">
          <ac:chgData name="Shawn Shao" userId="453d2a0c-6247-4e9c-a934-cabd9d10664f" providerId="ADAL" clId="{DE215998-F13E-4765-8C96-0B67EB3848DB}" dt="2019-07-21T13:18:51.101" v="283" actId="478"/>
          <ac:spMkLst>
            <pc:docMk/>
            <pc:sldMk cId="953099235" sldId="281"/>
            <ac:spMk id="61" creationId="{A035888D-F1E8-4599-B2A8-8074297B5003}"/>
          </ac:spMkLst>
        </pc:spChg>
        <pc:spChg chg="del">
          <ac:chgData name="Shawn Shao" userId="453d2a0c-6247-4e9c-a934-cabd9d10664f" providerId="ADAL" clId="{DE215998-F13E-4765-8C96-0B67EB3848DB}" dt="2019-07-21T13:19:41.811" v="297" actId="478"/>
          <ac:spMkLst>
            <pc:docMk/>
            <pc:sldMk cId="953099235" sldId="281"/>
            <ac:spMk id="63" creationId="{BC08125C-789E-46E3-9E0A-79259D28492D}"/>
          </ac:spMkLst>
        </pc:spChg>
        <pc:spChg chg="del">
          <ac:chgData name="Shawn Shao" userId="453d2a0c-6247-4e9c-a934-cabd9d10664f" providerId="ADAL" clId="{DE215998-F13E-4765-8C96-0B67EB3848DB}" dt="2019-07-21T13:29:40.826" v="718" actId="478"/>
          <ac:spMkLst>
            <pc:docMk/>
            <pc:sldMk cId="953099235" sldId="281"/>
            <ac:spMk id="65" creationId="{8B0E6348-9A20-43FC-BDE9-BF189911F0D5}"/>
          </ac:spMkLst>
        </pc:spChg>
        <pc:spChg chg="mod">
          <ac:chgData name="Shawn Shao" userId="453d2a0c-6247-4e9c-a934-cabd9d10664f" providerId="ADAL" clId="{DE215998-F13E-4765-8C96-0B67EB3848DB}" dt="2019-07-21T13:32:16.403" v="900" actId="1076"/>
          <ac:spMkLst>
            <pc:docMk/>
            <pc:sldMk cId="953099235" sldId="281"/>
            <ac:spMk id="68" creationId="{6406DD9B-5245-4A64-A90E-E69F09BDDEEE}"/>
          </ac:spMkLst>
        </pc:spChg>
        <pc:spChg chg="mod">
          <ac:chgData name="Shawn Shao" userId="453d2a0c-6247-4e9c-a934-cabd9d10664f" providerId="ADAL" clId="{DE215998-F13E-4765-8C96-0B67EB3848DB}" dt="2019-07-21T13:12:49.001" v="161" actId="113"/>
          <ac:spMkLst>
            <pc:docMk/>
            <pc:sldMk cId="953099235" sldId="281"/>
            <ac:spMk id="71" creationId="{F5772F9D-0369-4B53-9A7E-83938E0CC65C}"/>
          </ac:spMkLst>
        </pc:spChg>
        <pc:spChg chg="add del">
          <ac:chgData name="Shawn Shao" userId="453d2a0c-6247-4e9c-a934-cabd9d10664f" providerId="ADAL" clId="{DE215998-F13E-4765-8C96-0B67EB3848DB}" dt="2019-07-21T13:19:36.036" v="295" actId="478"/>
          <ac:spMkLst>
            <pc:docMk/>
            <pc:sldMk cId="953099235" sldId="281"/>
            <ac:spMk id="72" creationId="{509F1FD1-64F5-4D75-9140-D1DB19E0B878}"/>
          </ac:spMkLst>
        </pc:spChg>
        <pc:spChg chg="del">
          <ac:chgData name="Shawn Shao" userId="453d2a0c-6247-4e9c-a934-cabd9d10664f" providerId="ADAL" clId="{DE215998-F13E-4765-8C96-0B67EB3848DB}" dt="2019-07-21T13:28:10.893" v="581" actId="478"/>
          <ac:spMkLst>
            <pc:docMk/>
            <pc:sldMk cId="953099235" sldId="281"/>
            <ac:spMk id="74" creationId="{BEF4A0D1-1B50-45E9-8B4B-F0B0E271A388}"/>
          </ac:spMkLst>
        </pc:spChg>
        <pc:spChg chg="mod">
          <ac:chgData name="Shawn Shao" userId="453d2a0c-6247-4e9c-a934-cabd9d10664f" providerId="ADAL" clId="{DE215998-F13E-4765-8C96-0B67EB3848DB}" dt="2019-07-21T13:28:06.191" v="580" actId="20577"/>
          <ac:spMkLst>
            <pc:docMk/>
            <pc:sldMk cId="953099235" sldId="281"/>
            <ac:spMk id="77" creationId="{FBCD0025-684C-4CD0-B09D-C48AF78125BB}"/>
          </ac:spMkLst>
        </pc:spChg>
        <pc:spChg chg="add mod">
          <ac:chgData name="Shawn Shao" userId="453d2a0c-6247-4e9c-a934-cabd9d10664f" providerId="ADAL" clId="{DE215998-F13E-4765-8C96-0B67EB3848DB}" dt="2019-07-21T13:27:13.983" v="516" actId="208"/>
          <ac:spMkLst>
            <pc:docMk/>
            <pc:sldMk cId="953099235" sldId="281"/>
            <ac:spMk id="80" creationId="{E8593640-1910-4E26-8247-BBA61E125435}"/>
          </ac:spMkLst>
        </pc:spChg>
        <pc:spChg chg="add mod">
          <ac:chgData name="Shawn Shao" userId="453d2a0c-6247-4e9c-a934-cabd9d10664f" providerId="ADAL" clId="{DE215998-F13E-4765-8C96-0B67EB3848DB}" dt="2019-07-21T13:27:13.983" v="516" actId="208"/>
          <ac:spMkLst>
            <pc:docMk/>
            <pc:sldMk cId="953099235" sldId="281"/>
            <ac:spMk id="82" creationId="{BC5A272E-87CD-41B7-BB0D-69C4E33C64BA}"/>
          </ac:spMkLst>
        </pc:spChg>
        <pc:spChg chg="add mod">
          <ac:chgData name="Shawn Shao" userId="453d2a0c-6247-4e9c-a934-cabd9d10664f" providerId="ADAL" clId="{DE215998-F13E-4765-8C96-0B67EB3848DB}" dt="2019-07-21T13:27:13.983" v="516" actId="208"/>
          <ac:spMkLst>
            <pc:docMk/>
            <pc:sldMk cId="953099235" sldId="281"/>
            <ac:spMk id="85" creationId="{40517D28-12E0-437A-8177-1EEC1EE30E83}"/>
          </ac:spMkLst>
        </pc:spChg>
        <pc:spChg chg="add mod">
          <ac:chgData name="Shawn Shao" userId="453d2a0c-6247-4e9c-a934-cabd9d10664f" providerId="ADAL" clId="{DE215998-F13E-4765-8C96-0B67EB3848DB}" dt="2019-07-21T13:27:13.983" v="516" actId="208"/>
          <ac:spMkLst>
            <pc:docMk/>
            <pc:sldMk cId="953099235" sldId="281"/>
            <ac:spMk id="86" creationId="{48DC380D-D2C2-4094-A297-3450726363DB}"/>
          </ac:spMkLst>
        </pc:spChg>
        <pc:spChg chg="add mod">
          <ac:chgData name="Shawn Shao" userId="453d2a0c-6247-4e9c-a934-cabd9d10664f" providerId="ADAL" clId="{DE215998-F13E-4765-8C96-0B67EB3848DB}" dt="2019-07-21T13:27:13.983" v="516" actId="208"/>
          <ac:spMkLst>
            <pc:docMk/>
            <pc:sldMk cId="953099235" sldId="281"/>
            <ac:spMk id="87" creationId="{D61D7FFB-C341-4A42-9A60-B548E06B9260}"/>
          </ac:spMkLst>
        </pc:spChg>
        <pc:spChg chg="add mod">
          <ac:chgData name="Shawn Shao" userId="453d2a0c-6247-4e9c-a934-cabd9d10664f" providerId="ADAL" clId="{DE215998-F13E-4765-8C96-0B67EB3848DB}" dt="2019-07-21T13:27:13.983" v="516" actId="208"/>
          <ac:spMkLst>
            <pc:docMk/>
            <pc:sldMk cId="953099235" sldId="281"/>
            <ac:spMk id="89" creationId="{15D198CC-B486-45B0-AEC4-0B1081686A85}"/>
          </ac:spMkLst>
        </pc:spChg>
        <pc:spChg chg="add mod">
          <ac:chgData name="Shawn Shao" userId="453d2a0c-6247-4e9c-a934-cabd9d10664f" providerId="ADAL" clId="{DE215998-F13E-4765-8C96-0B67EB3848DB}" dt="2019-07-21T13:27:13.983" v="516" actId="208"/>
          <ac:spMkLst>
            <pc:docMk/>
            <pc:sldMk cId="953099235" sldId="281"/>
            <ac:spMk id="90" creationId="{6B82BC5E-2D59-46C6-9D21-0EA9FEA261D6}"/>
          </ac:spMkLst>
        </pc:spChg>
        <pc:spChg chg="add mod">
          <ac:chgData name="Shawn Shao" userId="453d2a0c-6247-4e9c-a934-cabd9d10664f" providerId="ADAL" clId="{DE215998-F13E-4765-8C96-0B67EB3848DB}" dt="2019-07-21T13:27:13.983" v="516" actId="208"/>
          <ac:spMkLst>
            <pc:docMk/>
            <pc:sldMk cId="953099235" sldId="281"/>
            <ac:spMk id="91" creationId="{F7DF900E-9881-4CF3-99F3-248F86F6EAA4}"/>
          </ac:spMkLst>
        </pc:spChg>
        <pc:spChg chg="add mod">
          <ac:chgData name="Shawn Shao" userId="453d2a0c-6247-4e9c-a934-cabd9d10664f" providerId="ADAL" clId="{DE215998-F13E-4765-8C96-0B67EB3848DB}" dt="2019-07-21T13:27:13.983" v="516" actId="208"/>
          <ac:spMkLst>
            <pc:docMk/>
            <pc:sldMk cId="953099235" sldId="281"/>
            <ac:spMk id="92" creationId="{68F95C2C-DCD4-4E08-AC76-9052C00C8AAB}"/>
          </ac:spMkLst>
        </pc:spChg>
        <pc:spChg chg="add mod">
          <ac:chgData name="Shawn Shao" userId="453d2a0c-6247-4e9c-a934-cabd9d10664f" providerId="ADAL" clId="{DE215998-F13E-4765-8C96-0B67EB3848DB}" dt="2019-07-21T13:27:13.983" v="516" actId="208"/>
          <ac:spMkLst>
            <pc:docMk/>
            <pc:sldMk cId="953099235" sldId="281"/>
            <ac:spMk id="93" creationId="{3ABB0C2D-3E86-4813-98DE-DACF326F75AB}"/>
          </ac:spMkLst>
        </pc:spChg>
        <pc:spChg chg="add mod">
          <ac:chgData name="Shawn Shao" userId="453d2a0c-6247-4e9c-a934-cabd9d10664f" providerId="ADAL" clId="{DE215998-F13E-4765-8C96-0B67EB3848DB}" dt="2019-07-21T13:27:13.983" v="516" actId="208"/>
          <ac:spMkLst>
            <pc:docMk/>
            <pc:sldMk cId="953099235" sldId="281"/>
            <ac:spMk id="94" creationId="{C0A19C81-2768-4E09-8F48-9F2DAD39B468}"/>
          </ac:spMkLst>
        </pc:spChg>
        <pc:spChg chg="add mod">
          <ac:chgData name="Shawn Shao" userId="453d2a0c-6247-4e9c-a934-cabd9d10664f" providerId="ADAL" clId="{DE215998-F13E-4765-8C96-0B67EB3848DB}" dt="2019-07-21T13:27:13.983" v="516" actId="208"/>
          <ac:spMkLst>
            <pc:docMk/>
            <pc:sldMk cId="953099235" sldId="281"/>
            <ac:spMk id="95" creationId="{B7955D78-6A5B-4B5A-A7EA-8A67481413BA}"/>
          </ac:spMkLst>
        </pc:spChg>
        <pc:spChg chg="add mod">
          <ac:chgData name="Shawn Shao" userId="453d2a0c-6247-4e9c-a934-cabd9d10664f" providerId="ADAL" clId="{DE215998-F13E-4765-8C96-0B67EB3848DB}" dt="2019-07-21T13:27:13.983" v="516" actId="208"/>
          <ac:spMkLst>
            <pc:docMk/>
            <pc:sldMk cId="953099235" sldId="281"/>
            <ac:spMk id="96" creationId="{6864C80D-243D-41F1-A6A1-5C7A409FBE7C}"/>
          </ac:spMkLst>
        </pc:spChg>
        <pc:spChg chg="add mod">
          <ac:chgData name="Shawn Shao" userId="453d2a0c-6247-4e9c-a934-cabd9d10664f" providerId="ADAL" clId="{DE215998-F13E-4765-8C96-0B67EB3848DB}" dt="2019-07-21T13:27:13.983" v="516" actId="208"/>
          <ac:spMkLst>
            <pc:docMk/>
            <pc:sldMk cId="953099235" sldId="281"/>
            <ac:spMk id="97" creationId="{1FCDFCB4-D10E-4CBE-839E-83AABF453692}"/>
          </ac:spMkLst>
        </pc:spChg>
        <pc:spChg chg="mod">
          <ac:chgData name="Shawn Shao" userId="453d2a0c-6247-4e9c-a934-cabd9d10664f" providerId="ADAL" clId="{DE215998-F13E-4765-8C96-0B67EB3848DB}" dt="2019-07-21T13:30:44.938" v="762" actId="20577"/>
          <ac:spMkLst>
            <pc:docMk/>
            <pc:sldMk cId="953099235" sldId="281"/>
            <ac:spMk id="102" creationId="{35EBD7FE-FD8A-4246-B9EE-C210AFE20AC2}"/>
          </ac:spMkLst>
        </pc:spChg>
        <pc:spChg chg="mod">
          <ac:chgData name="Shawn Shao" userId="453d2a0c-6247-4e9c-a934-cabd9d10664f" providerId="ADAL" clId="{DE215998-F13E-4765-8C96-0B67EB3848DB}" dt="2019-07-21T13:32:32.692" v="910" actId="20577"/>
          <ac:spMkLst>
            <pc:docMk/>
            <pc:sldMk cId="953099235" sldId="281"/>
            <ac:spMk id="105" creationId="{4F8B3CD7-6DDC-48E9-8ADA-8297DD73B024}"/>
          </ac:spMkLst>
        </pc:spChg>
        <pc:spChg chg="add mod">
          <ac:chgData name="Shawn Shao" userId="453d2a0c-6247-4e9c-a934-cabd9d10664f" providerId="ADAL" clId="{DE215998-F13E-4765-8C96-0B67EB3848DB}" dt="2019-07-21T13:27:13.983" v="516" actId="208"/>
          <ac:spMkLst>
            <pc:docMk/>
            <pc:sldMk cId="953099235" sldId="281"/>
            <ac:spMk id="107" creationId="{68C89150-1E1B-42FE-9DB7-B85EC9AE12EC}"/>
          </ac:spMkLst>
        </pc:spChg>
        <pc:spChg chg="add mod">
          <ac:chgData name="Shawn Shao" userId="453d2a0c-6247-4e9c-a934-cabd9d10664f" providerId="ADAL" clId="{DE215998-F13E-4765-8C96-0B67EB3848DB}" dt="2019-07-21T13:27:13.983" v="516" actId="208"/>
          <ac:spMkLst>
            <pc:docMk/>
            <pc:sldMk cId="953099235" sldId="281"/>
            <ac:spMk id="108" creationId="{2F37D1C2-CC99-433A-889A-1AA795916F3F}"/>
          </ac:spMkLst>
        </pc:spChg>
        <pc:spChg chg="add mod">
          <ac:chgData name="Shawn Shao" userId="453d2a0c-6247-4e9c-a934-cabd9d10664f" providerId="ADAL" clId="{DE215998-F13E-4765-8C96-0B67EB3848DB}" dt="2019-07-21T13:27:13.983" v="516" actId="208"/>
          <ac:spMkLst>
            <pc:docMk/>
            <pc:sldMk cId="953099235" sldId="281"/>
            <ac:spMk id="109" creationId="{BB83B823-1E8A-4954-8F99-D05A86DAF1F4}"/>
          </ac:spMkLst>
        </pc:spChg>
        <pc:spChg chg="add mod">
          <ac:chgData name="Shawn Shao" userId="453d2a0c-6247-4e9c-a934-cabd9d10664f" providerId="ADAL" clId="{DE215998-F13E-4765-8C96-0B67EB3848DB}" dt="2019-07-21T13:27:13.983" v="516" actId="208"/>
          <ac:spMkLst>
            <pc:docMk/>
            <pc:sldMk cId="953099235" sldId="281"/>
            <ac:spMk id="110" creationId="{FF74153E-C403-4344-854D-9A74A2C4EFD0}"/>
          </ac:spMkLst>
        </pc:spChg>
        <pc:spChg chg="add mod">
          <ac:chgData name="Shawn Shao" userId="453d2a0c-6247-4e9c-a934-cabd9d10664f" providerId="ADAL" clId="{DE215998-F13E-4765-8C96-0B67EB3848DB}" dt="2019-07-21T14:34:28.435" v="2906" actId="1076"/>
          <ac:spMkLst>
            <pc:docMk/>
            <pc:sldMk cId="953099235" sldId="281"/>
            <ac:spMk id="111" creationId="{5BA8E675-432A-4B13-80EB-448BEC02704F}"/>
          </ac:spMkLst>
        </pc:spChg>
        <pc:spChg chg="add del mod">
          <ac:chgData name="Shawn Shao" userId="453d2a0c-6247-4e9c-a934-cabd9d10664f" providerId="ADAL" clId="{DE215998-F13E-4765-8C96-0B67EB3848DB}" dt="2019-07-21T13:15:39.568" v="197" actId="478"/>
          <ac:spMkLst>
            <pc:docMk/>
            <pc:sldMk cId="953099235" sldId="281"/>
            <ac:spMk id="111" creationId="{DB8BE560-8020-454D-B74F-7AE25A4F5EF5}"/>
          </ac:spMkLst>
        </pc:spChg>
        <pc:spChg chg="add del mod">
          <ac:chgData name="Shawn Shao" userId="453d2a0c-6247-4e9c-a934-cabd9d10664f" providerId="ADAL" clId="{DE215998-F13E-4765-8C96-0B67EB3848DB}" dt="2019-07-21T13:15:39.568" v="197" actId="478"/>
          <ac:spMkLst>
            <pc:docMk/>
            <pc:sldMk cId="953099235" sldId="281"/>
            <ac:spMk id="112" creationId="{30E163B0-BEB3-4E3E-A598-F7692D0FF08D}"/>
          </ac:spMkLst>
        </pc:spChg>
        <pc:spChg chg="add mod">
          <ac:chgData name="Shawn Shao" userId="453d2a0c-6247-4e9c-a934-cabd9d10664f" providerId="ADAL" clId="{DE215998-F13E-4765-8C96-0B67EB3848DB}" dt="2019-07-21T13:27:13.983" v="516" actId="208"/>
          <ac:spMkLst>
            <pc:docMk/>
            <pc:sldMk cId="953099235" sldId="281"/>
            <ac:spMk id="113" creationId="{4E8AF598-21DF-4FF4-94CA-83C4211ACF6F}"/>
          </ac:spMkLst>
        </pc:spChg>
        <pc:spChg chg="add del mod">
          <ac:chgData name="Shawn Shao" userId="453d2a0c-6247-4e9c-a934-cabd9d10664f" providerId="ADAL" clId="{DE215998-F13E-4765-8C96-0B67EB3848DB}" dt="2019-07-21T13:15:39.568" v="197" actId="478"/>
          <ac:spMkLst>
            <pc:docMk/>
            <pc:sldMk cId="953099235" sldId="281"/>
            <ac:spMk id="114" creationId="{234A394E-49AA-48F4-BE1A-3867E32BA066}"/>
          </ac:spMkLst>
        </pc:spChg>
        <pc:spChg chg="add mod">
          <ac:chgData name="Shawn Shao" userId="453d2a0c-6247-4e9c-a934-cabd9d10664f" providerId="ADAL" clId="{DE215998-F13E-4765-8C96-0B67EB3848DB}" dt="2019-07-21T14:34:44.160" v="2911" actId="1076"/>
          <ac:spMkLst>
            <pc:docMk/>
            <pc:sldMk cId="953099235" sldId="281"/>
            <ac:spMk id="114" creationId="{B40FA1DF-61EE-4A0A-9ADE-BC8A3DBC65CF}"/>
          </ac:spMkLst>
        </pc:spChg>
        <pc:spChg chg="add del mod">
          <ac:chgData name="Shawn Shao" userId="453d2a0c-6247-4e9c-a934-cabd9d10664f" providerId="ADAL" clId="{DE215998-F13E-4765-8C96-0B67EB3848DB}" dt="2019-07-21T13:15:39.568" v="197" actId="478"/>
          <ac:spMkLst>
            <pc:docMk/>
            <pc:sldMk cId="953099235" sldId="281"/>
            <ac:spMk id="115" creationId="{5572219B-4CF2-436D-A245-C1CD6D10F716}"/>
          </ac:spMkLst>
        </pc:spChg>
        <pc:spChg chg="add mod">
          <ac:chgData name="Shawn Shao" userId="453d2a0c-6247-4e9c-a934-cabd9d10664f" providerId="ADAL" clId="{DE215998-F13E-4765-8C96-0B67EB3848DB}" dt="2019-07-21T13:27:13.983" v="516" actId="208"/>
          <ac:spMkLst>
            <pc:docMk/>
            <pc:sldMk cId="953099235" sldId="281"/>
            <ac:spMk id="116" creationId="{E2B88B52-611D-4FB2-A70D-1AB7B85CDCDD}"/>
          </ac:spMkLst>
        </pc:spChg>
        <pc:spChg chg="add del mod">
          <ac:chgData name="Shawn Shao" userId="453d2a0c-6247-4e9c-a934-cabd9d10664f" providerId="ADAL" clId="{DE215998-F13E-4765-8C96-0B67EB3848DB}" dt="2019-07-21T13:15:39.568" v="197" actId="478"/>
          <ac:spMkLst>
            <pc:docMk/>
            <pc:sldMk cId="953099235" sldId="281"/>
            <ac:spMk id="117" creationId="{3EBFFFB1-1E25-420A-9605-41D935E5C22A}"/>
          </ac:spMkLst>
        </pc:spChg>
        <pc:spChg chg="add del mod">
          <ac:chgData name="Shawn Shao" userId="453d2a0c-6247-4e9c-a934-cabd9d10664f" providerId="ADAL" clId="{DE215998-F13E-4765-8C96-0B67EB3848DB}" dt="2019-07-21T13:15:39.568" v="197" actId="478"/>
          <ac:spMkLst>
            <pc:docMk/>
            <pc:sldMk cId="953099235" sldId="281"/>
            <ac:spMk id="118" creationId="{33C5D7F1-2E7A-44C5-9B1E-18EA56C5C9B2}"/>
          </ac:spMkLst>
        </pc:spChg>
        <pc:spChg chg="add mod">
          <ac:chgData name="Shawn Shao" userId="453d2a0c-6247-4e9c-a934-cabd9d10664f" providerId="ADAL" clId="{DE215998-F13E-4765-8C96-0B67EB3848DB}" dt="2019-07-21T13:27:13.983" v="516" actId="208"/>
          <ac:spMkLst>
            <pc:docMk/>
            <pc:sldMk cId="953099235" sldId="281"/>
            <ac:spMk id="119" creationId="{32568797-EEDB-4925-A1A3-D1DFA1EC0427}"/>
          </ac:spMkLst>
        </pc:spChg>
        <pc:spChg chg="add mod">
          <ac:chgData name="Shawn Shao" userId="453d2a0c-6247-4e9c-a934-cabd9d10664f" providerId="ADAL" clId="{DE215998-F13E-4765-8C96-0B67EB3848DB}" dt="2019-07-21T13:27:13.983" v="516" actId="208"/>
          <ac:spMkLst>
            <pc:docMk/>
            <pc:sldMk cId="953099235" sldId="281"/>
            <ac:spMk id="120" creationId="{1A6AC768-B70C-43F2-B27D-7EBE855A4843}"/>
          </ac:spMkLst>
        </pc:spChg>
        <pc:spChg chg="add mod">
          <ac:chgData name="Shawn Shao" userId="453d2a0c-6247-4e9c-a934-cabd9d10664f" providerId="ADAL" clId="{DE215998-F13E-4765-8C96-0B67EB3848DB}" dt="2019-07-21T13:27:13.983" v="516" actId="208"/>
          <ac:spMkLst>
            <pc:docMk/>
            <pc:sldMk cId="953099235" sldId="281"/>
            <ac:spMk id="121" creationId="{A2665C74-3E3A-46EF-954C-6A52A87F586A}"/>
          </ac:spMkLst>
        </pc:spChg>
        <pc:spChg chg="add mod">
          <ac:chgData name="Shawn Shao" userId="453d2a0c-6247-4e9c-a934-cabd9d10664f" providerId="ADAL" clId="{DE215998-F13E-4765-8C96-0B67EB3848DB}" dt="2019-07-21T13:27:13.983" v="516" actId="208"/>
          <ac:spMkLst>
            <pc:docMk/>
            <pc:sldMk cId="953099235" sldId="281"/>
            <ac:spMk id="122" creationId="{222741A0-45A9-4353-925E-DFA280C37FC3}"/>
          </ac:spMkLst>
        </pc:spChg>
        <pc:spChg chg="add mod">
          <ac:chgData name="Shawn Shao" userId="453d2a0c-6247-4e9c-a934-cabd9d10664f" providerId="ADAL" clId="{DE215998-F13E-4765-8C96-0B67EB3848DB}" dt="2019-07-21T13:27:13.983" v="516" actId="208"/>
          <ac:spMkLst>
            <pc:docMk/>
            <pc:sldMk cId="953099235" sldId="281"/>
            <ac:spMk id="123" creationId="{58439898-192F-4075-A428-5DB08A770423}"/>
          </ac:spMkLst>
        </pc:spChg>
        <pc:spChg chg="add mod">
          <ac:chgData name="Shawn Shao" userId="453d2a0c-6247-4e9c-a934-cabd9d10664f" providerId="ADAL" clId="{DE215998-F13E-4765-8C96-0B67EB3848DB}" dt="2019-07-21T13:27:13.983" v="516" actId="208"/>
          <ac:spMkLst>
            <pc:docMk/>
            <pc:sldMk cId="953099235" sldId="281"/>
            <ac:spMk id="124" creationId="{AF85ECE3-D8B4-4187-A125-F339253270B1}"/>
          </ac:spMkLst>
        </pc:spChg>
        <pc:spChg chg="add mod">
          <ac:chgData name="Shawn Shao" userId="453d2a0c-6247-4e9c-a934-cabd9d10664f" providerId="ADAL" clId="{DE215998-F13E-4765-8C96-0B67EB3848DB}" dt="2019-07-21T13:27:13.983" v="516" actId="208"/>
          <ac:spMkLst>
            <pc:docMk/>
            <pc:sldMk cId="953099235" sldId="281"/>
            <ac:spMk id="125" creationId="{D0053F05-99F7-4424-9214-8E684FF03ACA}"/>
          </ac:spMkLst>
        </pc:spChg>
        <pc:spChg chg="add mod">
          <ac:chgData name="Shawn Shao" userId="453d2a0c-6247-4e9c-a934-cabd9d10664f" providerId="ADAL" clId="{DE215998-F13E-4765-8C96-0B67EB3848DB}" dt="2019-07-21T13:27:13.983" v="516" actId="208"/>
          <ac:spMkLst>
            <pc:docMk/>
            <pc:sldMk cId="953099235" sldId="281"/>
            <ac:spMk id="126" creationId="{95048F8F-F3B4-42F7-A4E0-C0A5D3F4CE13}"/>
          </ac:spMkLst>
        </pc:spChg>
        <pc:spChg chg="add mod">
          <ac:chgData name="Shawn Shao" userId="453d2a0c-6247-4e9c-a934-cabd9d10664f" providerId="ADAL" clId="{DE215998-F13E-4765-8C96-0B67EB3848DB}" dt="2019-07-21T13:27:13.983" v="516" actId="208"/>
          <ac:spMkLst>
            <pc:docMk/>
            <pc:sldMk cId="953099235" sldId="281"/>
            <ac:spMk id="127" creationId="{E5DBC7EE-6AED-4DE7-B076-A71096E213E6}"/>
          </ac:spMkLst>
        </pc:spChg>
        <pc:spChg chg="add mod">
          <ac:chgData name="Shawn Shao" userId="453d2a0c-6247-4e9c-a934-cabd9d10664f" providerId="ADAL" clId="{DE215998-F13E-4765-8C96-0B67EB3848DB}" dt="2019-07-21T13:27:13.983" v="516" actId="208"/>
          <ac:spMkLst>
            <pc:docMk/>
            <pc:sldMk cId="953099235" sldId="281"/>
            <ac:spMk id="128" creationId="{1A68D540-8803-4B95-B6C2-AF6C5C16DE48}"/>
          </ac:spMkLst>
        </pc:spChg>
        <pc:spChg chg="add mod">
          <ac:chgData name="Shawn Shao" userId="453d2a0c-6247-4e9c-a934-cabd9d10664f" providerId="ADAL" clId="{DE215998-F13E-4765-8C96-0B67EB3848DB}" dt="2019-07-21T13:27:13.983" v="516" actId="208"/>
          <ac:spMkLst>
            <pc:docMk/>
            <pc:sldMk cId="953099235" sldId="281"/>
            <ac:spMk id="129" creationId="{CDE31106-7BC1-4A5A-8E1A-5FD65350B7B5}"/>
          </ac:spMkLst>
        </pc:spChg>
        <pc:spChg chg="add mod">
          <ac:chgData name="Shawn Shao" userId="453d2a0c-6247-4e9c-a934-cabd9d10664f" providerId="ADAL" clId="{DE215998-F13E-4765-8C96-0B67EB3848DB}" dt="2019-07-21T13:27:13.983" v="516" actId="208"/>
          <ac:spMkLst>
            <pc:docMk/>
            <pc:sldMk cId="953099235" sldId="281"/>
            <ac:spMk id="130" creationId="{201D2849-9539-4D12-B91E-89CF896B5CF7}"/>
          </ac:spMkLst>
        </pc:spChg>
        <pc:spChg chg="add mod">
          <ac:chgData name="Shawn Shao" userId="453d2a0c-6247-4e9c-a934-cabd9d10664f" providerId="ADAL" clId="{DE215998-F13E-4765-8C96-0B67EB3848DB}" dt="2019-07-21T13:27:13.983" v="516" actId="208"/>
          <ac:spMkLst>
            <pc:docMk/>
            <pc:sldMk cId="953099235" sldId="281"/>
            <ac:spMk id="131" creationId="{1359A86A-06AF-41C7-8466-5583E1294860}"/>
          </ac:spMkLst>
        </pc:spChg>
        <pc:spChg chg="add mod">
          <ac:chgData name="Shawn Shao" userId="453d2a0c-6247-4e9c-a934-cabd9d10664f" providerId="ADAL" clId="{DE215998-F13E-4765-8C96-0B67EB3848DB}" dt="2019-07-21T13:27:13.983" v="516" actId="208"/>
          <ac:spMkLst>
            <pc:docMk/>
            <pc:sldMk cId="953099235" sldId="281"/>
            <ac:spMk id="132" creationId="{EE634526-3659-4209-9F89-E2A763675FB6}"/>
          </ac:spMkLst>
        </pc:spChg>
        <pc:spChg chg="add mod">
          <ac:chgData name="Shawn Shao" userId="453d2a0c-6247-4e9c-a934-cabd9d10664f" providerId="ADAL" clId="{DE215998-F13E-4765-8C96-0B67EB3848DB}" dt="2019-07-21T13:27:13.983" v="516" actId="208"/>
          <ac:spMkLst>
            <pc:docMk/>
            <pc:sldMk cId="953099235" sldId="281"/>
            <ac:spMk id="133" creationId="{8A03B719-4737-43C1-BA29-AC636FABC354}"/>
          </ac:spMkLst>
        </pc:spChg>
        <pc:spChg chg="add mod">
          <ac:chgData name="Shawn Shao" userId="453d2a0c-6247-4e9c-a934-cabd9d10664f" providerId="ADAL" clId="{DE215998-F13E-4765-8C96-0B67EB3848DB}" dt="2019-07-21T13:27:13.983" v="516" actId="208"/>
          <ac:spMkLst>
            <pc:docMk/>
            <pc:sldMk cId="953099235" sldId="281"/>
            <ac:spMk id="134" creationId="{EB5BCB9F-83E2-45B6-975A-003034973AD9}"/>
          </ac:spMkLst>
        </pc:spChg>
        <pc:spChg chg="add mod">
          <ac:chgData name="Shawn Shao" userId="453d2a0c-6247-4e9c-a934-cabd9d10664f" providerId="ADAL" clId="{DE215998-F13E-4765-8C96-0B67EB3848DB}" dt="2019-07-21T13:27:13.983" v="516" actId="208"/>
          <ac:spMkLst>
            <pc:docMk/>
            <pc:sldMk cId="953099235" sldId="281"/>
            <ac:spMk id="135" creationId="{162C240F-6B0A-4D80-896C-4D118ECC8FFD}"/>
          </ac:spMkLst>
        </pc:spChg>
        <pc:spChg chg="add del mod">
          <ac:chgData name="Shawn Shao" userId="453d2a0c-6247-4e9c-a934-cabd9d10664f" providerId="ADAL" clId="{DE215998-F13E-4765-8C96-0B67EB3848DB}" dt="2019-07-21T13:16:40.660" v="201" actId="478"/>
          <ac:spMkLst>
            <pc:docMk/>
            <pc:sldMk cId="953099235" sldId="281"/>
            <ac:spMk id="136" creationId="{7286617F-DC4B-4F42-B96F-98FB7A6A7214}"/>
          </ac:spMkLst>
        </pc:spChg>
        <pc:spChg chg="add mod">
          <ac:chgData name="Shawn Shao" userId="453d2a0c-6247-4e9c-a934-cabd9d10664f" providerId="ADAL" clId="{DE215998-F13E-4765-8C96-0B67EB3848DB}" dt="2019-07-21T13:27:13.983" v="516" actId="208"/>
          <ac:spMkLst>
            <pc:docMk/>
            <pc:sldMk cId="953099235" sldId="281"/>
            <ac:spMk id="137" creationId="{5E69255B-F507-49CE-9ED4-5C5BD28E0075}"/>
          </ac:spMkLst>
        </pc:spChg>
        <pc:spChg chg="add mod">
          <ac:chgData name="Shawn Shao" userId="453d2a0c-6247-4e9c-a934-cabd9d10664f" providerId="ADAL" clId="{DE215998-F13E-4765-8C96-0B67EB3848DB}" dt="2019-07-21T13:27:13.983" v="516" actId="208"/>
          <ac:spMkLst>
            <pc:docMk/>
            <pc:sldMk cId="953099235" sldId="281"/>
            <ac:spMk id="138" creationId="{95689899-B3D6-4846-A260-55F26EA70CA8}"/>
          </ac:spMkLst>
        </pc:spChg>
        <pc:spChg chg="add mod">
          <ac:chgData name="Shawn Shao" userId="453d2a0c-6247-4e9c-a934-cabd9d10664f" providerId="ADAL" clId="{DE215998-F13E-4765-8C96-0B67EB3848DB}" dt="2019-07-21T13:27:13.983" v="516" actId="208"/>
          <ac:spMkLst>
            <pc:docMk/>
            <pc:sldMk cId="953099235" sldId="281"/>
            <ac:spMk id="139" creationId="{14D5F1FD-2876-40B3-9138-37E75544A43E}"/>
          </ac:spMkLst>
        </pc:spChg>
        <pc:spChg chg="add mod">
          <ac:chgData name="Shawn Shao" userId="453d2a0c-6247-4e9c-a934-cabd9d10664f" providerId="ADAL" clId="{DE215998-F13E-4765-8C96-0B67EB3848DB}" dt="2019-07-21T13:27:13.983" v="516" actId="208"/>
          <ac:spMkLst>
            <pc:docMk/>
            <pc:sldMk cId="953099235" sldId="281"/>
            <ac:spMk id="140" creationId="{EEBC23F6-728B-4323-8527-3894F159BE53}"/>
          </ac:spMkLst>
        </pc:spChg>
        <pc:spChg chg="add mod">
          <ac:chgData name="Shawn Shao" userId="453d2a0c-6247-4e9c-a934-cabd9d10664f" providerId="ADAL" clId="{DE215998-F13E-4765-8C96-0B67EB3848DB}" dt="2019-07-21T13:31:55.281" v="895" actId="20577"/>
          <ac:spMkLst>
            <pc:docMk/>
            <pc:sldMk cId="953099235" sldId="281"/>
            <ac:spMk id="141" creationId="{CE5FF31C-7B7E-40D3-AC08-55D662ED3EC3}"/>
          </ac:spMkLst>
        </pc:spChg>
        <pc:grpChg chg="del">
          <ac:chgData name="Shawn Shao" userId="453d2a0c-6247-4e9c-a934-cabd9d10664f" providerId="ADAL" clId="{DE215998-F13E-4765-8C96-0B67EB3848DB}" dt="2019-07-21T13:14:21.284" v="182" actId="165"/>
          <ac:grpSpMkLst>
            <pc:docMk/>
            <pc:sldMk cId="953099235" sldId="281"/>
            <ac:grpSpMk id="17" creationId="{3E2DEEC3-0D6E-4463-A2F6-D613D72BEAA8}"/>
          </ac:grpSpMkLst>
        </pc:grpChg>
        <pc:grpChg chg="add mod">
          <ac:chgData name="Shawn Shao" userId="453d2a0c-6247-4e9c-a934-cabd9d10664f" providerId="ADAL" clId="{DE215998-F13E-4765-8C96-0B67EB3848DB}" dt="2019-07-21T13:26:42.669" v="515" actId="1076"/>
          <ac:grpSpMkLst>
            <pc:docMk/>
            <pc:sldMk cId="953099235" sldId="281"/>
            <ac:grpSpMk id="22" creationId="{091C559A-AA57-4D8E-92FC-48347B7DCA04}"/>
          </ac:grpSpMkLst>
        </pc:grpChg>
        <pc:graphicFrameChg chg="ord">
          <ac:chgData name="Shawn Shao" userId="453d2a0c-6247-4e9c-a934-cabd9d10664f" providerId="ADAL" clId="{DE215998-F13E-4765-8C96-0B67EB3848DB}" dt="2019-07-21T13:13:33.138" v="165" actId="167"/>
          <ac:graphicFrameMkLst>
            <pc:docMk/>
            <pc:sldMk cId="953099235" sldId="281"/>
            <ac:graphicFrameMk id="4" creationId="{6A698550-FB6C-4999-9E14-EED704ECF00C}"/>
          </ac:graphicFrameMkLst>
        </pc:graphicFrameChg>
        <pc:graphicFrameChg chg="mod modGraphic">
          <ac:chgData name="Shawn Shao" userId="453d2a0c-6247-4e9c-a934-cabd9d10664f" providerId="ADAL" clId="{DE215998-F13E-4765-8C96-0B67EB3848DB}" dt="2019-07-21T13:24:59.961" v="503" actId="20577"/>
          <ac:graphicFrameMkLst>
            <pc:docMk/>
            <pc:sldMk cId="953099235" sldId="281"/>
            <ac:graphicFrameMk id="53" creationId="{41F11B86-9BCB-4C23-9E2B-33A2AADA4322}"/>
          </ac:graphicFrameMkLst>
        </pc:graphicFrameChg>
        <pc:graphicFrameChg chg="modGraphic">
          <ac:chgData name="Shawn Shao" userId="453d2a0c-6247-4e9c-a934-cabd9d10664f" providerId="ADAL" clId="{DE215998-F13E-4765-8C96-0B67EB3848DB}" dt="2019-07-21T13:30:02.140" v="724" actId="20577"/>
          <ac:graphicFrameMkLst>
            <pc:docMk/>
            <pc:sldMk cId="953099235" sldId="281"/>
            <ac:graphicFrameMk id="101" creationId="{B797F3B5-324D-4013-93E1-C4C4900DA29F}"/>
          </ac:graphicFrameMkLst>
        </pc:graphicFrameChg>
        <pc:graphicFrameChg chg="modGraphic">
          <ac:chgData name="Shawn Shao" userId="453d2a0c-6247-4e9c-a934-cabd9d10664f" providerId="ADAL" clId="{DE215998-F13E-4765-8C96-0B67EB3848DB}" dt="2019-07-21T13:29:50.988" v="720" actId="2165"/>
          <ac:graphicFrameMkLst>
            <pc:docMk/>
            <pc:sldMk cId="953099235" sldId="281"/>
            <ac:graphicFrameMk id="106" creationId="{E7A295FD-AB3A-4C2F-9484-23B44988F8D2}"/>
          </ac:graphicFrameMkLst>
        </pc:graphicFrameChg>
        <pc:picChg chg="mod topLvl">
          <ac:chgData name="Shawn Shao" userId="453d2a0c-6247-4e9c-a934-cabd9d10664f" providerId="ADAL" clId="{DE215998-F13E-4765-8C96-0B67EB3848DB}" dt="2019-07-21T13:14:21.284" v="182" actId="165"/>
          <ac:picMkLst>
            <pc:docMk/>
            <pc:sldMk cId="953099235" sldId="281"/>
            <ac:picMk id="23" creationId="{9507020A-1811-4735-A2F3-4B68E215375A}"/>
          </ac:picMkLst>
        </pc:picChg>
        <pc:picChg chg="mod topLvl">
          <ac:chgData name="Shawn Shao" userId="453d2a0c-6247-4e9c-a934-cabd9d10664f" providerId="ADAL" clId="{DE215998-F13E-4765-8C96-0B67EB3848DB}" dt="2019-07-21T13:14:21.284" v="182" actId="165"/>
          <ac:picMkLst>
            <pc:docMk/>
            <pc:sldMk cId="953099235" sldId="281"/>
            <ac:picMk id="43" creationId="{DB381C0F-CC79-4181-B3E6-CE01523AE058}"/>
          </ac:picMkLst>
        </pc:picChg>
        <pc:picChg chg="ord">
          <ac:chgData name="Shawn Shao" userId="453d2a0c-6247-4e9c-a934-cabd9d10664f" providerId="ADAL" clId="{DE215998-F13E-4765-8C96-0B67EB3848DB}" dt="2019-07-21T13:13:36.016" v="166" actId="167"/>
          <ac:picMkLst>
            <pc:docMk/>
            <pc:sldMk cId="953099235" sldId="281"/>
            <ac:picMk id="81" creationId="{D955057B-CB20-4B58-96D1-80BAAABFEE4B}"/>
          </ac:picMkLst>
        </pc:picChg>
        <pc:cxnChg chg="del mod">
          <ac:chgData name="Shawn Shao" userId="453d2a0c-6247-4e9c-a934-cabd9d10664f" providerId="ADAL" clId="{DE215998-F13E-4765-8C96-0B67EB3848DB}" dt="2019-07-21T13:19:00.063" v="286" actId="478"/>
          <ac:cxnSpMkLst>
            <pc:docMk/>
            <pc:sldMk cId="953099235" sldId="281"/>
            <ac:cxnSpMk id="6" creationId="{92F59C36-8CB8-4DE4-85CE-0AE6AC81232E}"/>
          </ac:cxnSpMkLst>
        </pc:cxnChg>
        <pc:cxnChg chg="del mod">
          <ac:chgData name="Shawn Shao" userId="453d2a0c-6247-4e9c-a934-cabd9d10664f" providerId="ADAL" clId="{DE215998-F13E-4765-8C96-0B67EB3848DB}" dt="2019-07-21T13:18:59.208" v="285" actId="478"/>
          <ac:cxnSpMkLst>
            <pc:docMk/>
            <pc:sldMk cId="953099235" sldId="281"/>
            <ac:cxnSpMk id="8" creationId="{274E85B3-7DB4-4CB7-8455-0643C00289FB}"/>
          </ac:cxnSpMkLst>
        </pc:cxnChg>
        <pc:cxnChg chg="del mod">
          <ac:chgData name="Shawn Shao" userId="453d2a0c-6247-4e9c-a934-cabd9d10664f" providerId="ADAL" clId="{DE215998-F13E-4765-8C96-0B67EB3848DB}" dt="2019-07-21T13:19:41.811" v="297" actId="478"/>
          <ac:cxnSpMkLst>
            <pc:docMk/>
            <pc:sldMk cId="953099235" sldId="281"/>
            <ac:cxnSpMk id="24" creationId="{DA552B6A-C3C7-41ED-8727-5555A432F823}"/>
          </ac:cxnSpMkLst>
        </pc:cxnChg>
        <pc:cxnChg chg="add del mod topLvl">
          <ac:chgData name="Shawn Shao" userId="453d2a0c-6247-4e9c-a934-cabd9d10664f" providerId="ADAL" clId="{DE215998-F13E-4765-8C96-0B67EB3848DB}" dt="2019-07-21T14:33:04.346" v="2896" actId="14100"/>
          <ac:cxnSpMkLst>
            <pc:docMk/>
            <pc:sldMk cId="953099235" sldId="281"/>
            <ac:cxnSpMk id="46" creationId="{009B9B4F-6DD3-43C1-9EE9-7DACDB8A6D02}"/>
          </ac:cxnSpMkLst>
        </pc:cxnChg>
        <pc:cxnChg chg="add mod">
          <ac:chgData name="Shawn Shao" userId="453d2a0c-6247-4e9c-a934-cabd9d10664f" providerId="ADAL" clId="{DE215998-F13E-4765-8C96-0B67EB3848DB}" dt="2019-07-21T13:32:06.460" v="897" actId="13822"/>
          <ac:cxnSpMkLst>
            <pc:docMk/>
            <pc:sldMk cId="953099235" sldId="281"/>
            <ac:cxnSpMk id="49" creationId="{D19C8C45-40B4-486A-A915-98E152D27F77}"/>
          </ac:cxnSpMkLst>
        </pc:cxnChg>
        <pc:cxnChg chg="del mod">
          <ac:chgData name="Shawn Shao" userId="453d2a0c-6247-4e9c-a934-cabd9d10664f" providerId="ADAL" clId="{DE215998-F13E-4765-8C96-0B67EB3848DB}" dt="2019-07-21T13:29:40.826" v="718" actId="478"/>
          <ac:cxnSpMkLst>
            <pc:docMk/>
            <pc:sldMk cId="953099235" sldId="281"/>
            <ac:cxnSpMk id="67" creationId="{7B6383E9-61D8-478E-93EE-8F3C86309FCA}"/>
          </ac:cxnSpMkLst>
        </pc:cxnChg>
        <pc:cxnChg chg="mod">
          <ac:chgData name="Shawn Shao" userId="453d2a0c-6247-4e9c-a934-cabd9d10664f" providerId="ADAL" clId="{DE215998-F13E-4765-8C96-0B67EB3848DB}" dt="2019-07-21T13:32:18.645" v="901" actId="14100"/>
          <ac:cxnSpMkLst>
            <pc:docMk/>
            <pc:sldMk cId="953099235" sldId="281"/>
            <ac:cxnSpMk id="70" creationId="{3419A589-191D-43AE-917D-E6813B4AF224}"/>
          </ac:cxnSpMkLst>
        </pc:cxnChg>
        <pc:cxnChg chg="del">
          <ac:chgData name="Shawn Shao" userId="453d2a0c-6247-4e9c-a934-cabd9d10664f" providerId="ADAL" clId="{DE215998-F13E-4765-8C96-0B67EB3848DB}" dt="2019-07-21T13:19:37.179" v="296" actId="478"/>
          <ac:cxnSpMkLst>
            <pc:docMk/>
            <pc:sldMk cId="953099235" sldId="281"/>
            <ac:cxnSpMk id="73" creationId="{86453364-6DD0-488D-A8B9-146968793408}"/>
          </ac:cxnSpMkLst>
        </pc:cxnChg>
        <pc:cxnChg chg="del mod">
          <ac:chgData name="Shawn Shao" userId="453d2a0c-6247-4e9c-a934-cabd9d10664f" providerId="ADAL" clId="{DE215998-F13E-4765-8C96-0B67EB3848DB}" dt="2019-07-21T13:28:16.029" v="582" actId="478"/>
          <ac:cxnSpMkLst>
            <pc:docMk/>
            <pc:sldMk cId="953099235" sldId="281"/>
            <ac:cxnSpMk id="75" creationId="{3381FADA-FF21-4254-AB44-523045496E0A}"/>
          </ac:cxnSpMkLst>
        </pc:cxnChg>
        <pc:cxnChg chg="mod">
          <ac:chgData name="Shawn Shao" userId="453d2a0c-6247-4e9c-a934-cabd9d10664f" providerId="ADAL" clId="{DE215998-F13E-4765-8C96-0B67EB3848DB}" dt="2019-07-21T13:12:26.070" v="131" actId="14100"/>
          <ac:cxnSpMkLst>
            <pc:docMk/>
            <pc:sldMk cId="953099235" sldId="281"/>
            <ac:cxnSpMk id="76" creationId="{D90A4A14-CE82-4F4D-BA8D-63D3AD2AE4AF}"/>
          </ac:cxnSpMkLst>
        </pc:cxnChg>
        <pc:cxnChg chg="mod">
          <ac:chgData name="Shawn Shao" userId="453d2a0c-6247-4e9c-a934-cabd9d10664f" providerId="ADAL" clId="{DE215998-F13E-4765-8C96-0B67EB3848DB}" dt="2019-07-21T13:25:11.659" v="504" actId="14100"/>
          <ac:cxnSpMkLst>
            <pc:docMk/>
            <pc:sldMk cId="953099235" sldId="281"/>
            <ac:cxnSpMk id="78" creationId="{DC9157D1-1684-4261-8F90-1C25B62C4844}"/>
          </ac:cxnSpMkLst>
        </pc:cxnChg>
        <pc:cxnChg chg="add mod">
          <ac:chgData name="Shawn Shao" userId="453d2a0c-6247-4e9c-a934-cabd9d10664f" providerId="ADAL" clId="{DE215998-F13E-4765-8C96-0B67EB3848DB}" dt="2019-07-21T14:34:28.435" v="2906" actId="1076"/>
          <ac:cxnSpMkLst>
            <pc:docMk/>
            <pc:sldMk cId="953099235" sldId="281"/>
            <ac:cxnSpMk id="112" creationId="{78180BC7-0080-4C36-9803-7F2F5E6BB027}"/>
          </ac:cxnSpMkLst>
        </pc:cxnChg>
        <pc:cxnChg chg="add mod">
          <ac:chgData name="Shawn Shao" userId="453d2a0c-6247-4e9c-a934-cabd9d10664f" providerId="ADAL" clId="{DE215998-F13E-4765-8C96-0B67EB3848DB}" dt="2019-07-21T14:34:44.160" v="2911" actId="1076"/>
          <ac:cxnSpMkLst>
            <pc:docMk/>
            <pc:sldMk cId="953099235" sldId="281"/>
            <ac:cxnSpMk id="115" creationId="{1DE2E3E2-EE4F-4E0C-AF0A-526CF4F78130}"/>
          </ac:cxnSpMkLst>
        </pc:cxnChg>
      </pc:sldChg>
      <pc:sldChg chg="modSp add">
        <pc:chgData name="Shawn Shao" userId="453d2a0c-6247-4e9c-a934-cabd9d10664f" providerId="ADAL" clId="{DE215998-F13E-4765-8C96-0B67EB3848DB}" dt="2019-07-21T13:43:08.456" v="1253" actId="20577"/>
        <pc:sldMkLst>
          <pc:docMk/>
          <pc:sldMk cId="122334219" sldId="282"/>
        </pc:sldMkLst>
        <pc:spChg chg="mod">
          <ac:chgData name="Shawn Shao" userId="453d2a0c-6247-4e9c-a934-cabd9d10664f" providerId="ADAL" clId="{DE215998-F13E-4765-8C96-0B67EB3848DB}" dt="2019-07-21T13:43:08.456" v="1253" actId="20577"/>
          <ac:spMkLst>
            <pc:docMk/>
            <pc:sldMk cId="122334219" sldId="282"/>
            <ac:spMk id="2" creationId="{2D3DFF70-0943-4207-9E63-E531CDFFBB58}"/>
          </ac:spMkLst>
        </pc:spChg>
      </pc:sldChg>
      <pc:sldChg chg="modSp add">
        <pc:chgData name="Shawn Shao" userId="453d2a0c-6247-4e9c-a934-cabd9d10664f" providerId="ADAL" clId="{DE215998-F13E-4765-8C96-0B67EB3848DB}" dt="2019-07-21T13:43:23.530" v="1281" actId="20577"/>
        <pc:sldMkLst>
          <pc:docMk/>
          <pc:sldMk cId="1009054706" sldId="283"/>
        </pc:sldMkLst>
        <pc:spChg chg="mod">
          <ac:chgData name="Shawn Shao" userId="453d2a0c-6247-4e9c-a934-cabd9d10664f" providerId="ADAL" clId="{DE215998-F13E-4765-8C96-0B67EB3848DB}" dt="2019-07-21T13:43:23.530" v="1281" actId="20577"/>
          <ac:spMkLst>
            <pc:docMk/>
            <pc:sldMk cId="1009054706" sldId="283"/>
            <ac:spMk id="2" creationId="{66151BD4-824D-4AD0-A046-23D10BBAE47A}"/>
          </ac:spMkLst>
        </pc:spChg>
      </pc:sldChg>
      <pc:sldChg chg="addSp delSp modSp add mod setBg">
        <pc:chgData name="Shawn Shao" userId="453d2a0c-6247-4e9c-a934-cabd9d10664f" providerId="ADAL" clId="{DE215998-F13E-4765-8C96-0B67EB3848DB}" dt="2019-07-21T13:44:49.826" v="1326" actId="26606"/>
        <pc:sldMkLst>
          <pc:docMk/>
          <pc:sldMk cId="4216990030" sldId="284"/>
        </pc:sldMkLst>
        <pc:spChg chg="mod">
          <ac:chgData name="Shawn Shao" userId="453d2a0c-6247-4e9c-a934-cabd9d10664f" providerId="ADAL" clId="{DE215998-F13E-4765-8C96-0B67EB3848DB}" dt="2019-07-21T13:44:49.826" v="1326" actId="26606"/>
          <ac:spMkLst>
            <pc:docMk/>
            <pc:sldMk cId="4216990030" sldId="284"/>
            <ac:spMk id="2" creationId="{73B4EDBA-8C4A-40F8-B728-FEE5935CA352}"/>
          </ac:spMkLst>
        </pc:spChg>
        <pc:spChg chg="mod">
          <ac:chgData name="Shawn Shao" userId="453d2a0c-6247-4e9c-a934-cabd9d10664f" providerId="ADAL" clId="{DE215998-F13E-4765-8C96-0B67EB3848DB}" dt="2019-07-21T13:44:49.826" v="1326" actId="26606"/>
          <ac:spMkLst>
            <pc:docMk/>
            <pc:sldMk cId="4216990030" sldId="284"/>
            <ac:spMk id="3" creationId="{F234E014-DAAE-44A8-8574-7741EC9D934C}"/>
          </ac:spMkLst>
        </pc:spChg>
        <pc:spChg chg="add del">
          <ac:chgData name="Shawn Shao" userId="453d2a0c-6247-4e9c-a934-cabd9d10664f" providerId="ADAL" clId="{DE215998-F13E-4765-8C96-0B67EB3848DB}" dt="2019-07-21T13:44:40.492" v="1324" actId="26606"/>
          <ac:spMkLst>
            <pc:docMk/>
            <pc:sldMk cId="4216990030" sldId="284"/>
            <ac:spMk id="8" creationId="{559AE206-7EBA-4D33-8BC9-9D8158553F0E}"/>
          </ac:spMkLst>
        </pc:spChg>
        <pc:spChg chg="add del">
          <ac:chgData name="Shawn Shao" userId="453d2a0c-6247-4e9c-a934-cabd9d10664f" providerId="ADAL" clId="{DE215998-F13E-4765-8C96-0B67EB3848DB}" dt="2019-07-21T13:44:35.745" v="1322" actId="26606"/>
          <ac:spMkLst>
            <pc:docMk/>
            <pc:sldMk cId="4216990030" sldId="284"/>
            <ac:spMk id="10" creationId="{C0B27210-D0CA-4654-B3E3-9ABB4F178EA1}"/>
          </ac:spMkLst>
        </pc:spChg>
        <pc:spChg chg="add del">
          <ac:chgData name="Shawn Shao" userId="453d2a0c-6247-4e9c-a934-cabd9d10664f" providerId="ADAL" clId="{DE215998-F13E-4765-8C96-0B67EB3848DB}" dt="2019-07-21T13:44:35.745" v="1322" actId="26606"/>
          <ac:spMkLst>
            <pc:docMk/>
            <pc:sldMk cId="4216990030" sldId="284"/>
            <ac:spMk id="12" creationId="{1DB7C82F-AB7E-4F0C-B829-FA1B9C415180}"/>
          </ac:spMkLst>
        </pc:spChg>
        <pc:spChg chg="add del">
          <ac:chgData name="Shawn Shao" userId="453d2a0c-6247-4e9c-a934-cabd9d10664f" providerId="ADAL" clId="{DE215998-F13E-4765-8C96-0B67EB3848DB}" dt="2019-07-21T13:44:35.745" v="1322" actId="26606"/>
          <ac:spMkLst>
            <pc:docMk/>
            <pc:sldMk cId="4216990030" sldId="284"/>
            <ac:spMk id="14" creationId="{70B66945-4967-4040-926D-DCA44313CDAB}"/>
          </ac:spMkLst>
        </pc:spChg>
        <pc:spChg chg="add del">
          <ac:chgData name="Shawn Shao" userId="453d2a0c-6247-4e9c-a934-cabd9d10664f" providerId="ADAL" clId="{DE215998-F13E-4765-8C96-0B67EB3848DB}" dt="2019-07-21T13:44:40.492" v="1324" actId="26606"/>
          <ac:spMkLst>
            <pc:docMk/>
            <pc:sldMk cId="4216990030" sldId="284"/>
            <ac:spMk id="16" creationId="{AB84D7E8-4ECB-42D7-ADBF-01689B0F24AE}"/>
          </ac:spMkLst>
        </pc:spChg>
        <pc:spChg chg="add del">
          <ac:chgData name="Shawn Shao" userId="453d2a0c-6247-4e9c-a934-cabd9d10664f" providerId="ADAL" clId="{DE215998-F13E-4765-8C96-0B67EB3848DB}" dt="2019-07-21T13:44:40.492" v="1324" actId="26606"/>
          <ac:spMkLst>
            <pc:docMk/>
            <pc:sldMk cId="4216990030" sldId="284"/>
            <ac:spMk id="17" creationId="{6437D937-A7F1-4011-92B4-328E5BE1B166}"/>
          </ac:spMkLst>
        </pc:spChg>
        <pc:spChg chg="add del">
          <ac:chgData name="Shawn Shao" userId="453d2a0c-6247-4e9c-a934-cabd9d10664f" providerId="ADAL" clId="{DE215998-F13E-4765-8C96-0B67EB3848DB}" dt="2019-07-21T13:44:40.492" v="1324" actId="26606"/>
          <ac:spMkLst>
            <pc:docMk/>
            <pc:sldMk cId="4216990030" sldId="284"/>
            <ac:spMk id="19" creationId="{B672F332-AF08-46C6-94F0-77684310D7B7}"/>
          </ac:spMkLst>
        </pc:spChg>
        <pc:spChg chg="add del">
          <ac:chgData name="Shawn Shao" userId="453d2a0c-6247-4e9c-a934-cabd9d10664f" providerId="ADAL" clId="{DE215998-F13E-4765-8C96-0B67EB3848DB}" dt="2019-07-21T13:44:40.492" v="1324" actId="26606"/>
          <ac:spMkLst>
            <pc:docMk/>
            <pc:sldMk cId="4216990030" sldId="284"/>
            <ac:spMk id="20" creationId="{34244EF8-D73A-40E1-BE73-D46E6B4B04ED}"/>
          </ac:spMkLst>
        </pc:spChg>
        <pc:spChg chg="add del">
          <ac:chgData name="Shawn Shao" userId="453d2a0c-6247-4e9c-a934-cabd9d10664f" providerId="ADAL" clId="{DE215998-F13E-4765-8C96-0B67EB3848DB}" dt="2019-07-21T13:44:49.826" v="1326" actId="26606"/>
          <ac:spMkLst>
            <pc:docMk/>
            <pc:sldMk cId="4216990030" sldId="284"/>
            <ac:spMk id="22" creationId="{86197D16-FE75-4A0E-A0C9-28C0F04A43DF}"/>
          </ac:spMkLst>
        </pc:spChg>
        <pc:picChg chg="add del">
          <ac:chgData name="Shawn Shao" userId="453d2a0c-6247-4e9c-a934-cabd9d10664f" providerId="ADAL" clId="{DE215998-F13E-4765-8C96-0B67EB3848DB}" dt="2019-07-21T13:44:35.745" v="1322" actId="26606"/>
          <ac:picMkLst>
            <pc:docMk/>
            <pc:sldMk cId="4216990030" sldId="284"/>
            <ac:picMk id="7" creationId="{91F53742-D20B-41E3-9707-14CF8C52CF13}"/>
          </ac:picMkLst>
        </pc:picChg>
        <pc:picChg chg="add del">
          <ac:chgData name="Shawn Shao" userId="453d2a0c-6247-4e9c-a934-cabd9d10664f" providerId="ADAL" clId="{DE215998-F13E-4765-8C96-0B67EB3848DB}" dt="2019-07-21T13:44:49.826" v="1326" actId="26606"/>
          <ac:picMkLst>
            <pc:docMk/>
            <pc:sldMk cId="4216990030" sldId="284"/>
            <ac:picMk id="23" creationId="{FA8FCEC6-4B30-4FF2-8B32-504BEAEA3A16}"/>
          </ac:picMkLst>
        </pc:picChg>
        <pc:cxnChg chg="add del">
          <ac:chgData name="Shawn Shao" userId="453d2a0c-6247-4e9c-a934-cabd9d10664f" providerId="ADAL" clId="{DE215998-F13E-4765-8C96-0B67EB3848DB}" dt="2019-07-21T13:44:40.492" v="1324" actId="26606"/>
          <ac:cxnSpMkLst>
            <pc:docMk/>
            <pc:sldMk cId="4216990030" sldId="284"/>
            <ac:cxnSpMk id="18" creationId="{9E8E38ED-369A-44C2-B635-0BED0E48A6E8}"/>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6186764696110507E-2"/>
          <c:y val="8.349684821253299E-2"/>
          <c:w val="0.9071730123660815"/>
          <c:h val="0.7055190652243315"/>
        </c:manualLayout>
      </c:layout>
      <c:scatterChart>
        <c:scatterStyle val="lineMarker"/>
        <c:varyColors val="0"/>
        <c:ser>
          <c:idx val="0"/>
          <c:order val="0"/>
          <c:tx>
            <c:strRef>
              <c:f>Sheet1!$B$1</c:f>
              <c:strCache>
                <c:ptCount val="1"/>
                <c:pt idx="0">
                  <c:v>Series 1</c:v>
                </c:pt>
              </c:strCache>
            </c:strRef>
          </c:tx>
          <c:spPr>
            <a:ln w="25400" cap="rnd">
              <a:noFill/>
              <a:round/>
            </a:ln>
            <a:effectLst>
              <a:outerShdw blurRad="57150" dist="19050" dir="5400000" algn="ctr" rotWithShape="0">
                <a:srgbClr val="000000">
                  <a:alpha val="63000"/>
                </a:srgbClr>
              </a:outerShdw>
            </a:effectLst>
          </c:spPr>
          <c:marker>
            <c:symbol val="diamond"/>
            <c:size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Pt>
            <c:idx val="4"/>
            <c:marker>
              <c:symbol val="diamond"/>
              <c:size val="15"/>
              <c:spPr>
                <a:solidFill>
                  <a:schemeClr val="accent6"/>
                </a:solidFill>
                <a:ln w="9525">
                  <a:solidFill>
                    <a:schemeClr val="accent6"/>
                  </a:solidFill>
                  <a:round/>
                </a:ln>
                <a:effectLst>
                  <a:outerShdw blurRad="57150" dist="19050" dir="5400000" algn="ctr" rotWithShape="0">
                    <a:srgbClr val="000000">
                      <a:alpha val="63000"/>
                    </a:srgbClr>
                  </a:outerShdw>
                </a:effectLst>
              </c:spPr>
            </c:marker>
            <c:bubble3D val="0"/>
            <c:extLst>
              <c:ext xmlns:c16="http://schemas.microsoft.com/office/drawing/2014/chart" uri="{C3380CC4-5D6E-409C-BE32-E72D297353CC}">
                <c16:uniqueId val="{00000000-053B-4A0F-800D-3EBF51FF970F}"/>
              </c:ext>
            </c:extLst>
          </c:dPt>
          <c:dLbls>
            <c:dLbl>
              <c:idx val="0"/>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prstClr val="white">
                            <a:lumMod val="85000"/>
                          </a:prstClr>
                        </a:solidFill>
                        <a:latin typeface="+mn-lt"/>
                        <a:ea typeface="+mn-ea"/>
                        <a:cs typeface="+mn-cs"/>
                      </a:defRPr>
                    </a:pPr>
                    <a:r>
                      <a:rPr lang="en-US" sz="1000" dirty="0" err="1"/>
                      <a:t>Modeste</a:t>
                    </a:r>
                    <a:r>
                      <a:rPr lang="en-US" sz="1000" dirty="0"/>
                      <a:t> </a:t>
                    </a:r>
                    <a:r>
                      <a:rPr lang="en-US" sz="1000" dirty="0" err="1"/>
                      <a:t>Opt</a:t>
                    </a:r>
                    <a:r>
                      <a:rPr lang="en-US" sz="1000" baseline="0" dirty="0"/>
                      <a:t> – TP 1</a:t>
                    </a:r>
                    <a:endParaRPr lang="en-US" sz="1000" dirty="0"/>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prstClr val="white">
                          <a:lumMod val="85000"/>
                        </a:prst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3F8-4A5C-AAA3-1BBFB7C7F6B7}"/>
                </c:ext>
              </c:extLst>
            </c:dLbl>
            <c:dLbl>
              <c:idx val="1"/>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prstClr val="white">
                            <a:lumMod val="85000"/>
                          </a:prstClr>
                        </a:solidFill>
                        <a:latin typeface="+mn-lt"/>
                        <a:ea typeface="+mn-ea"/>
                        <a:cs typeface="+mn-cs"/>
                      </a:defRPr>
                    </a:pPr>
                    <a:r>
                      <a:rPr lang="en-US" sz="1200" b="0" i="0" u="none" strike="noStrike" kern="1200" baseline="0" dirty="0" err="1">
                        <a:solidFill>
                          <a:prstClr val="white">
                            <a:lumMod val="85000"/>
                          </a:prstClr>
                        </a:solidFill>
                      </a:rPr>
                      <a:t>Modeste</a:t>
                    </a:r>
                    <a:r>
                      <a:rPr lang="en-US" sz="1200" b="0" i="0" u="none" strike="noStrike" kern="1200" baseline="0" dirty="0">
                        <a:solidFill>
                          <a:prstClr val="white">
                            <a:lumMod val="85000"/>
                          </a:prstClr>
                        </a:solidFill>
                      </a:rPr>
                      <a:t> </a:t>
                    </a:r>
                    <a:r>
                      <a:rPr lang="en-US" sz="1200" b="0" i="0" u="none" strike="noStrike" kern="1200" baseline="0" dirty="0" err="1">
                        <a:solidFill>
                          <a:prstClr val="white">
                            <a:lumMod val="85000"/>
                          </a:prstClr>
                        </a:solidFill>
                      </a:rPr>
                      <a:t>Opt</a:t>
                    </a:r>
                    <a:r>
                      <a:rPr lang="en-US" sz="1200" b="0" i="0" u="none" strike="noStrike" kern="1200" baseline="0" dirty="0">
                        <a:solidFill>
                          <a:prstClr val="white">
                            <a:lumMod val="85000"/>
                          </a:prstClr>
                        </a:solidFill>
                      </a:rPr>
                      <a:t> – TN</a:t>
                    </a: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prstClr val="white">
                          <a:lumMod val="85000"/>
                        </a:prst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3F8-4A5C-AAA3-1BBFB7C7F6B7}"/>
                </c:ext>
              </c:extLst>
            </c:dLbl>
            <c:dLbl>
              <c:idx val="2"/>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prstClr val="white">
                            <a:lumMod val="85000"/>
                          </a:prstClr>
                        </a:solidFill>
                        <a:latin typeface="+mn-lt"/>
                        <a:ea typeface="+mn-ea"/>
                        <a:cs typeface="+mn-cs"/>
                      </a:defRPr>
                    </a:pPr>
                    <a:r>
                      <a:rPr lang="en-US" sz="1200" b="0" i="0" u="none" strike="noStrike" kern="1200" baseline="0" dirty="0" err="1">
                        <a:solidFill>
                          <a:prstClr val="white">
                            <a:lumMod val="85000"/>
                          </a:prstClr>
                        </a:solidFill>
                      </a:rPr>
                      <a:t>Modeste</a:t>
                    </a:r>
                    <a:r>
                      <a:rPr lang="en-US" sz="1200" b="0" i="0" u="none" strike="noStrike" kern="1200" baseline="0" dirty="0">
                        <a:solidFill>
                          <a:prstClr val="white">
                            <a:lumMod val="85000"/>
                          </a:prstClr>
                        </a:solidFill>
                      </a:rPr>
                      <a:t> </a:t>
                    </a:r>
                    <a:r>
                      <a:rPr lang="en-US" sz="1200" b="0" i="0" u="none" strike="noStrike" kern="1200" baseline="0" dirty="0" err="1">
                        <a:solidFill>
                          <a:prstClr val="white">
                            <a:lumMod val="85000"/>
                          </a:prstClr>
                        </a:solidFill>
                      </a:rPr>
                      <a:t>Opt</a:t>
                    </a:r>
                    <a:r>
                      <a:rPr lang="en-US" sz="1200" b="0" i="0" u="none" strike="noStrike" kern="1200" baseline="0" dirty="0">
                        <a:solidFill>
                          <a:prstClr val="white">
                            <a:lumMod val="85000"/>
                          </a:prstClr>
                        </a:solidFill>
                      </a:rPr>
                      <a:t> – Budget</a:t>
                    </a: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prstClr val="white">
                          <a:lumMod val="85000"/>
                        </a:prst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3F8-4A5C-AAA3-1BBFB7C7F6B7}"/>
                </c:ext>
              </c:extLst>
            </c:dLbl>
            <c:dLbl>
              <c:idx val="3"/>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prstClr val="white">
                            <a:lumMod val="85000"/>
                          </a:prstClr>
                        </a:solidFill>
                        <a:latin typeface="+mn-lt"/>
                        <a:ea typeface="+mn-ea"/>
                        <a:cs typeface="+mn-cs"/>
                      </a:defRPr>
                    </a:pPr>
                    <a:r>
                      <a:rPr lang="en-US" sz="1200" b="0" i="0" u="none" strike="noStrike" kern="1200" baseline="0" dirty="0" err="1">
                        <a:solidFill>
                          <a:prstClr val="white">
                            <a:lumMod val="85000"/>
                          </a:prstClr>
                        </a:solidFill>
                      </a:rPr>
                      <a:t>Modeste</a:t>
                    </a:r>
                    <a:r>
                      <a:rPr lang="en-US" sz="1200" b="0" i="0" u="none" strike="noStrike" kern="1200" baseline="0" dirty="0">
                        <a:solidFill>
                          <a:prstClr val="white">
                            <a:lumMod val="85000"/>
                          </a:prstClr>
                        </a:solidFill>
                      </a:rPr>
                      <a:t> </a:t>
                    </a:r>
                    <a:r>
                      <a:rPr lang="en-US" sz="1200" b="0" i="0" u="none" strike="noStrike" kern="1200" baseline="0" dirty="0" err="1">
                        <a:solidFill>
                          <a:prstClr val="white">
                            <a:lumMod val="85000"/>
                          </a:prstClr>
                        </a:solidFill>
                      </a:rPr>
                      <a:t>Opt</a:t>
                    </a:r>
                    <a:r>
                      <a:rPr lang="en-US" sz="1200" b="0" i="0" u="none" strike="noStrike" kern="1200" baseline="0" dirty="0">
                        <a:solidFill>
                          <a:prstClr val="white">
                            <a:lumMod val="85000"/>
                          </a:prstClr>
                        </a:solidFill>
                      </a:rPr>
                      <a:t> – TP 2</a:t>
                    </a: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prstClr val="white">
                          <a:lumMod val="85000"/>
                        </a:prstClr>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3F8-4A5C-AAA3-1BBFB7C7F6B7}"/>
                </c:ext>
              </c:extLst>
            </c:dLbl>
            <c:dLbl>
              <c:idx val="4"/>
              <c:tx>
                <c:rich>
                  <a:bodyPr/>
                  <a:lstStyle/>
                  <a:p>
                    <a:r>
                      <a:rPr lang="en-US"/>
                      <a:t>Modeste</a:t>
                    </a:r>
                    <a:r>
                      <a:rPr lang="en-US" baseline="0"/>
                      <a:t> Exp - TP</a:t>
                    </a:r>
                    <a:endParaRPr lang="en-US" dirty="0"/>
                  </a:p>
                </c:rich>
              </c:tx>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53B-4A0F-800D-3EBF51FF970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xVal>
            <c:numRef>
              <c:f>Sheet1!$A$2:$A$6</c:f>
              <c:numCache>
                <c:formatCode>General</c:formatCode>
                <c:ptCount val="5"/>
                <c:pt idx="0">
                  <c:v>-1500</c:v>
                </c:pt>
                <c:pt idx="1">
                  <c:v>-1000</c:v>
                </c:pt>
                <c:pt idx="2">
                  <c:v>-500</c:v>
                </c:pt>
                <c:pt idx="3">
                  <c:v>-300</c:v>
                </c:pt>
                <c:pt idx="4">
                  <c:v>-800</c:v>
                </c:pt>
              </c:numCache>
            </c:numRef>
          </c:xVal>
          <c:yVal>
            <c:numRef>
              <c:f>Sheet1!$B$2:$B$6</c:f>
              <c:numCache>
                <c:formatCode>General</c:formatCode>
                <c:ptCount val="5"/>
                <c:pt idx="0">
                  <c:v>5000</c:v>
                </c:pt>
                <c:pt idx="1">
                  <c:v>4650</c:v>
                </c:pt>
                <c:pt idx="2">
                  <c:v>3800</c:v>
                </c:pt>
                <c:pt idx="3">
                  <c:v>2500</c:v>
                </c:pt>
                <c:pt idx="4">
                  <c:v>5500</c:v>
                </c:pt>
              </c:numCache>
            </c:numRef>
          </c:yVal>
          <c:smooth val="0"/>
          <c:extLst>
            <c:ext xmlns:c16="http://schemas.microsoft.com/office/drawing/2014/chart" uri="{C3380CC4-5D6E-409C-BE32-E72D297353CC}">
              <c16:uniqueId val="{00000000-659B-46E1-9BA5-616E334E0761}"/>
            </c:ext>
          </c:extLst>
        </c:ser>
        <c:dLbls>
          <c:showLegendKey val="0"/>
          <c:showVal val="0"/>
          <c:showCatName val="0"/>
          <c:showSerName val="0"/>
          <c:showPercent val="0"/>
          <c:showBubbleSize val="0"/>
        </c:dLbls>
        <c:axId val="635868336"/>
        <c:axId val="376135952"/>
      </c:scatterChart>
      <c:valAx>
        <c:axId val="6358683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76135952"/>
        <c:crosses val="autoZero"/>
        <c:crossBetween val="midCat"/>
      </c:valAx>
      <c:valAx>
        <c:axId val="376135952"/>
        <c:scaling>
          <c:orientation val="minMax"/>
          <c:max val="6000"/>
          <c:min val="200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CA"/>
                  <a:t>BMP Cost ($/yr)</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35868336"/>
        <c:crossesAt val="-1600"/>
        <c:crossBetween val="midCat"/>
        <c:majorUnit val="1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752526754212211E-2"/>
          <c:y val="0.1251911310278602"/>
          <c:w val="0.86581016051626569"/>
          <c:h val="0.76482125079192687"/>
        </c:manualLayout>
      </c:layout>
      <c:areaChart>
        <c:grouping val="standard"/>
        <c:varyColors val="0"/>
        <c:ser>
          <c:idx val="1"/>
          <c:order val="1"/>
          <c:tx>
            <c:v>Acc. BMP (%)</c:v>
          </c:tx>
          <c:spPr>
            <a:solidFill>
              <a:schemeClr val="accent6">
                <a:lumMod val="60000"/>
                <a:lumOff val="40000"/>
              </a:schemeClr>
            </a:solidFill>
            <a:ln>
              <a:noFill/>
            </a:ln>
            <a:effectLst>
              <a:outerShdw blurRad="57150" dist="19050" dir="5400000" algn="ctr" rotWithShape="0">
                <a:srgbClr val="000000">
                  <a:alpha val="63000"/>
                </a:srgbClr>
              </a:outerShdw>
            </a:effectLst>
          </c:spPr>
          <c:val>
            <c:numRef>
              <c:f>Sheet1!$C$2:$C$7</c:f>
              <c:numCache>
                <c:formatCode>General</c:formatCode>
                <c:ptCount val="6"/>
                <c:pt idx="0">
                  <c:v>5</c:v>
                </c:pt>
                <c:pt idx="1">
                  <c:v>10</c:v>
                </c:pt>
                <c:pt idx="2">
                  <c:v>20</c:v>
                </c:pt>
                <c:pt idx="3">
                  <c:v>40</c:v>
                </c:pt>
                <c:pt idx="4">
                  <c:v>65</c:v>
                </c:pt>
                <c:pt idx="5">
                  <c:v>100</c:v>
                </c:pt>
              </c:numCache>
            </c:numRef>
          </c:val>
          <c:extLst>
            <c:ext xmlns:c16="http://schemas.microsoft.com/office/drawing/2014/chart" uri="{C3380CC4-5D6E-409C-BE32-E72D297353CC}">
              <c16:uniqueId val="{00000001-85DE-4AE2-9F19-6B576EFE64F2}"/>
            </c:ext>
          </c:extLst>
        </c:ser>
        <c:dLbls>
          <c:showLegendKey val="0"/>
          <c:showVal val="0"/>
          <c:showCatName val="0"/>
          <c:showSerName val="0"/>
          <c:showPercent val="0"/>
          <c:showBubbleSize val="0"/>
        </c:dLbls>
        <c:axId val="2018333312"/>
        <c:axId val="1970801600"/>
      </c:areaChart>
      <c:barChart>
        <c:barDir val="col"/>
        <c:grouping val="clustered"/>
        <c:varyColors val="0"/>
        <c:ser>
          <c:idx val="0"/>
          <c:order val="0"/>
          <c:tx>
            <c:v>Effect</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4"/>
              </a:solidFill>
              <a:ln w="12700" cap="flat" cmpd="sng" algn="ctr">
                <a:solidFill>
                  <a:schemeClr val="accent4">
                    <a:shade val="50000"/>
                  </a:schemeClr>
                </a:solidFill>
                <a:prstDash val="solid"/>
                <a:miter lim="800000"/>
              </a:ln>
              <a:effectLst/>
            </c:spPr>
            <c:extLst>
              <c:ext xmlns:c16="http://schemas.microsoft.com/office/drawing/2014/chart" uri="{C3380CC4-5D6E-409C-BE32-E72D297353CC}">
                <c16:uniqueId val="{00000001-B320-4320-AE72-541D87782713}"/>
              </c:ext>
            </c:extLst>
          </c:dPt>
          <c:dPt>
            <c:idx val="1"/>
            <c:invertIfNegative val="0"/>
            <c:bubble3D val="0"/>
            <c:spPr>
              <a:solidFill>
                <a:schemeClr val="accent4"/>
              </a:solidFill>
              <a:ln w="12700" cap="flat" cmpd="sng" algn="ctr">
                <a:solidFill>
                  <a:schemeClr val="accent4">
                    <a:shade val="50000"/>
                  </a:schemeClr>
                </a:solidFill>
                <a:prstDash val="solid"/>
                <a:miter lim="800000"/>
              </a:ln>
              <a:effectLst/>
            </c:spPr>
            <c:extLst>
              <c:ext xmlns:c16="http://schemas.microsoft.com/office/drawing/2014/chart" uri="{C3380CC4-5D6E-409C-BE32-E72D297353CC}">
                <c16:uniqueId val="{00000000-B320-4320-AE72-541D87782713}"/>
              </c:ext>
            </c:extLst>
          </c:dPt>
          <c:dPt>
            <c:idx val="4"/>
            <c:invertIfNegative val="0"/>
            <c:bubble3D val="0"/>
            <c:spPr>
              <a:solidFill>
                <a:schemeClr val="accent3"/>
              </a:solidFill>
              <a:ln w="12700" cap="flat" cmpd="sng" algn="ctr">
                <a:solidFill>
                  <a:schemeClr val="accent3">
                    <a:shade val="50000"/>
                  </a:schemeClr>
                </a:solidFill>
                <a:prstDash val="solid"/>
                <a:miter lim="800000"/>
              </a:ln>
              <a:effectLst/>
            </c:spPr>
            <c:extLst>
              <c:ext xmlns:c16="http://schemas.microsoft.com/office/drawing/2014/chart" uri="{C3380CC4-5D6E-409C-BE32-E72D297353CC}">
                <c16:uniqueId val="{00000002-B320-4320-AE72-541D87782713}"/>
              </c:ext>
            </c:extLst>
          </c:dPt>
          <c:cat>
            <c:numRef>
              <c:f>Sheet1!$A$2:$A$7</c:f>
              <c:numCache>
                <c:formatCode>General</c:formatCode>
                <c:ptCount val="6"/>
                <c:pt idx="0">
                  <c:v>45</c:v>
                </c:pt>
                <c:pt idx="1">
                  <c:v>33</c:v>
                </c:pt>
                <c:pt idx="2">
                  <c:v>25</c:v>
                </c:pt>
                <c:pt idx="3">
                  <c:v>30</c:v>
                </c:pt>
                <c:pt idx="4">
                  <c:v>15</c:v>
                </c:pt>
                <c:pt idx="5">
                  <c:v>1</c:v>
                </c:pt>
              </c:numCache>
            </c:numRef>
          </c:cat>
          <c:val>
            <c:numRef>
              <c:f>Sheet1!$B$2:$B$7</c:f>
              <c:numCache>
                <c:formatCode>General</c:formatCode>
                <c:ptCount val="6"/>
                <c:pt idx="0">
                  <c:v>105</c:v>
                </c:pt>
                <c:pt idx="1">
                  <c:v>89</c:v>
                </c:pt>
                <c:pt idx="2">
                  <c:v>77</c:v>
                </c:pt>
                <c:pt idx="3">
                  <c:v>50</c:v>
                </c:pt>
                <c:pt idx="4">
                  <c:v>30</c:v>
                </c:pt>
                <c:pt idx="5">
                  <c:v>25</c:v>
                </c:pt>
              </c:numCache>
            </c:numRef>
          </c:val>
          <c:extLst>
            <c:ext xmlns:c16="http://schemas.microsoft.com/office/drawing/2014/chart" uri="{C3380CC4-5D6E-409C-BE32-E72D297353CC}">
              <c16:uniqueId val="{00000000-85DE-4AE2-9F19-6B576EFE64F2}"/>
            </c:ext>
          </c:extLst>
        </c:ser>
        <c:dLbls>
          <c:showLegendKey val="0"/>
          <c:showVal val="0"/>
          <c:showCatName val="0"/>
          <c:showSerName val="0"/>
          <c:showPercent val="0"/>
          <c:showBubbleSize val="0"/>
        </c:dLbls>
        <c:gapWidth val="150"/>
        <c:axId val="635868336"/>
        <c:axId val="376135952"/>
      </c:barChart>
      <c:catAx>
        <c:axId val="6358683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376135952"/>
        <c:crosses val="autoZero"/>
        <c:auto val="1"/>
        <c:lblAlgn val="ctr"/>
        <c:lblOffset val="100"/>
        <c:noMultiLvlLbl val="0"/>
      </c:catAx>
      <c:valAx>
        <c:axId val="37613595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CA"/>
                  <a:t>TP off-site reduction rate (kg/ha/yr)</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35868336"/>
        <c:crosses val="autoZero"/>
        <c:crossBetween val="between"/>
      </c:valAx>
      <c:valAx>
        <c:axId val="1970801600"/>
        <c:scaling>
          <c:orientation val="minMax"/>
          <c:max val="100"/>
        </c:scaling>
        <c:delete val="0"/>
        <c:axPos val="r"/>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CA" dirty="0"/>
                  <a:t>Accumulated BMP (%)</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18333312"/>
        <c:crosses val="max"/>
        <c:crossBetween val="between"/>
        <c:majorUnit val="20"/>
      </c:valAx>
      <c:catAx>
        <c:axId val="2018333312"/>
        <c:scaling>
          <c:orientation val="minMax"/>
        </c:scaling>
        <c:delete val="1"/>
        <c:axPos val="b"/>
        <c:majorTickMark val="out"/>
        <c:minorTickMark val="none"/>
        <c:tickLblPos val="nextTo"/>
        <c:crossAx val="1970801600"/>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BF56B9-9BA4-469A-86AD-F89FCD52A1B1}" type="datetimeFigureOut">
              <a:rPr lang="en-CA" smtClean="0"/>
              <a:t>2019-07-21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F423EB-AEF8-4D6C-A4D4-3F31332B3984}" type="slidenum">
              <a:rPr lang="en-CA" smtClean="0"/>
              <a:t>‹#›</a:t>
            </a:fld>
            <a:endParaRPr lang="en-CA"/>
          </a:p>
        </p:txBody>
      </p:sp>
    </p:spTree>
    <p:extLst>
      <p:ext uri="{BB962C8B-B14F-4D97-AF65-F5344CB8AC3E}">
        <p14:creationId xmlns:p14="http://schemas.microsoft.com/office/powerpoint/2010/main" val="1061503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Updates in revision 2:</a:t>
            </a:r>
          </a:p>
          <a:p>
            <a:pPr marL="228600" indent="-228600">
              <a:buFont typeface="+mj-lt"/>
              <a:buAutoNum type="arabicPeriod"/>
            </a:pPr>
            <a:r>
              <a:rPr lang="en-CA" dirty="0"/>
              <a:t>Logo needs to be designed</a:t>
            </a:r>
          </a:p>
        </p:txBody>
      </p:sp>
      <p:sp>
        <p:nvSpPr>
          <p:cNvPr id="4" name="Slide Number Placeholder 3"/>
          <p:cNvSpPr>
            <a:spLocks noGrp="1"/>
          </p:cNvSpPr>
          <p:nvPr>
            <p:ph type="sldNum" sz="quarter" idx="5"/>
          </p:nvPr>
        </p:nvSpPr>
        <p:spPr/>
        <p:txBody>
          <a:bodyPr/>
          <a:lstStyle/>
          <a:p>
            <a:fld id="{18F423EB-AEF8-4D6C-A4D4-3F31332B3984}" type="slidenum">
              <a:rPr lang="en-CA" smtClean="0"/>
              <a:t>3</a:t>
            </a:fld>
            <a:endParaRPr lang="en-CA"/>
          </a:p>
        </p:txBody>
      </p:sp>
    </p:spTree>
    <p:extLst>
      <p:ext uri="{BB962C8B-B14F-4D97-AF65-F5344CB8AC3E}">
        <p14:creationId xmlns:p14="http://schemas.microsoft.com/office/powerpoint/2010/main" val="167998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Updates in revision 2:</a:t>
            </a:r>
          </a:p>
          <a:p>
            <a:pPr marL="228600" indent="-228600">
              <a:buFont typeface="+mj-lt"/>
              <a:buAutoNum type="arabicPeriod"/>
            </a:pPr>
            <a:r>
              <a:rPr lang="en-CA" dirty="0"/>
              <a:t>This is chart BMP selection</a:t>
            </a:r>
          </a:p>
          <a:p>
            <a:pPr marL="228600" indent="-228600">
              <a:buFont typeface="+mj-lt"/>
              <a:buAutoNum type="arabicPeriod"/>
            </a:pPr>
            <a:endParaRPr lang="en-CA" dirty="0"/>
          </a:p>
        </p:txBody>
      </p:sp>
      <p:sp>
        <p:nvSpPr>
          <p:cNvPr id="4" name="Slide Number Placeholder 3"/>
          <p:cNvSpPr>
            <a:spLocks noGrp="1"/>
          </p:cNvSpPr>
          <p:nvPr>
            <p:ph type="sldNum" sz="quarter" idx="5"/>
          </p:nvPr>
        </p:nvSpPr>
        <p:spPr/>
        <p:txBody>
          <a:bodyPr/>
          <a:lstStyle/>
          <a:p>
            <a:fld id="{18F423EB-AEF8-4D6C-A4D4-3F31332B3984}" type="slidenum">
              <a:rPr lang="en-CA" smtClean="0"/>
              <a:t>14</a:t>
            </a:fld>
            <a:endParaRPr lang="en-CA"/>
          </a:p>
        </p:txBody>
      </p:sp>
    </p:spTree>
    <p:extLst>
      <p:ext uri="{BB962C8B-B14F-4D97-AF65-F5344CB8AC3E}">
        <p14:creationId xmlns:p14="http://schemas.microsoft.com/office/powerpoint/2010/main" val="2350388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Updates in revision 2:</a:t>
            </a:r>
          </a:p>
          <a:p>
            <a:pPr marL="228600" indent="-228600">
              <a:buFont typeface="+mj-lt"/>
              <a:buAutoNum type="arabicPeriod"/>
            </a:pPr>
            <a:r>
              <a:rPr lang="en-CA" dirty="0"/>
              <a:t>Remove optimization period. Always based on full optimization period.</a:t>
            </a:r>
          </a:p>
          <a:p>
            <a:pPr marL="228600" indent="-228600">
              <a:buFont typeface="+mj-lt"/>
              <a:buAutoNum type="arabicPeriod"/>
            </a:pPr>
            <a:r>
              <a:rPr lang="en-CA" dirty="0"/>
              <a:t>Remove Increment Mode</a:t>
            </a:r>
          </a:p>
          <a:p>
            <a:pPr marL="228600" indent="-228600">
              <a:buFont typeface="+mj-lt"/>
              <a:buAutoNum type="arabicPeriod"/>
            </a:pPr>
            <a:r>
              <a:rPr lang="en-CA" dirty="0"/>
              <a:t>Add weights for ES mode (all weights must add up to 100)</a:t>
            </a:r>
          </a:p>
          <a:p>
            <a:pPr marL="228600" indent="-228600">
              <a:buFont typeface="+mj-lt"/>
              <a:buAutoNum type="arabicPeriod"/>
            </a:pPr>
            <a:r>
              <a:rPr lang="en-CA" dirty="0"/>
              <a:t>Budget Mode only have budget as constraint</a:t>
            </a:r>
          </a:p>
          <a:p>
            <a:pPr marL="228600" indent="-228600">
              <a:buFont typeface="+mj-lt"/>
              <a:buAutoNum type="arabicPeriod"/>
            </a:pPr>
            <a:r>
              <a:rPr lang="en-CA" dirty="0"/>
              <a:t>ES model can select constraint type and multiple constraints.</a:t>
            </a:r>
          </a:p>
          <a:p>
            <a:pPr marL="0" indent="0">
              <a:buFont typeface="+mj-lt"/>
              <a:buNone/>
            </a:pPr>
            <a:endParaRPr lang="en-CA" dirty="0"/>
          </a:p>
          <a:p>
            <a:pPr marL="228600" indent="-228600">
              <a:buFont typeface="+mj-lt"/>
              <a:buAutoNum type="arabicPeriod"/>
            </a:pPr>
            <a:endParaRPr lang="en-CA" dirty="0"/>
          </a:p>
          <a:p>
            <a:pPr marL="228600" indent="-228600">
              <a:buFont typeface="+mj-lt"/>
              <a:buAutoNum type="arabicPeriod"/>
            </a:pPr>
            <a:endParaRPr lang="en-CA" dirty="0"/>
          </a:p>
        </p:txBody>
      </p:sp>
      <p:sp>
        <p:nvSpPr>
          <p:cNvPr id="4" name="Slide Number Placeholder 3"/>
          <p:cNvSpPr>
            <a:spLocks noGrp="1"/>
          </p:cNvSpPr>
          <p:nvPr>
            <p:ph type="sldNum" sz="quarter" idx="5"/>
          </p:nvPr>
        </p:nvSpPr>
        <p:spPr/>
        <p:txBody>
          <a:bodyPr/>
          <a:lstStyle/>
          <a:p>
            <a:fld id="{18F423EB-AEF8-4D6C-A4D4-3F31332B3984}" type="slidenum">
              <a:rPr lang="en-CA" smtClean="0"/>
              <a:t>15</a:t>
            </a:fld>
            <a:endParaRPr lang="en-CA"/>
          </a:p>
        </p:txBody>
      </p:sp>
    </p:spTree>
    <p:extLst>
      <p:ext uri="{BB962C8B-B14F-4D97-AF65-F5344CB8AC3E}">
        <p14:creationId xmlns:p14="http://schemas.microsoft.com/office/powerpoint/2010/main" val="3126941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Updates in revision 2:</a:t>
            </a:r>
          </a:p>
          <a:p>
            <a:pPr marL="228600" indent="-228600">
              <a:buFont typeface="+mj-lt"/>
              <a:buAutoNum type="arabicPeriod"/>
            </a:pPr>
            <a:r>
              <a:rPr lang="en-CA" b="1" u="sng" dirty="0"/>
              <a:t>Removed multiple suggested scenarios (increment mode), only one scenario is recommended called “Prioritized BMPs”</a:t>
            </a:r>
          </a:p>
          <a:p>
            <a:pPr marL="228600" indent="-228600">
              <a:buFont typeface="+mj-lt"/>
              <a:buAutoNum type="arabicPeriod"/>
            </a:pPr>
            <a:r>
              <a:rPr lang="en-CA" dirty="0"/>
              <a:t>Add popup when user click on single BMP location and show cost and effectiveness</a:t>
            </a:r>
          </a:p>
          <a:p>
            <a:pPr marL="228600" indent="-228600">
              <a:buFont typeface="+mj-lt"/>
              <a:buAutoNum type="arabicPeriod"/>
            </a:pPr>
            <a:r>
              <a:rPr lang="en-CA" dirty="0"/>
              <a:t>Indicate how BMP map will be displayed</a:t>
            </a:r>
          </a:p>
          <a:p>
            <a:pPr marL="228600" indent="-228600">
              <a:buFont typeface="+mj-lt"/>
              <a:buAutoNum type="arabicPeriod"/>
            </a:pPr>
            <a:endParaRPr lang="en-CA" dirty="0"/>
          </a:p>
          <a:p>
            <a:endParaRPr lang="en-CA" dirty="0"/>
          </a:p>
        </p:txBody>
      </p:sp>
      <p:sp>
        <p:nvSpPr>
          <p:cNvPr id="4" name="Slide Number Placeholder 3"/>
          <p:cNvSpPr>
            <a:spLocks noGrp="1"/>
          </p:cNvSpPr>
          <p:nvPr>
            <p:ph type="sldNum" sz="quarter" idx="5"/>
          </p:nvPr>
        </p:nvSpPr>
        <p:spPr/>
        <p:txBody>
          <a:bodyPr/>
          <a:lstStyle/>
          <a:p>
            <a:fld id="{18F423EB-AEF8-4D6C-A4D4-3F31332B3984}" type="slidenum">
              <a:rPr lang="en-CA" smtClean="0"/>
              <a:t>16</a:t>
            </a:fld>
            <a:endParaRPr lang="en-CA"/>
          </a:p>
        </p:txBody>
      </p:sp>
    </p:spTree>
    <p:extLst>
      <p:ext uri="{BB962C8B-B14F-4D97-AF65-F5344CB8AC3E}">
        <p14:creationId xmlns:p14="http://schemas.microsoft.com/office/powerpoint/2010/main" val="1782931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Updates in revision 2:</a:t>
            </a:r>
          </a:p>
          <a:p>
            <a:pPr marL="228600" indent="-228600">
              <a:buFont typeface="+mj-lt"/>
              <a:buAutoNum type="arabicPeriod"/>
            </a:pPr>
            <a:r>
              <a:rPr lang="en-CA" dirty="0"/>
              <a:t>Add “color code map” based on effectiveness</a:t>
            </a:r>
          </a:p>
          <a:p>
            <a:pPr marL="228600" indent="-228600">
              <a:buFont typeface="+mj-lt"/>
              <a:buAutoNum type="arabicPeriod"/>
            </a:pPr>
            <a:r>
              <a:rPr lang="en-CA" dirty="0"/>
              <a:t>Indicate how table and map will be updated</a:t>
            </a:r>
          </a:p>
          <a:p>
            <a:pPr marL="228600" indent="-228600">
              <a:buFont typeface="+mj-lt"/>
              <a:buAutoNum type="arabicPeriod"/>
            </a:pPr>
            <a:r>
              <a:rPr lang="en-CA" dirty="0"/>
              <a:t>Map and table are connected.</a:t>
            </a:r>
          </a:p>
        </p:txBody>
      </p:sp>
      <p:sp>
        <p:nvSpPr>
          <p:cNvPr id="4" name="Slide Number Placeholder 3"/>
          <p:cNvSpPr>
            <a:spLocks noGrp="1"/>
          </p:cNvSpPr>
          <p:nvPr>
            <p:ph type="sldNum" sz="quarter" idx="5"/>
          </p:nvPr>
        </p:nvSpPr>
        <p:spPr/>
        <p:txBody>
          <a:bodyPr/>
          <a:lstStyle/>
          <a:p>
            <a:fld id="{18F423EB-AEF8-4D6C-A4D4-3F31332B3984}" type="slidenum">
              <a:rPr lang="en-CA" smtClean="0"/>
              <a:t>17</a:t>
            </a:fld>
            <a:endParaRPr lang="en-CA"/>
          </a:p>
        </p:txBody>
      </p:sp>
    </p:spTree>
    <p:extLst>
      <p:ext uri="{BB962C8B-B14F-4D97-AF65-F5344CB8AC3E}">
        <p14:creationId xmlns:p14="http://schemas.microsoft.com/office/powerpoint/2010/main" val="1213613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Updates in revision 2:</a:t>
            </a:r>
          </a:p>
          <a:p>
            <a:pPr marL="228600" indent="-228600">
              <a:buFont typeface="+mj-lt"/>
              <a:buAutoNum type="arabicPeriod"/>
            </a:pPr>
            <a:r>
              <a:rPr lang="en-CA" dirty="0"/>
              <a:t>Add Exploration option</a:t>
            </a:r>
          </a:p>
          <a:p>
            <a:pPr marL="228600" indent="-228600">
              <a:buFont typeface="+mj-lt"/>
              <a:buAutoNum type="arabicPeriod"/>
            </a:pPr>
            <a:r>
              <a:rPr lang="en-CA" dirty="0"/>
              <a:t>Add baseline selection option</a:t>
            </a:r>
          </a:p>
          <a:p>
            <a:pPr marL="228600" indent="-228600">
              <a:buFont typeface="+mj-lt"/>
              <a:buAutoNum type="arabicPeriod"/>
            </a:pPr>
            <a:r>
              <a:rPr lang="en-CA" dirty="0"/>
              <a:t>Keep project management in this panel</a:t>
            </a:r>
          </a:p>
        </p:txBody>
      </p:sp>
      <p:sp>
        <p:nvSpPr>
          <p:cNvPr id="4" name="Slide Number Placeholder 3"/>
          <p:cNvSpPr>
            <a:spLocks noGrp="1"/>
          </p:cNvSpPr>
          <p:nvPr>
            <p:ph type="sldNum" sz="quarter" idx="5"/>
          </p:nvPr>
        </p:nvSpPr>
        <p:spPr/>
        <p:txBody>
          <a:bodyPr/>
          <a:lstStyle/>
          <a:p>
            <a:fld id="{18F423EB-AEF8-4D6C-A4D4-3F31332B3984}" type="slidenum">
              <a:rPr lang="en-CA" smtClean="0"/>
              <a:t>4</a:t>
            </a:fld>
            <a:endParaRPr lang="en-CA"/>
          </a:p>
        </p:txBody>
      </p:sp>
    </p:spTree>
    <p:extLst>
      <p:ext uri="{BB962C8B-B14F-4D97-AF65-F5344CB8AC3E}">
        <p14:creationId xmlns:p14="http://schemas.microsoft.com/office/powerpoint/2010/main" val="1371902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Updates in revision 2:</a:t>
            </a:r>
          </a:p>
          <a:p>
            <a:pPr marL="228600" indent="-228600">
              <a:buFont typeface="+mj-lt"/>
              <a:buAutoNum type="arabicPeriod"/>
            </a:pPr>
            <a:r>
              <a:rPr lang="en-CA" dirty="0"/>
              <a:t>Project chart view is new in revision 2</a:t>
            </a:r>
          </a:p>
          <a:p>
            <a:pPr marL="228600" indent="-228600">
              <a:buFont typeface="+mj-lt"/>
              <a:buAutoNum type="arabicPeriod"/>
            </a:pPr>
            <a:r>
              <a:rPr lang="en-CA" dirty="0"/>
              <a:t>This chart put all projects that are based on same watershed and baseline</a:t>
            </a:r>
          </a:p>
          <a:p>
            <a:endParaRPr lang="en-CA" dirty="0"/>
          </a:p>
        </p:txBody>
      </p:sp>
      <p:sp>
        <p:nvSpPr>
          <p:cNvPr id="4" name="Slide Number Placeholder 3"/>
          <p:cNvSpPr>
            <a:spLocks noGrp="1"/>
          </p:cNvSpPr>
          <p:nvPr>
            <p:ph type="sldNum" sz="quarter" idx="5"/>
          </p:nvPr>
        </p:nvSpPr>
        <p:spPr/>
        <p:txBody>
          <a:bodyPr/>
          <a:lstStyle/>
          <a:p>
            <a:fld id="{18F423EB-AEF8-4D6C-A4D4-3F31332B3984}" type="slidenum">
              <a:rPr lang="en-CA" smtClean="0"/>
              <a:t>5</a:t>
            </a:fld>
            <a:endParaRPr lang="en-CA"/>
          </a:p>
        </p:txBody>
      </p:sp>
    </p:spTree>
    <p:extLst>
      <p:ext uri="{BB962C8B-B14F-4D97-AF65-F5344CB8AC3E}">
        <p14:creationId xmlns:p14="http://schemas.microsoft.com/office/powerpoint/2010/main" val="2538462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Updates in revision 2:</a:t>
            </a:r>
          </a:p>
          <a:p>
            <a:pPr marL="228600" indent="-228600">
              <a:buFont typeface="+mj-lt"/>
              <a:buAutoNum type="arabicPeriod"/>
            </a:pPr>
            <a:r>
              <a:rPr lang="en-CA" dirty="0"/>
              <a:t>header panel visible but disabled</a:t>
            </a:r>
          </a:p>
        </p:txBody>
      </p:sp>
      <p:sp>
        <p:nvSpPr>
          <p:cNvPr id="4" name="Slide Number Placeholder 3"/>
          <p:cNvSpPr>
            <a:spLocks noGrp="1"/>
          </p:cNvSpPr>
          <p:nvPr>
            <p:ph type="sldNum" sz="quarter" idx="5"/>
          </p:nvPr>
        </p:nvSpPr>
        <p:spPr/>
        <p:txBody>
          <a:bodyPr/>
          <a:lstStyle/>
          <a:p>
            <a:fld id="{18F423EB-AEF8-4D6C-A4D4-3F31332B3984}" type="slidenum">
              <a:rPr lang="en-CA" smtClean="0"/>
              <a:t>7</a:t>
            </a:fld>
            <a:endParaRPr lang="en-CA"/>
          </a:p>
        </p:txBody>
      </p:sp>
    </p:spTree>
    <p:extLst>
      <p:ext uri="{BB962C8B-B14F-4D97-AF65-F5344CB8AC3E}">
        <p14:creationId xmlns:p14="http://schemas.microsoft.com/office/powerpoint/2010/main" val="1230669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Updates in revision 2:</a:t>
            </a:r>
          </a:p>
          <a:p>
            <a:pPr marL="228600" indent="-228600">
              <a:buFont typeface="+mj-lt"/>
              <a:buAutoNum type="arabicPeriod"/>
            </a:pPr>
            <a:r>
              <a:rPr lang="en-CA" dirty="0"/>
              <a:t>Exploration mode is new in this revision</a:t>
            </a:r>
          </a:p>
          <a:p>
            <a:pPr marL="228600" indent="-228600">
              <a:buFont typeface="+mj-lt"/>
              <a:buAutoNum type="arabicPeriod"/>
            </a:pPr>
            <a:r>
              <a:rPr lang="en-CA" dirty="0"/>
              <a:t>Exploration mode is similar to what-if scenario analysis, but add sorted effects for BMP selection</a:t>
            </a:r>
          </a:p>
          <a:p>
            <a:pPr marL="228600" indent="-228600">
              <a:buFont typeface="+mj-lt"/>
              <a:buAutoNum type="arabicPeriod"/>
            </a:pPr>
            <a:r>
              <a:rPr lang="en-CA" b="1" u="sng" dirty="0"/>
              <a:t>Watershed or farm info tab will show field scale basic info, e.g. average elevation, slope, land use, soil, and annual average and standard deviation runoff, sediment, nutrients etc.</a:t>
            </a:r>
          </a:p>
          <a:p>
            <a:pPr marL="228600" indent="-228600">
              <a:buFont typeface="+mj-lt"/>
              <a:buAutoNum type="arabicPeriod"/>
            </a:pPr>
            <a:endParaRPr lang="en-CA" dirty="0"/>
          </a:p>
        </p:txBody>
      </p:sp>
      <p:sp>
        <p:nvSpPr>
          <p:cNvPr id="4" name="Slide Number Placeholder 3"/>
          <p:cNvSpPr>
            <a:spLocks noGrp="1"/>
          </p:cNvSpPr>
          <p:nvPr>
            <p:ph type="sldNum" sz="quarter" idx="5"/>
          </p:nvPr>
        </p:nvSpPr>
        <p:spPr/>
        <p:txBody>
          <a:bodyPr/>
          <a:lstStyle/>
          <a:p>
            <a:fld id="{18F423EB-AEF8-4D6C-A4D4-3F31332B3984}" type="slidenum">
              <a:rPr lang="en-CA" smtClean="0"/>
              <a:t>8</a:t>
            </a:fld>
            <a:endParaRPr lang="en-CA"/>
          </a:p>
        </p:txBody>
      </p:sp>
    </p:spTree>
    <p:extLst>
      <p:ext uri="{BB962C8B-B14F-4D97-AF65-F5344CB8AC3E}">
        <p14:creationId xmlns:p14="http://schemas.microsoft.com/office/powerpoint/2010/main" val="2113450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Updates in revision 2:</a:t>
            </a:r>
          </a:p>
          <a:p>
            <a:pPr marL="228600" indent="-228600">
              <a:buFont typeface="+mj-lt"/>
              <a:buAutoNum type="arabicPeriod"/>
            </a:pPr>
            <a:r>
              <a:rPr lang="en-CA" dirty="0"/>
              <a:t>Exploration mode is new in this revision</a:t>
            </a:r>
          </a:p>
          <a:p>
            <a:pPr marL="228600" indent="-228600">
              <a:buFont typeface="+mj-lt"/>
              <a:buAutoNum type="arabicPeriod"/>
            </a:pPr>
            <a:r>
              <a:rPr lang="en-CA" dirty="0"/>
              <a:t>Exploration mode is similar to what-if scenario analysis, but add sorted effects for BMP selection</a:t>
            </a:r>
          </a:p>
          <a:p>
            <a:pPr marL="228600" indent="-228600">
              <a:buFont typeface="+mj-lt"/>
              <a:buAutoNum type="arabicPeriod"/>
            </a:pPr>
            <a:r>
              <a:rPr lang="en-CA" b="1" u="sng" dirty="0"/>
              <a:t>No model run is needed so watershed level summary is real-time update (right panel). Summary include both BMP summary and effectiveness summary.</a:t>
            </a:r>
          </a:p>
          <a:p>
            <a:pPr marL="228600" indent="-228600">
              <a:buFont typeface="+mj-lt"/>
              <a:buAutoNum type="arabicPeriod"/>
            </a:pPr>
            <a:endParaRPr lang="en-CA" dirty="0"/>
          </a:p>
        </p:txBody>
      </p:sp>
      <p:sp>
        <p:nvSpPr>
          <p:cNvPr id="4" name="Slide Number Placeholder 3"/>
          <p:cNvSpPr>
            <a:spLocks noGrp="1"/>
          </p:cNvSpPr>
          <p:nvPr>
            <p:ph type="sldNum" sz="quarter" idx="5"/>
          </p:nvPr>
        </p:nvSpPr>
        <p:spPr/>
        <p:txBody>
          <a:bodyPr/>
          <a:lstStyle/>
          <a:p>
            <a:fld id="{18F423EB-AEF8-4D6C-A4D4-3F31332B3984}" type="slidenum">
              <a:rPr lang="en-CA" smtClean="0"/>
              <a:t>9</a:t>
            </a:fld>
            <a:endParaRPr lang="en-CA"/>
          </a:p>
        </p:txBody>
      </p:sp>
    </p:spTree>
    <p:extLst>
      <p:ext uri="{BB962C8B-B14F-4D97-AF65-F5344CB8AC3E}">
        <p14:creationId xmlns:p14="http://schemas.microsoft.com/office/powerpoint/2010/main" val="3285565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Updates in revision 2:</a:t>
            </a:r>
          </a:p>
          <a:p>
            <a:pPr marL="228600" indent="-228600">
              <a:buFont typeface="+mj-lt"/>
              <a:buAutoNum type="arabicPeriod"/>
            </a:pPr>
            <a:r>
              <a:rPr lang="en-CA" dirty="0"/>
              <a:t>Sorted selection is designed for each individual BMP</a:t>
            </a:r>
          </a:p>
          <a:p>
            <a:pPr marL="228600" indent="-228600">
              <a:buFont typeface="+mj-lt"/>
              <a:buAutoNum type="arabicPeriod"/>
            </a:pPr>
            <a:r>
              <a:rPr lang="en-CA" dirty="0"/>
              <a:t>See next slide for more detail on sorted selection</a:t>
            </a:r>
          </a:p>
        </p:txBody>
      </p:sp>
      <p:sp>
        <p:nvSpPr>
          <p:cNvPr id="4" name="Slide Number Placeholder 3"/>
          <p:cNvSpPr>
            <a:spLocks noGrp="1"/>
          </p:cNvSpPr>
          <p:nvPr>
            <p:ph type="sldNum" sz="quarter" idx="5"/>
          </p:nvPr>
        </p:nvSpPr>
        <p:spPr/>
        <p:txBody>
          <a:bodyPr/>
          <a:lstStyle/>
          <a:p>
            <a:fld id="{18F423EB-AEF8-4D6C-A4D4-3F31332B3984}" type="slidenum">
              <a:rPr lang="en-CA" smtClean="0"/>
              <a:t>10</a:t>
            </a:fld>
            <a:endParaRPr lang="en-CA"/>
          </a:p>
        </p:txBody>
      </p:sp>
    </p:spTree>
    <p:extLst>
      <p:ext uri="{BB962C8B-B14F-4D97-AF65-F5344CB8AC3E}">
        <p14:creationId xmlns:p14="http://schemas.microsoft.com/office/powerpoint/2010/main" val="612419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Updates in revision 2:</a:t>
            </a:r>
          </a:p>
          <a:p>
            <a:pPr marL="228600" indent="-228600">
              <a:buFont typeface="+mj-lt"/>
              <a:buAutoNum type="arabicPeriod"/>
            </a:pPr>
            <a:r>
              <a:rPr lang="en-CA" dirty="0"/>
              <a:t>User can select high ranked BMP based on different sorting item, e.g. sorted by TP off-site reduction rate (kg/ha/</a:t>
            </a:r>
            <a:r>
              <a:rPr lang="en-CA" dirty="0" err="1"/>
              <a:t>yr</a:t>
            </a:r>
            <a:r>
              <a:rPr lang="en-CA" dirty="0"/>
              <a:t>)</a:t>
            </a:r>
          </a:p>
          <a:p>
            <a:pPr marL="228600" indent="-228600">
              <a:buFont typeface="+mj-lt"/>
              <a:buAutoNum type="arabicPeriod"/>
            </a:pPr>
            <a:r>
              <a:rPr lang="en-CA" dirty="0"/>
              <a:t>Bar indicates individual sorted BMP effectiveness from left to right (high to low)</a:t>
            </a:r>
          </a:p>
          <a:p>
            <a:pPr marL="228600" indent="-228600">
              <a:buFont typeface="+mj-lt"/>
              <a:buAutoNum type="arabicPeriod"/>
            </a:pPr>
            <a:r>
              <a:rPr lang="en-CA" dirty="0"/>
              <a:t>Line (or area) indicates accumulated BMP area or count in percentage to total available area or count in this BMP type.</a:t>
            </a:r>
          </a:p>
        </p:txBody>
      </p:sp>
      <p:sp>
        <p:nvSpPr>
          <p:cNvPr id="4" name="Slide Number Placeholder 3"/>
          <p:cNvSpPr>
            <a:spLocks noGrp="1"/>
          </p:cNvSpPr>
          <p:nvPr>
            <p:ph type="sldNum" sz="quarter" idx="5"/>
          </p:nvPr>
        </p:nvSpPr>
        <p:spPr/>
        <p:txBody>
          <a:bodyPr/>
          <a:lstStyle/>
          <a:p>
            <a:fld id="{18F423EB-AEF8-4D6C-A4D4-3F31332B3984}" type="slidenum">
              <a:rPr lang="en-CA" smtClean="0"/>
              <a:t>11</a:t>
            </a:fld>
            <a:endParaRPr lang="en-CA"/>
          </a:p>
        </p:txBody>
      </p:sp>
    </p:spTree>
    <p:extLst>
      <p:ext uri="{BB962C8B-B14F-4D97-AF65-F5344CB8AC3E}">
        <p14:creationId xmlns:p14="http://schemas.microsoft.com/office/powerpoint/2010/main" val="2968366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Updates in revision 2:</a:t>
            </a:r>
          </a:p>
          <a:p>
            <a:pPr marL="228600" indent="-228600">
              <a:buFont typeface="+mj-lt"/>
              <a:buAutoNum type="arabicPeriod"/>
            </a:pPr>
            <a:r>
              <a:rPr lang="en-CA" dirty="0"/>
              <a:t>Add BMP switch panel to the left</a:t>
            </a:r>
          </a:p>
          <a:p>
            <a:pPr marL="228600" indent="-228600">
              <a:buFont typeface="+mj-lt"/>
              <a:buAutoNum type="arabicPeriod"/>
            </a:pPr>
            <a:r>
              <a:rPr lang="en-CA" dirty="0"/>
              <a:t>Move BMP selection table to the bottom panel</a:t>
            </a:r>
          </a:p>
          <a:p>
            <a:pPr marL="228600" indent="-228600">
              <a:buFont typeface="+mj-lt"/>
              <a:buAutoNum type="arabicPeriod"/>
            </a:pPr>
            <a:r>
              <a:rPr lang="en-CA" dirty="0"/>
              <a:t>Add hide and unhide BMP panel and setup panel</a:t>
            </a:r>
          </a:p>
          <a:p>
            <a:pPr marL="228600" indent="-228600">
              <a:buFont typeface="+mj-lt"/>
              <a:buAutoNum type="arabicPeriod"/>
            </a:pPr>
            <a:r>
              <a:rPr lang="en-CA" dirty="0"/>
              <a:t>Add sort chart selection</a:t>
            </a:r>
          </a:p>
          <a:p>
            <a:pPr marL="228600" indent="-228600">
              <a:buFont typeface="+mj-lt"/>
              <a:buAutoNum type="arabicPeriod"/>
            </a:pPr>
            <a:endParaRPr lang="en-CA" dirty="0"/>
          </a:p>
        </p:txBody>
      </p:sp>
      <p:sp>
        <p:nvSpPr>
          <p:cNvPr id="4" name="Slide Number Placeholder 3"/>
          <p:cNvSpPr>
            <a:spLocks noGrp="1"/>
          </p:cNvSpPr>
          <p:nvPr>
            <p:ph type="sldNum" sz="quarter" idx="5"/>
          </p:nvPr>
        </p:nvSpPr>
        <p:spPr/>
        <p:txBody>
          <a:bodyPr/>
          <a:lstStyle/>
          <a:p>
            <a:fld id="{18F423EB-AEF8-4D6C-A4D4-3F31332B3984}" type="slidenum">
              <a:rPr lang="en-CA" smtClean="0"/>
              <a:t>13</a:t>
            </a:fld>
            <a:endParaRPr lang="en-CA"/>
          </a:p>
        </p:txBody>
      </p:sp>
    </p:spTree>
    <p:extLst>
      <p:ext uri="{BB962C8B-B14F-4D97-AF65-F5344CB8AC3E}">
        <p14:creationId xmlns:p14="http://schemas.microsoft.com/office/powerpoint/2010/main" val="896212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6B54-DD6E-4972-87E9-3D98B4534B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1CEC744-E2E6-45AE-BC96-42BDA184FAE4}"/>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0C56BD3-3AA0-4F98-829E-CADF7582523E}"/>
              </a:ext>
            </a:extLst>
          </p:cNvPr>
          <p:cNvSpPr>
            <a:spLocks noGrp="1"/>
          </p:cNvSpPr>
          <p:nvPr>
            <p:ph type="dt" sz="half" idx="10"/>
          </p:nvPr>
        </p:nvSpPr>
        <p:spPr/>
        <p:txBody>
          <a:bodyPr/>
          <a:lstStyle/>
          <a:p>
            <a:fld id="{44752DC6-33C3-49C6-BC3A-BFC57204B7E6}" type="datetimeFigureOut">
              <a:rPr lang="en-CA" smtClean="0"/>
              <a:t>2019-07-21</a:t>
            </a:fld>
            <a:endParaRPr lang="en-CA"/>
          </a:p>
        </p:txBody>
      </p:sp>
      <p:sp>
        <p:nvSpPr>
          <p:cNvPr id="5" name="Footer Placeholder 4">
            <a:extLst>
              <a:ext uri="{FF2B5EF4-FFF2-40B4-BE49-F238E27FC236}">
                <a16:creationId xmlns:a16="http://schemas.microsoft.com/office/drawing/2014/main" id="{7450D807-1A0D-4124-AF65-16F69D28CEA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C8E5364-D5A2-407A-9D97-E118B9E2D965}"/>
              </a:ext>
            </a:extLst>
          </p:cNvPr>
          <p:cNvSpPr>
            <a:spLocks noGrp="1"/>
          </p:cNvSpPr>
          <p:nvPr>
            <p:ph type="sldNum" sz="quarter" idx="12"/>
          </p:nvPr>
        </p:nvSpPr>
        <p:spPr/>
        <p:txBody>
          <a:bodyPr/>
          <a:lstStyle/>
          <a:p>
            <a:fld id="{70287FAB-7F1D-45C6-B107-928CF16667B7}" type="slidenum">
              <a:rPr lang="en-CA" smtClean="0"/>
              <a:t>‹#›</a:t>
            </a:fld>
            <a:endParaRPr lang="en-CA"/>
          </a:p>
        </p:txBody>
      </p:sp>
    </p:spTree>
    <p:extLst>
      <p:ext uri="{BB962C8B-B14F-4D97-AF65-F5344CB8AC3E}">
        <p14:creationId xmlns:p14="http://schemas.microsoft.com/office/powerpoint/2010/main" val="3981153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DA36-9C90-48E7-B9E8-0C3EB6C1C1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B0DA1E1-4713-4332-8CD2-382CD1BD65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188B3F-1B07-43CB-9B13-5D9F5715E4E2}"/>
              </a:ext>
            </a:extLst>
          </p:cNvPr>
          <p:cNvSpPr>
            <a:spLocks noGrp="1"/>
          </p:cNvSpPr>
          <p:nvPr>
            <p:ph type="dt" sz="half" idx="10"/>
          </p:nvPr>
        </p:nvSpPr>
        <p:spPr/>
        <p:txBody>
          <a:bodyPr/>
          <a:lstStyle/>
          <a:p>
            <a:fld id="{44752DC6-33C3-49C6-BC3A-BFC57204B7E6}" type="datetimeFigureOut">
              <a:rPr lang="en-CA" smtClean="0"/>
              <a:t>2019-07-21</a:t>
            </a:fld>
            <a:endParaRPr lang="en-CA"/>
          </a:p>
        </p:txBody>
      </p:sp>
      <p:sp>
        <p:nvSpPr>
          <p:cNvPr id="5" name="Footer Placeholder 4">
            <a:extLst>
              <a:ext uri="{FF2B5EF4-FFF2-40B4-BE49-F238E27FC236}">
                <a16:creationId xmlns:a16="http://schemas.microsoft.com/office/drawing/2014/main" id="{993C02C9-783D-4076-AEAE-2293429408E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1EB4387-A702-4734-8E19-D4EE2AAFD4AB}"/>
              </a:ext>
            </a:extLst>
          </p:cNvPr>
          <p:cNvSpPr>
            <a:spLocks noGrp="1"/>
          </p:cNvSpPr>
          <p:nvPr>
            <p:ph type="sldNum" sz="quarter" idx="12"/>
          </p:nvPr>
        </p:nvSpPr>
        <p:spPr/>
        <p:txBody>
          <a:bodyPr/>
          <a:lstStyle/>
          <a:p>
            <a:fld id="{70287FAB-7F1D-45C6-B107-928CF16667B7}" type="slidenum">
              <a:rPr lang="en-CA" smtClean="0"/>
              <a:t>‹#›</a:t>
            </a:fld>
            <a:endParaRPr lang="en-CA"/>
          </a:p>
        </p:txBody>
      </p:sp>
    </p:spTree>
    <p:extLst>
      <p:ext uri="{BB962C8B-B14F-4D97-AF65-F5344CB8AC3E}">
        <p14:creationId xmlns:p14="http://schemas.microsoft.com/office/powerpoint/2010/main" val="1305203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22B2FA-4979-4988-9AEB-66CEB0EF1BC3}"/>
              </a:ext>
            </a:extLst>
          </p:cNvPr>
          <p:cNvSpPr>
            <a:spLocks noGrp="1"/>
          </p:cNvSpPr>
          <p:nvPr>
            <p:ph type="title" orient="vert"/>
          </p:nvPr>
        </p:nvSpPr>
        <p:spPr>
          <a:xfrm>
            <a:off x="8724899"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ECA600F-56BC-4AB4-ABEC-D68D97D4F43C}"/>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9CECC6C-A73F-42AD-86BF-FF6663082FCD}"/>
              </a:ext>
            </a:extLst>
          </p:cNvPr>
          <p:cNvSpPr>
            <a:spLocks noGrp="1"/>
          </p:cNvSpPr>
          <p:nvPr>
            <p:ph type="dt" sz="half" idx="10"/>
          </p:nvPr>
        </p:nvSpPr>
        <p:spPr/>
        <p:txBody>
          <a:bodyPr/>
          <a:lstStyle/>
          <a:p>
            <a:fld id="{44752DC6-33C3-49C6-BC3A-BFC57204B7E6}" type="datetimeFigureOut">
              <a:rPr lang="en-CA" smtClean="0"/>
              <a:t>2019-07-21</a:t>
            </a:fld>
            <a:endParaRPr lang="en-CA"/>
          </a:p>
        </p:txBody>
      </p:sp>
      <p:sp>
        <p:nvSpPr>
          <p:cNvPr id="5" name="Footer Placeholder 4">
            <a:extLst>
              <a:ext uri="{FF2B5EF4-FFF2-40B4-BE49-F238E27FC236}">
                <a16:creationId xmlns:a16="http://schemas.microsoft.com/office/drawing/2014/main" id="{916429EB-FD4C-4C3F-ACEC-4A4C5B26C7C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AC00D4-351D-48EC-BC4F-8D38D02BD6BC}"/>
              </a:ext>
            </a:extLst>
          </p:cNvPr>
          <p:cNvSpPr>
            <a:spLocks noGrp="1"/>
          </p:cNvSpPr>
          <p:nvPr>
            <p:ph type="sldNum" sz="quarter" idx="12"/>
          </p:nvPr>
        </p:nvSpPr>
        <p:spPr/>
        <p:txBody>
          <a:bodyPr/>
          <a:lstStyle/>
          <a:p>
            <a:fld id="{70287FAB-7F1D-45C6-B107-928CF16667B7}" type="slidenum">
              <a:rPr lang="en-CA" smtClean="0"/>
              <a:t>‹#›</a:t>
            </a:fld>
            <a:endParaRPr lang="en-CA"/>
          </a:p>
        </p:txBody>
      </p:sp>
    </p:spTree>
    <p:extLst>
      <p:ext uri="{BB962C8B-B14F-4D97-AF65-F5344CB8AC3E}">
        <p14:creationId xmlns:p14="http://schemas.microsoft.com/office/powerpoint/2010/main" val="3016243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8D99-E585-42D4-A83F-92856B5D2E2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19DAC63-7395-49F2-BFCE-359D55C53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50557D0-4A56-40D4-90DB-6ED0B8DE763A}"/>
              </a:ext>
            </a:extLst>
          </p:cNvPr>
          <p:cNvSpPr>
            <a:spLocks noGrp="1"/>
          </p:cNvSpPr>
          <p:nvPr>
            <p:ph type="dt" sz="half" idx="10"/>
          </p:nvPr>
        </p:nvSpPr>
        <p:spPr/>
        <p:txBody>
          <a:bodyPr/>
          <a:lstStyle/>
          <a:p>
            <a:fld id="{44752DC6-33C3-49C6-BC3A-BFC57204B7E6}" type="datetimeFigureOut">
              <a:rPr lang="en-CA" smtClean="0"/>
              <a:t>2019-07-21</a:t>
            </a:fld>
            <a:endParaRPr lang="en-CA"/>
          </a:p>
        </p:txBody>
      </p:sp>
      <p:sp>
        <p:nvSpPr>
          <p:cNvPr id="5" name="Footer Placeholder 4">
            <a:extLst>
              <a:ext uri="{FF2B5EF4-FFF2-40B4-BE49-F238E27FC236}">
                <a16:creationId xmlns:a16="http://schemas.microsoft.com/office/drawing/2014/main" id="{618E9E1E-2B7A-4DE0-8314-247DB650435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A720737-E318-4BE5-8578-2FD797FC3B50}"/>
              </a:ext>
            </a:extLst>
          </p:cNvPr>
          <p:cNvSpPr>
            <a:spLocks noGrp="1"/>
          </p:cNvSpPr>
          <p:nvPr>
            <p:ph type="sldNum" sz="quarter" idx="12"/>
          </p:nvPr>
        </p:nvSpPr>
        <p:spPr/>
        <p:txBody>
          <a:bodyPr/>
          <a:lstStyle/>
          <a:p>
            <a:fld id="{70287FAB-7F1D-45C6-B107-928CF16667B7}" type="slidenum">
              <a:rPr lang="en-CA" smtClean="0"/>
              <a:t>‹#›</a:t>
            </a:fld>
            <a:endParaRPr lang="en-CA"/>
          </a:p>
        </p:txBody>
      </p:sp>
    </p:spTree>
    <p:extLst>
      <p:ext uri="{BB962C8B-B14F-4D97-AF65-F5344CB8AC3E}">
        <p14:creationId xmlns:p14="http://schemas.microsoft.com/office/powerpoint/2010/main" val="1877348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B1E3-330D-476C-AACD-00BB7156C0A5}"/>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147FDC7-DE60-432F-95E0-5A66467E09F0}"/>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02CC5F-9A16-4A26-B3B6-8A8980175A71}"/>
              </a:ext>
            </a:extLst>
          </p:cNvPr>
          <p:cNvSpPr>
            <a:spLocks noGrp="1"/>
          </p:cNvSpPr>
          <p:nvPr>
            <p:ph type="dt" sz="half" idx="10"/>
          </p:nvPr>
        </p:nvSpPr>
        <p:spPr/>
        <p:txBody>
          <a:bodyPr/>
          <a:lstStyle/>
          <a:p>
            <a:fld id="{44752DC6-33C3-49C6-BC3A-BFC57204B7E6}" type="datetimeFigureOut">
              <a:rPr lang="en-CA" smtClean="0"/>
              <a:t>2019-07-21</a:t>
            </a:fld>
            <a:endParaRPr lang="en-CA"/>
          </a:p>
        </p:txBody>
      </p:sp>
      <p:sp>
        <p:nvSpPr>
          <p:cNvPr id="5" name="Footer Placeholder 4">
            <a:extLst>
              <a:ext uri="{FF2B5EF4-FFF2-40B4-BE49-F238E27FC236}">
                <a16:creationId xmlns:a16="http://schemas.microsoft.com/office/drawing/2014/main" id="{F5093805-99EC-47CE-BE2B-48594AB36B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C8D0CD1-291B-4F1D-BDF4-8593A8782573}"/>
              </a:ext>
            </a:extLst>
          </p:cNvPr>
          <p:cNvSpPr>
            <a:spLocks noGrp="1"/>
          </p:cNvSpPr>
          <p:nvPr>
            <p:ph type="sldNum" sz="quarter" idx="12"/>
          </p:nvPr>
        </p:nvSpPr>
        <p:spPr/>
        <p:txBody>
          <a:bodyPr/>
          <a:lstStyle/>
          <a:p>
            <a:fld id="{70287FAB-7F1D-45C6-B107-928CF16667B7}" type="slidenum">
              <a:rPr lang="en-CA" smtClean="0"/>
              <a:t>‹#›</a:t>
            </a:fld>
            <a:endParaRPr lang="en-CA"/>
          </a:p>
        </p:txBody>
      </p:sp>
    </p:spTree>
    <p:extLst>
      <p:ext uri="{BB962C8B-B14F-4D97-AF65-F5344CB8AC3E}">
        <p14:creationId xmlns:p14="http://schemas.microsoft.com/office/powerpoint/2010/main" val="150699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B9E8C-879F-4E55-816B-F8516DB721E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733120D-065E-4F87-A86A-B14E5799D721}"/>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D6757FA-1BCD-4AC5-8F95-A56F6E143566}"/>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4EB502A-9241-4051-A1F4-8A6A51AC2FF7}"/>
              </a:ext>
            </a:extLst>
          </p:cNvPr>
          <p:cNvSpPr>
            <a:spLocks noGrp="1"/>
          </p:cNvSpPr>
          <p:nvPr>
            <p:ph type="dt" sz="half" idx="10"/>
          </p:nvPr>
        </p:nvSpPr>
        <p:spPr/>
        <p:txBody>
          <a:bodyPr/>
          <a:lstStyle/>
          <a:p>
            <a:fld id="{44752DC6-33C3-49C6-BC3A-BFC57204B7E6}" type="datetimeFigureOut">
              <a:rPr lang="en-CA" smtClean="0"/>
              <a:t>2019-07-21</a:t>
            </a:fld>
            <a:endParaRPr lang="en-CA"/>
          </a:p>
        </p:txBody>
      </p:sp>
      <p:sp>
        <p:nvSpPr>
          <p:cNvPr id="6" name="Footer Placeholder 5">
            <a:extLst>
              <a:ext uri="{FF2B5EF4-FFF2-40B4-BE49-F238E27FC236}">
                <a16:creationId xmlns:a16="http://schemas.microsoft.com/office/drawing/2014/main" id="{5CBD1A7B-1A9E-4D93-99A9-59D9D81FA5A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A45B4C8-2E32-4B4C-9DBB-230FBEA28F59}"/>
              </a:ext>
            </a:extLst>
          </p:cNvPr>
          <p:cNvSpPr>
            <a:spLocks noGrp="1"/>
          </p:cNvSpPr>
          <p:nvPr>
            <p:ph type="sldNum" sz="quarter" idx="12"/>
          </p:nvPr>
        </p:nvSpPr>
        <p:spPr/>
        <p:txBody>
          <a:bodyPr/>
          <a:lstStyle/>
          <a:p>
            <a:fld id="{70287FAB-7F1D-45C6-B107-928CF16667B7}" type="slidenum">
              <a:rPr lang="en-CA" smtClean="0"/>
              <a:t>‹#›</a:t>
            </a:fld>
            <a:endParaRPr lang="en-CA"/>
          </a:p>
        </p:txBody>
      </p:sp>
    </p:spTree>
    <p:extLst>
      <p:ext uri="{BB962C8B-B14F-4D97-AF65-F5344CB8AC3E}">
        <p14:creationId xmlns:p14="http://schemas.microsoft.com/office/powerpoint/2010/main" val="355077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7A2B-B458-42A0-9C2A-8006AD3DD625}"/>
              </a:ext>
            </a:extLst>
          </p:cNvPr>
          <p:cNvSpPr>
            <a:spLocks noGrp="1"/>
          </p:cNvSpPr>
          <p:nvPr>
            <p:ph type="title"/>
          </p:nvPr>
        </p:nvSpPr>
        <p:spPr>
          <a:xfrm>
            <a:off x="839789"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FA50C42-696D-4AF2-8257-5B4705E0ABAE}"/>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7CC43-491D-4A0B-82BA-D352AAD6EE5E}"/>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EBDC8FC-5349-4B45-A846-3BF8F5120F01}"/>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2A48BC-9CE7-43F7-9D97-04B5F9569D35}"/>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3A4C9C6-2BBB-4DE8-B1B2-2224C1F1C9AB}"/>
              </a:ext>
            </a:extLst>
          </p:cNvPr>
          <p:cNvSpPr>
            <a:spLocks noGrp="1"/>
          </p:cNvSpPr>
          <p:nvPr>
            <p:ph type="dt" sz="half" idx="10"/>
          </p:nvPr>
        </p:nvSpPr>
        <p:spPr/>
        <p:txBody>
          <a:bodyPr/>
          <a:lstStyle/>
          <a:p>
            <a:fld id="{44752DC6-33C3-49C6-BC3A-BFC57204B7E6}" type="datetimeFigureOut">
              <a:rPr lang="en-CA" smtClean="0"/>
              <a:t>2019-07-21</a:t>
            </a:fld>
            <a:endParaRPr lang="en-CA"/>
          </a:p>
        </p:txBody>
      </p:sp>
      <p:sp>
        <p:nvSpPr>
          <p:cNvPr id="8" name="Footer Placeholder 7">
            <a:extLst>
              <a:ext uri="{FF2B5EF4-FFF2-40B4-BE49-F238E27FC236}">
                <a16:creationId xmlns:a16="http://schemas.microsoft.com/office/drawing/2014/main" id="{0FAC2232-6FAE-4DBD-AFC2-722AE34C773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3937915-55AA-47C2-B91F-7B1CA46CCC7A}"/>
              </a:ext>
            </a:extLst>
          </p:cNvPr>
          <p:cNvSpPr>
            <a:spLocks noGrp="1"/>
          </p:cNvSpPr>
          <p:nvPr>
            <p:ph type="sldNum" sz="quarter" idx="12"/>
          </p:nvPr>
        </p:nvSpPr>
        <p:spPr/>
        <p:txBody>
          <a:bodyPr/>
          <a:lstStyle/>
          <a:p>
            <a:fld id="{70287FAB-7F1D-45C6-B107-928CF16667B7}" type="slidenum">
              <a:rPr lang="en-CA" smtClean="0"/>
              <a:t>‹#›</a:t>
            </a:fld>
            <a:endParaRPr lang="en-CA"/>
          </a:p>
        </p:txBody>
      </p:sp>
    </p:spTree>
    <p:extLst>
      <p:ext uri="{BB962C8B-B14F-4D97-AF65-F5344CB8AC3E}">
        <p14:creationId xmlns:p14="http://schemas.microsoft.com/office/powerpoint/2010/main" val="163560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F02F7-BA97-4551-A9DF-0D9E8FA3B0A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7D2F9BE-BB53-44FD-8240-49AEBB67894A}"/>
              </a:ext>
            </a:extLst>
          </p:cNvPr>
          <p:cNvSpPr>
            <a:spLocks noGrp="1"/>
          </p:cNvSpPr>
          <p:nvPr>
            <p:ph type="dt" sz="half" idx="10"/>
          </p:nvPr>
        </p:nvSpPr>
        <p:spPr/>
        <p:txBody>
          <a:bodyPr/>
          <a:lstStyle/>
          <a:p>
            <a:fld id="{44752DC6-33C3-49C6-BC3A-BFC57204B7E6}" type="datetimeFigureOut">
              <a:rPr lang="en-CA" smtClean="0"/>
              <a:t>2019-07-21</a:t>
            </a:fld>
            <a:endParaRPr lang="en-CA"/>
          </a:p>
        </p:txBody>
      </p:sp>
      <p:sp>
        <p:nvSpPr>
          <p:cNvPr id="4" name="Footer Placeholder 3">
            <a:extLst>
              <a:ext uri="{FF2B5EF4-FFF2-40B4-BE49-F238E27FC236}">
                <a16:creationId xmlns:a16="http://schemas.microsoft.com/office/drawing/2014/main" id="{81C192DF-0D6F-4668-93EA-B7AFCC0950B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9D418E8-DA5A-4F87-813E-95A13C96BB88}"/>
              </a:ext>
            </a:extLst>
          </p:cNvPr>
          <p:cNvSpPr>
            <a:spLocks noGrp="1"/>
          </p:cNvSpPr>
          <p:nvPr>
            <p:ph type="sldNum" sz="quarter" idx="12"/>
          </p:nvPr>
        </p:nvSpPr>
        <p:spPr/>
        <p:txBody>
          <a:bodyPr/>
          <a:lstStyle/>
          <a:p>
            <a:fld id="{70287FAB-7F1D-45C6-B107-928CF16667B7}" type="slidenum">
              <a:rPr lang="en-CA" smtClean="0"/>
              <a:t>‹#›</a:t>
            </a:fld>
            <a:endParaRPr lang="en-CA"/>
          </a:p>
        </p:txBody>
      </p:sp>
    </p:spTree>
    <p:extLst>
      <p:ext uri="{BB962C8B-B14F-4D97-AF65-F5344CB8AC3E}">
        <p14:creationId xmlns:p14="http://schemas.microsoft.com/office/powerpoint/2010/main" val="2450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A0EA9-4B8A-411D-A73E-DFDD44941464}"/>
              </a:ext>
            </a:extLst>
          </p:cNvPr>
          <p:cNvSpPr>
            <a:spLocks noGrp="1"/>
          </p:cNvSpPr>
          <p:nvPr>
            <p:ph type="dt" sz="half" idx="10"/>
          </p:nvPr>
        </p:nvSpPr>
        <p:spPr/>
        <p:txBody>
          <a:bodyPr/>
          <a:lstStyle/>
          <a:p>
            <a:fld id="{44752DC6-33C3-49C6-BC3A-BFC57204B7E6}" type="datetimeFigureOut">
              <a:rPr lang="en-CA" smtClean="0"/>
              <a:t>2019-07-21</a:t>
            </a:fld>
            <a:endParaRPr lang="en-CA"/>
          </a:p>
        </p:txBody>
      </p:sp>
      <p:sp>
        <p:nvSpPr>
          <p:cNvPr id="3" name="Footer Placeholder 2">
            <a:extLst>
              <a:ext uri="{FF2B5EF4-FFF2-40B4-BE49-F238E27FC236}">
                <a16:creationId xmlns:a16="http://schemas.microsoft.com/office/drawing/2014/main" id="{759BB687-5173-4F43-80C4-0F744D1970D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7D0DCE2-A48B-4D24-84F3-816EDDD7916A}"/>
              </a:ext>
            </a:extLst>
          </p:cNvPr>
          <p:cNvSpPr>
            <a:spLocks noGrp="1"/>
          </p:cNvSpPr>
          <p:nvPr>
            <p:ph type="sldNum" sz="quarter" idx="12"/>
          </p:nvPr>
        </p:nvSpPr>
        <p:spPr/>
        <p:txBody>
          <a:bodyPr/>
          <a:lstStyle/>
          <a:p>
            <a:fld id="{70287FAB-7F1D-45C6-B107-928CF16667B7}" type="slidenum">
              <a:rPr lang="en-CA" smtClean="0"/>
              <a:t>‹#›</a:t>
            </a:fld>
            <a:endParaRPr lang="en-CA"/>
          </a:p>
        </p:txBody>
      </p:sp>
    </p:spTree>
    <p:extLst>
      <p:ext uri="{BB962C8B-B14F-4D97-AF65-F5344CB8AC3E}">
        <p14:creationId xmlns:p14="http://schemas.microsoft.com/office/powerpoint/2010/main" val="1854344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F078-C3A7-492B-B129-E14AD8ED8276}"/>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642A7D4-547A-4F39-BAC2-658B2B7CBC68}"/>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4C8F5AF-50A0-4E90-980B-20F8A9AF144E}"/>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E800EA-C423-425A-BE8E-9A200A0435E8}"/>
              </a:ext>
            </a:extLst>
          </p:cNvPr>
          <p:cNvSpPr>
            <a:spLocks noGrp="1"/>
          </p:cNvSpPr>
          <p:nvPr>
            <p:ph type="dt" sz="half" idx="10"/>
          </p:nvPr>
        </p:nvSpPr>
        <p:spPr/>
        <p:txBody>
          <a:bodyPr/>
          <a:lstStyle/>
          <a:p>
            <a:fld id="{44752DC6-33C3-49C6-BC3A-BFC57204B7E6}" type="datetimeFigureOut">
              <a:rPr lang="en-CA" smtClean="0"/>
              <a:t>2019-07-21</a:t>
            </a:fld>
            <a:endParaRPr lang="en-CA"/>
          </a:p>
        </p:txBody>
      </p:sp>
      <p:sp>
        <p:nvSpPr>
          <p:cNvPr id="6" name="Footer Placeholder 5">
            <a:extLst>
              <a:ext uri="{FF2B5EF4-FFF2-40B4-BE49-F238E27FC236}">
                <a16:creationId xmlns:a16="http://schemas.microsoft.com/office/drawing/2014/main" id="{C25B1720-726A-4D39-8400-8E273D35709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339B0DB-79A2-46D5-8BCD-03D81A262526}"/>
              </a:ext>
            </a:extLst>
          </p:cNvPr>
          <p:cNvSpPr>
            <a:spLocks noGrp="1"/>
          </p:cNvSpPr>
          <p:nvPr>
            <p:ph type="sldNum" sz="quarter" idx="12"/>
          </p:nvPr>
        </p:nvSpPr>
        <p:spPr/>
        <p:txBody>
          <a:bodyPr/>
          <a:lstStyle/>
          <a:p>
            <a:fld id="{70287FAB-7F1D-45C6-B107-928CF16667B7}" type="slidenum">
              <a:rPr lang="en-CA" smtClean="0"/>
              <a:t>‹#›</a:t>
            </a:fld>
            <a:endParaRPr lang="en-CA"/>
          </a:p>
        </p:txBody>
      </p:sp>
    </p:spTree>
    <p:extLst>
      <p:ext uri="{BB962C8B-B14F-4D97-AF65-F5344CB8AC3E}">
        <p14:creationId xmlns:p14="http://schemas.microsoft.com/office/powerpoint/2010/main" val="235788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A935-34EB-4099-AB55-BE7F96B0B6E6}"/>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4E52D01-87D2-45C8-A3CE-60BD65A25A9A}"/>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CA"/>
          </a:p>
        </p:txBody>
      </p:sp>
      <p:sp>
        <p:nvSpPr>
          <p:cNvPr id="4" name="Text Placeholder 3">
            <a:extLst>
              <a:ext uri="{FF2B5EF4-FFF2-40B4-BE49-F238E27FC236}">
                <a16:creationId xmlns:a16="http://schemas.microsoft.com/office/drawing/2014/main" id="{1233FF99-6675-40DD-A31D-919F53B0CD70}"/>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1C9283-6474-44A3-8BDF-039AE65ED160}"/>
              </a:ext>
            </a:extLst>
          </p:cNvPr>
          <p:cNvSpPr>
            <a:spLocks noGrp="1"/>
          </p:cNvSpPr>
          <p:nvPr>
            <p:ph type="dt" sz="half" idx="10"/>
          </p:nvPr>
        </p:nvSpPr>
        <p:spPr/>
        <p:txBody>
          <a:bodyPr/>
          <a:lstStyle/>
          <a:p>
            <a:fld id="{44752DC6-33C3-49C6-BC3A-BFC57204B7E6}" type="datetimeFigureOut">
              <a:rPr lang="en-CA" smtClean="0"/>
              <a:t>2019-07-21</a:t>
            </a:fld>
            <a:endParaRPr lang="en-CA"/>
          </a:p>
        </p:txBody>
      </p:sp>
      <p:sp>
        <p:nvSpPr>
          <p:cNvPr id="6" name="Footer Placeholder 5">
            <a:extLst>
              <a:ext uri="{FF2B5EF4-FFF2-40B4-BE49-F238E27FC236}">
                <a16:creationId xmlns:a16="http://schemas.microsoft.com/office/drawing/2014/main" id="{622CBBE3-900C-453A-B701-233C3C2B0E6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AA09276-BD88-4EEB-8334-CE19226D04DC}"/>
              </a:ext>
            </a:extLst>
          </p:cNvPr>
          <p:cNvSpPr>
            <a:spLocks noGrp="1"/>
          </p:cNvSpPr>
          <p:nvPr>
            <p:ph type="sldNum" sz="quarter" idx="12"/>
          </p:nvPr>
        </p:nvSpPr>
        <p:spPr/>
        <p:txBody>
          <a:bodyPr/>
          <a:lstStyle/>
          <a:p>
            <a:fld id="{70287FAB-7F1D-45C6-B107-928CF16667B7}" type="slidenum">
              <a:rPr lang="en-CA" smtClean="0"/>
              <a:t>‹#›</a:t>
            </a:fld>
            <a:endParaRPr lang="en-CA"/>
          </a:p>
        </p:txBody>
      </p:sp>
    </p:spTree>
    <p:extLst>
      <p:ext uri="{BB962C8B-B14F-4D97-AF65-F5344CB8AC3E}">
        <p14:creationId xmlns:p14="http://schemas.microsoft.com/office/powerpoint/2010/main" val="4253247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0D5DE1-7563-4A5B-BF33-94643CF673AB}"/>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2059F60-6D35-43F2-A881-A7278860BD38}"/>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B957C3C-6B2A-4D63-ACF3-FAAC35CE5DA1}"/>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52DC6-33C3-49C6-BC3A-BFC57204B7E6}" type="datetimeFigureOut">
              <a:rPr lang="en-CA" smtClean="0"/>
              <a:t>2019-07-21</a:t>
            </a:fld>
            <a:endParaRPr lang="en-CA"/>
          </a:p>
        </p:txBody>
      </p:sp>
      <p:sp>
        <p:nvSpPr>
          <p:cNvPr id="5" name="Footer Placeholder 4">
            <a:extLst>
              <a:ext uri="{FF2B5EF4-FFF2-40B4-BE49-F238E27FC236}">
                <a16:creationId xmlns:a16="http://schemas.microsoft.com/office/drawing/2014/main" id="{906AC829-FD09-4F7B-8E08-36EDD1FDA3FE}"/>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0969358-C409-491D-B185-3A8866FEAF04}"/>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87FAB-7F1D-45C6-B107-928CF16667B7}" type="slidenum">
              <a:rPr lang="en-CA" smtClean="0"/>
              <a:t>‹#›</a:t>
            </a:fld>
            <a:endParaRPr lang="en-CA"/>
          </a:p>
        </p:txBody>
      </p:sp>
    </p:spTree>
    <p:extLst>
      <p:ext uri="{BB962C8B-B14F-4D97-AF65-F5344CB8AC3E}">
        <p14:creationId xmlns:p14="http://schemas.microsoft.com/office/powerpoint/2010/main" val="1335531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14.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5.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hyperlink" Target="mailto:shawn-uoguelph@email.ca" TargetMode="Externa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F76B4-DD45-4573-AA1B-3344AE5ADF3A}"/>
              </a:ext>
            </a:extLst>
          </p:cNvPr>
          <p:cNvSpPr>
            <a:spLocks noGrp="1"/>
          </p:cNvSpPr>
          <p:nvPr>
            <p:ph type="ctrTitle"/>
          </p:nvPr>
        </p:nvSpPr>
        <p:spPr>
          <a:xfrm>
            <a:off x="1524000" y="1122362"/>
            <a:ext cx="9144000" cy="2840037"/>
          </a:xfrm>
        </p:spPr>
        <p:txBody>
          <a:bodyPr>
            <a:normAutofit/>
          </a:bodyPr>
          <a:lstStyle/>
          <a:p>
            <a:r>
              <a:rPr lang="en-CA" sz="5800" dirty="0"/>
              <a:t>Ecosystem Services Assessment Tool (ESAT)</a:t>
            </a:r>
            <a:br>
              <a:rPr lang="en-CA" sz="5800" dirty="0"/>
            </a:br>
            <a:r>
              <a:rPr lang="en-CA" sz="5800" dirty="0"/>
              <a:t>Interface Design – revision 2</a:t>
            </a:r>
          </a:p>
        </p:txBody>
      </p:sp>
      <p:sp>
        <p:nvSpPr>
          <p:cNvPr id="3" name="Subtitle 2">
            <a:extLst>
              <a:ext uri="{FF2B5EF4-FFF2-40B4-BE49-F238E27FC236}">
                <a16:creationId xmlns:a16="http://schemas.microsoft.com/office/drawing/2014/main" id="{6E5E3A3E-74A4-4180-9521-CEF713ED43A8}"/>
              </a:ext>
            </a:extLst>
          </p:cNvPr>
          <p:cNvSpPr>
            <a:spLocks noGrp="1"/>
          </p:cNvSpPr>
          <p:nvPr>
            <p:ph type="subTitle" idx="1"/>
          </p:nvPr>
        </p:nvSpPr>
        <p:spPr>
          <a:xfrm>
            <a:off x="1524000" y="4256436"/>
            <a:ext cx="9144000" cy="1600818"/>
          </a:xfrm>
        </p:spPr>
        <p:txBody>
          <a:bodyPr>
            <a:normAutofit/>
          </a:bodyPr>
          <a:lstStyle/>
          <a:p>
            <a:r>
              <a:rPr lang="en-CA" dirty="0">
                <a:solidFill>
                  <a:schemeClr val="accent1"/>
                </a:solidFill>
              </a:rPr>
              <a:t>By Shawn</a:t>
            </a:r>
          </a:p>
          <a:p>
            <a:r>
              <a:rPr lang="en-CA" dirty="0">
                <a:solidFill>
                  <a:schemeClr val="accent1"/>
                </a:solidFill>
              </a:rPr>
              <a:t>July 21, 2019</a:t>
            </a:r>
          </a:p>
        </p:txBody>
      </p:sp>
      <p:cxnSp>
        <p:nvCxnSpPr>
          <p:cNvPr id="21" name="Straight Connector 2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0143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C97C76-DF8B-49B4-81E5-41B2BF2B8E87}"/>
              </a:ext>
            </a:extLst>
          </p:cNvPr>
          <p:cNvPicPr>
            <a:picLocks noChangeAspect="1"/>
          </p:cNvPicPr>
          <p:nvPr/>
        </p:nvPicPr>
        <p:blipFill>
          <a:blip r:embed="rId3"/>
          <a:stretch>
            <a:fillRect/>
          </a:stretch>
        </p:blipFill>
        <p:spPr>
          <a:xfrm>
            <a:off x="2833172" y="5096206"/>
            <a:ext cx="6606093" cy="1640119"/>
          </a:xfrm>
          <a:prstGeom prst="rect">
            <a:avLst/>
          </a:prstGeom>
        </p:spPr>
      </p:pic>
      <p:graphicFrame>
        <p:nvGraphicFramePr>
          <p:cNvPr id="4" name="Table 3">
            <a:extLst>
              <a:ext uri="{FF2B5EF4-FFF2-40B4-BE49-F238E27FC236}">
                <a16:creationId xmlns:a16="http://schemas.microsoft.com/office/drawing/2014/main" id="{6A698550-FB6C-4999-9E14-EED704ECF00C}"/>
              </a:ext>
            </a:extLst>
          </p:cNvPr>
          <p:cNvGraphicFramePr>
            <a:graphicFrameLocks noGrp="1"/>
          </p:cNvGraphicFramePr>
          <p:nvPr>
            <p:extLst>
              <p:ext uri="{D42A27DB-BD31-4B8C-83A1-F6EECF244321}">
                <p14:modId xmlns:p14="http://schemas.microsoft.com/office/powerpoint/2010/main" val="2543715210"/>
              </p:ext>
            </p:extLst>
          </p:nvPr>
        </p:nvGraphicFramePr>
        <p:xfrm>
          <a:off x="1010195" y="1695450"/>
          <a:ext cx="10438855" cy="5048250"/>
        </p:xfrm>
        <a:graphic>
          <a:graphicData uri="http://schemas.openxmlformats.org/drawingml/2006/table">
            <a:tbl>
              <a:tblPr firstRow="1" bandRow="1">
                <a:tableStyleId>{5940675A-B579-460E-94D1-54222C63F5DA}</a:tableStyleId>
              </a:tblPr>
              <a:tblGrid>
                <a:gridCol w="1790155">
                  <a:extLst>
                    <a:ext uri="{9D8B030D-6E8A-4147-A177-3AD203B41FA5}">
                      <a16:colId xmlns:a16="http://schemas.microsoft.com/office/drawing/2014/main" val="2745701971"/>
                    </a:ext>
                  </a:extLst>
                </a:gridCol>
                <a:gridCol w="6657977">
                  <a:extLst>
                    <a:ext uri="{9D8B030D-6E8A-4147-A177-3AD203B41FA5}">
                      <a16:colId xmlns:a16="http://schemas.microsoft.com/office/drawing/2014/main" val="3724013289"/>
                    </a:ext>
                  </a:extLst>
                </a:gridCol>
                <a:gridCol w="1990723">
                  <a:extLst>
                    <a:ext uri="{9D8B030D-6E8A-4147-A177-3AD203B41FA5}">
                      <a16:colId xmlns:a16="http://schemas.microsoft.com/office/drawing/2014/main" val="1431369543"/>
                    </a:ext>
                  </a:extLst>
                </a:gridCol>
              </a:tblGrid>
              <a:tr h="442697">
                <a:tc gridSpan="3">
                  <a:txBody>
                    <a:bodyPr/>
                    <a:lstStyle/>
                    <a:p>
                      <a:r>
                        <a:rPr lang="en-CA" sz="1800" dirty="0"/>
                        <a:t>Header panel</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CA"/>
                    </a:p>
                  </a:txBody>
                  <a:tcPr/>
                </a:tc>
                <a:tc hMerge="1">
                  <a:txBody>
                    <a:bodyPr/>
                    <a:lstStyle/>
                    <a:p>
                      <a:endParaRPr lang="en-CA" dirty="0"/>
                    </a:p>
                  </a:txBody>
                  <a:tcPr>
                    <a:lnL w="635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5523167"/>
                  </a:ext>
                </a:extLst>
              </a:tr>
              <a:tr h="293483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2000" dirty="0"/>
                        <a:t>Base map</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301362"/>
                  </a:ext>
                </a:extLst>
              </a:tr>
              <a:tr h="1670723">
                <a:tc vMerge="1">
                  <a:txBody>
                    <a:bodyPr/>
                    <a:lstStyle/>
                    <a:p>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CA"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7190758"/>
                  </a:ext>
                </a:extLst>
              </a:tr>
            </a:tbl>
          </a:graphicData>
        </a:graphic>
      </p:graphicFrame>
      <p:sp>
        <p:nvSpPr>
          <p:cNvPr id="2" name="Title 1">
            <a:extLst>
              <a:ext uri="{FF2B5EF4-FFF2-40B4-BE49-F238E27FC236}">
                <a16:creationId xmlns:a16="http://schemas.microsoft.com/office/drawing/2014/main" id="{719B0465-3D48-4D10-928A-DE0FEE17305A}"/>
              </a:ext>
            </a:extLst>
          </p:cNvPr>
          <p:cNvSpPr>
            <a:spLocks noGrp="1"/>
          </p:cNvSpPr>
          <p:nvPr>
            <p:ph type="title"/>
          </p:nvPr>
        </p:nvSpPr>
        <p:spPr>
          <a:xfrm>
            <a:off x="838201" y="365125"/>
            <a:ext cx="11116731" cy="1111250"/>
          </a:xfrm>
        </p:spPr>
        <p:txBody>
          <a:bodyPr>
            <a:noAutofit/>
          </a:bodyPr>
          <a:lstStyle/>
          <a:p>
            <a:r>
              <a:rPr lang="en-CA" sz="3600" dirty="0"/>
              <a:t>ESAT Layout (2)</a:t>
            </a:r>
            <a:br>
              <a:rPr lang="en-CA" sz="3600" dirty="0"/>
            </a:br>
            <a:r>
              <a:rPr lang="en-CA" sz="3600" b="1" i="1" dirty="0">
                <a:solidFill>
                  <a:schemeClr val="accent6"/>
                </a:solidFill>
              </a:rPr>
              <a:t>Exploration mode – </a:t>
            </a:r>
            <a:r>
              <a:rPr lang="en-CA" sz="3600" b="1" i="1" dirty="0">
                <a:solidFill>
                  <a:srgbClr val="70AD47"/>
                </a:solidFill>
              </a:rPr>
              <a:t>Individual BMP </a:t>
            </a:r>
            <a:r>
              <a:rPr lang="en-CA" sz="3600" b="1" i="1" dirty="0">
                <a:solidFill>
                  <a:schemeClr val="accent6"/>
                </a:solidFill>
              </a:rPr>
              <a:t>sorted chart selection</a:t>
            </a:r>
          </a:p>
        </p:txBody>
      </p:sp>
      <p:sp>
        <p:nvSpPr>
          <p:cNvPr id="16" name="Flowchart: Extract 15">
            <a:extLst>
              <a:ext uri="{FF2B5EF4-FFF2-40B4-BE49-F238E27FC236}">
                <a16:creationId xmlns:a16="http://schemas.microsoft.com/office/drawing/2014/main" id="{9337D849-34B8-4B17-95F2-D16AAD3E4D24}"/>
              </a:ext>
            </a:extLst>
          </p:cNvPr>
          <p:cNvSpPr/>
          <p:nvPr/>
        </p:nvSpPr>
        <p:spPr>
          <a:xfrm rot="5400000">
            <a:off x="2665742" y="4239672"/>
            <a:ext cx="446049" cy="20072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7" name="Group 16">
            <a:extLst>
              <a:ext uri="{FF2B5EF4-FFF2-40B4-BE49-F238E27FC236}">
                <a16:creationId xmlns:a16="http://schemas.microsoft.com/office/drawing/2014/main" id="{3E2DEEC3-0D6E-4463-A2F6-D613D72BEAA8}"/>
              </a:ext>
            </a:extLst>
          </p:cNvPr>
          <p:cNvGrpSpPr/>
          <p:nvPr/>
        </p:nvGrpSpPr>
        <p:grpSpPr>
          <a:xfrm>
            <a:off x="4048125" y="2447925"/>
            <a:ext cx="5138442" cy="2405166"/>
            <a:chOff x="2888907" y="1800530"/>
            <a:chExt cx="7265322" cy="4349942"/>
          </a:xfrm>
        </p:grpSpPr>
        <p:sp>
          <p:nvSpPr>
            <p:cNvPr id="19" name="Rectangle 18">
              <a:extLst>
                <a:ext uri="{FF2B5EF4-FFF2-40B4-BE49-F238E27FC236}">
                  <a16:creationId xmlns:a16="http://schemas.microsoft.com/office/drawing/2014/main" id="{E686D646-B06A-4212-B79B-753EDF1FBD4D}"/>
                </a:ext>
              </a:extLst>
            </p:cNvPr>
            <p:cNvSpPr/>
            <p:nvPr/>
          </p:nvSpPr>
          <p:spPr>
            <a:xfrm>
              <a:off x="9836682" y="4889542"/>
              <a:ext cx="269966" cy="836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t>
              </a:r>
            </a:p>
            <a:p>
              <a:pPr algn="ctr"/>
              <a:endParaRPr lang="en-CA" dirty="0"/>
            </a:p>
            <a:p>
              <a:pPr algn="ctr"/>
              <a:r>
                <a:rPr lang="en-CA" dirty="0">
                  <a:sym typeface="Symbol" panose="05050102010706020507" pitchFamily="18" charset="2"/>
                </a:rPr>
                <a:t></a:t>
              </a:r>
              <a:endParaRPr lang="en-CA" dirty="0"/>
            </a:p>
          </p:txBody>
        </p:sp>
        <p:pic>
          <p:nvPicPr>
            <p:cNvPr id="23" name="Graphic 22" descr="World">
              <a:extLst>
                <a:ext uri="{FF2B5EF4-FFF2-40B4-BE49-F238E27FC236}">
                  <a16:creationId xmlns:a16="http://schemas.microsoft.com/office/drawing/2014/main" id="{9507020A-1811-4735-A2F3-4B68E21537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94229" y="5790472"/>
              <a:ext cx="360000" cy="360000"/>
            </a:xfrm>
            <a:prstGeom prst="rect">
              <a:avLst/>
            </a:prstGeom>
          </p:spPr>
        </p:pic>
        <p:sp>
          <p:nvSpPr>
            <p:cNvPr id="25" name="Freeform: Shape 24">
              <a:extLst>
                <a:ext uri="{FF2B5EF4-FFF2-40B4-BE49-F238E27FC236}">
                  <a16:creationId xmlns:a16="http://schemas.microsoft.com/office/drawing/2014/main" id="{7FA3ECCB-EAD4-4CEC-9AA3-23E6992DCE8D}"/>
                </a:ext>
              </a:extLst>
            </p:cNvPr>
            <p:cNvSpPr/>
            <p:nvPr/>
          </p:nvSpPr>
          <p:spPr>
            <a:xfrm>
              <a:off x="2888907" y="1800530"/>
              <a:ext cx="3891327" cy="4176595"/>
            </a:xfrm>
            <a:custGeom>
              <a:avLst/>
              <a:gdLst>
                <a:gd name="connsiteX0" fmla="*/ 2118266 w 3643907"/>
                <a:gd name="connsiteY0" fmla="*/ 87427 h 4033235"/>
                <a:gd name="connsiteX1" fmla="*/ 1691546 w 3643907"/>
                <a:gd name="connsiteY1" fmla="*/ 122261 h 4033235"/>
                <a:gd name="connsiteX2" fmla="*/ 1447706 w 3643907"/>
                <a:gd name="connsiteY2" fmla="*/ 200638 h 4033235"/>
                <a:gd name="connsiteX3" fmla="*/ 1108071 w 3643907"/>
                <a:gd name="connsiteY3" fmla="*/ 305141 h 4033235"/>
                <a:gd name="connsiteX4" fmla="*/ 925191 w 3643907"/>
                <a:gd name="connsiteY4" fmla="*/ 575107 h 4033235"/>
                <a:gd name="connsiteX5" fmla="*/ 925191 w 3643907"/>
                <a:gd name="connsiteY5" fmla="*/ 879907 h 4033235"/>
                <a:gd name="connsiteX6" fmla="*/ 881648 w 3643907"/>
                <a:gd name="connsiteY6" fmla="*/ 1263084 h 4033235"/>
                <a:gd name="connsiteX7" fmla="*/ 794563 w 3643907"/>
                <a:gd name="connsiteY7" fmla="*/ 1332752 h 4033235"/>
                <a:gd name="connsiteX8" fmla="*/ 585557 w 3643907"/>
                <a:gd name="connsiteY8" fmla="*/ 1393712 h 4033235"/>
                <a:gd name="connsiteX9" fmla="*/ 454928 w 3643907"/>
                <a:gd name="connsiteY9" fmla="*/ 1524341 h 4033235"/>
                <a:gd name="connsiteX10" fmla="*/ 385260 w 3643907"/>
                <a:gd name="connsiteY10" fmla="*/ 1715930 h 4033235"/>
                <a:gd name="connsiteX11" fmla="*/ 428803 w 3643907"/>
                <a:gd name="connsiteY11" fmla="*/ 2064272 h 4033235"/>
                <a:gd name="connsiteX12" fmla="*/ 515888 w 3643907"/>
                <a:gd name="connsiteY12" fmla="*/ 2203610 h 4033235"/>
                <a:gd name="connsiteX13" fmla="*/ 838106 w 3643907"/>
                <a:gd name="connsiteY13" fmla="*/ 2395198 h 4033235"/>
                <a:gd name="connsiteX14" fmla="*/ 1020986 w 3643907"/>
                <a:gd name="connsiteY14" fmla="*/ 2560661 h 4033235"/>
                <a:gd name="connsiteX15" fmla="*/ 1055820 w 3643907"/>
                <a:gd name="connsiteY15" fmla="*/ 2708707 h 4033235"/>
                <a:gd name="connsiteX16" fmla="*/ 1038403 w 3643907"/>
                <a:gd name="connsiteY16" fmla="*/ 2865461 h 4033235"/>
                <a:gd name="connsiteX17" fmla="*/ 751020 w 3643907"/>
                <a:gd name="connsiteY17" fmla="*/ 3118010 h 4033235"/>
                <a:gd name="connsiteX18" fmla="*/ 454928 w 3643907"/>
                <a:gd name="connsiteY18" fmla="*/ 3318307 h 4033235"/>
                <a:gd name="connsiteX19" fmla="*/ 176254 w 3643907"/>
                <a:gd name="connsiteY19" fmla="*/ 3466352 h 4033235"/>
                <a:gd name="connsiteX20" fmla="*/ 89168 w 3643907"/>
                <a:gd name="connsiteY20" fmla="*/ 3596981 h 4033235"/>
                <a:gd name="connsiteX21" fmla="*/ 36917 w 3643907"/>
                <a:gd name="connsiteY21" fmla="*/ 3823404 h 4033235"/>
                <a:gd name="connsiteX22" fmla="*/ 97877 w 3643907"/>
                <a:gd name="connsiteY22" fmla="*/ 3971450 h 4033235"/>
                <a:gd name="connsiteX23" fmla="*/ 1099363 w 3643907"/>
                <a:gd name="connsiteY23" fmla="*/ 4032410 h 4033235"/>
                <a:gd name="connsiteX24" fmla="*/ 1648003 w 3643907"/>
                <a:gd name="connsiteY24" fmla="*/ 3997575 h 4033235"/>
                <a:gd name="connsiteX25" fmla="*/ 2248894 w 3643907"/>
                <a:gd name="connsiteY25" fmla="*/ 3875655 h 4033235"/>
                <a:gd name="connsiteX26" fmla="*/ 2562403 w 3643907"/>
                <a:gd name="connsiteY26" fmla="*/ 3605690 h 4033235"/>
                <a:gd name="connsiteX27" fmla="*/ 3137168 w 3643907"/>
                <a:gd name="connsiteY27" fmla="*/ 3248638 h 4033235"/>
                <a:gd name="connsiteX28" fmla="*/ 3407134 w 3643907"/>
                <a:gd name="connsiteY28" fmla="*/ 2734832 h 4033235"/>
                <a:gd name="connsiteX29" fmla="*/ 3642266 w 3643907"/>
                <a:gd name="connsiteY29" fmla="*/ 2116524 h 4033235"/>
                <a:gd name="connsiteX30" fmla="*/ 3502928 w 3643907"/>
                <a:gd name="connsiteY30" fmla="*/ 1637552 h 4033235"/>
                <a:gd name="connsiteX31" fmla="*/ 3337466 w 3643907"/>
                <a:gd name="connsiteY31" fmla="*/ 1210832 h 4033235"/>
                <a:gd name="connsiteX32" fmla="*/ 3598723 w 3643907"/>
                <a:gd name="connsiteY32" fmla="*/ 827655 h 4033235"/>
                <a:gd name="connsiteX33" fmla="*/ 3520346 w 3643907"/>
                <a:gd name="connsiteY33" fmla="*/ 322558 h 4033235"/>
                <a:gd name="connsiteX34" fmla="*/ 3172003 w 3643907"/>
                <a:gd name="connsiteY34" fmla="*/ 87427 h 4033235"/>
                <a:gd name="connsiteX35" fmla="*/ 2423066 w 3643907"/>
                <a:gd name="connsiteY35" fmla="*/ 341 h 4033235"/>
                <a:gd name="connsiteX36" fmla="*/ 2118266 w 3643907"/>
                <a:gd name="connsiteY36" fmla="*/ 87427 h 4033235"/>
                <a:gd name="connsiteX0" fmla="*/ 2093566 w 3619207"/>
                <a:gd name="connsiteY0" fmla="*/ 87427 h 4054379"/>
                <a:gd name="connsiteX1" fmla="*/ 1666846 w 3619207"/>
                <a:gd name="connsiteY1" fmla="*/ 122261 h 4054379"/>
                <a:gd name="connsiteX2" fmla="*/ 1423006 w 3619207"/>
                <a:gd name="connsiteY2" fmla="*/ 200638 h 4054379"/>
                <a:gd name="connsiteX3" fmla="*/ 1083371 w 3619207"/>
                <a:gd name="connsiteY3" fmla="*/ 305141 h 4054379"/>
                <a:gd name="connsiteX4" fmla="*/ 900491 w 3619207"/>
                <a:gd name="connsiteY4" fmla="*/ 575107 h 4054379"/>
                <a:gd name="connsiteX5" fmla="*/ 900491 w 3619207"/>
                <a:gd name="connsiteY5" fmla="*/ 879907 h 4054379"/>
                <a:gd name="connsiteX6" fmla="*/ 856948 w 3619207"/>
                <a:gd name="connsiteY6" fmla="*/ 1263084 h 4054379"/>
                <a:gd name="connsiteX7" fmla="*/ 769863 w 3619207"/>
                <a:gd name="connsiteY7" fmla="*/ 1332752 h 4054379"/>
                <a:gd name="connsiteX8" fmla="*/ 560857 w 3619207"/>
                <a:gd name="connsiteY8" fmla="*/ 1393712 h 4054379"/>
                <a:gd name="connsiteX9" fmla="*/ 430228 w 3619207"/>
                <a:gd name="connsiteY9" fmla="*/ 1524341 h 4054379"/>
                <a:gd name="connsiteX10" fmla="*/ 360560 w 3619207"/>
                <a:gd name="connsiteY10" fmla="*/ 1715930 h 4054379"/>
                <a:gd name="connsiteX11" fmla="*/ 404103 w 3619207"/>
                <a:gd name="connsiteY11" fmla="*/ 2064272 h 4054379"/>
                <a:gd name="connsiteX12" fmla="*/ 491188 w 3619207"/>
                <a:gd name="connsiteY12" fmla="*/ 2203610 h 4054379"/>
                <a:gd name="connsiteX13" fmla="*/ 813406 w 3619207"/>
                <a:gd name="connsiteY13" fmla="*/ 2395198 h 4054379"/>
                <a:gd name="connsiteX14" fmla="*/ 996286 w 3619207"/>
                <a:gd name="connsiteY14" fmla="*/ 2560661 h 4054379"/>
                <a:gd name="connsiteX15" fmla="*/ 1031120 w 3619207"/>
                <a:gd name="connsiteY15" fmla="*/ 2708707 h 4054379"/>
                <a:gd name="connsiteX16" fmla="*/ 1013703 w 3619207"/>
                <a:gd name="connsiteY16" fmla="*/ 2865461 h 4054379"/>
                <a:gd name="connsiteX17" fmla="*/ 726320 w 3619207"/>
                <a:gd name="connsiteY17" fmla="*/ 3118010 h 4054379"/>
                <a:gd name="connsiteX18" fmla="*/ 430228 w 3619207"/>
                <a:gd name="connsiteY18" fmla="*/ 3318307 h 4054379"/>
                <a:gd name="connsiteX19" fmla="*/ 151554 w 3619207"/>
                <a:gd name="connsiteY19" fmla="*/ 3466352 h 4054379"/>
                <a:gd name="connsiteX20" fmla="*/ 64468 w 3619207"/>
                <a:gd name="connsiteY20" fmla="*/ 3596981 h 4054379"/>
                <a:gd name="connsiteX21" fmla="*/ 12217 w 3619207"/>
                <a:gd name="connsiteY21" fmla="*/ 3823404 h 4054379"/>
                <a:gd name="connsiteX22" fmla="*/ 114751 w 3619207"/>
                <a:gd name="connsiteY22" fmla="*/ 4039081 h 4054379"/>
                <a:gd name="connsiteX23" fmla="*/ 1074663 w 3619207"/>
                <a:gd name="connsiteY23" fmla="*/ 4032410 h 4054379"/>
                <a:gd name="connsiteX24" fmla="*/ 1623303 w 3619207"/>
                <a:gd name="connsiteY24" fmla="*/ 3997575 h 4054379"/>
                <a:gd name="connsiteX25" fmla="*/ 2224194 w 3619207"/>
                <a:gd name="connsiteY25" fmla="*/ 3875655 h 4054379"/>
                <a:gd name="connsiteX26" fmla="*/ 2537703 w 3619207"/>
                <a:gd name="connsiteY26" fmla="*/ 3605690 h 4054379"/>
                <a:gd name="connsiteX27" fmla="*/ 3112468 w 3619207"/>
                <a:gd name="connsiteY27" fmla="*/ 3248638 h 4054379"/>
                <a:gd name="connsiteX28" fmla="*/ 3382434 w 3619207"/>
                <a:gd name="connsiteY28" fmla="*/ 2734832 h 4054379"/>
                <a:gd name="connsiteX29" fmla="*/ 3617566 w 3619207"/>
                <a:gd name="connsiteY29" fmla="*/ 2116524 h 4054379"/>
                <a:gd name="connsiteX30" fmla="*/ 3478228 w 3619207"/>
                <a:gd name="connsiteY30" fmla="*/ 1637552 h 4054379"/>
                <a:gd name="connsiteX31" fmla="*/ 3312766 w 3619207"/>
                <a:gd name="connsiteY31" fmla="*/ 1210832 h 4054379"/>
                <a:gd name="connsiteX32" fmla="*/ 3574023 w 3619207"/>
                <a:gd name="connsiteY32" fmla="*/ 827655 h 4054379"/>
                <a:gd name="connsiteX33" fmla="*/ 3495646 w 3619207"/>
                <a:gd name="connsiteY33" fmla="*/ 322558 h 4054379"/>
                <a:gd name="connsiteX34" fmla="*/ 3147303 w 3619207"/>
                <a:gd name="connsiteY34" fmla="*/ 87427 h 4054379"/>
                <a:gd name="connsiteX35" fmla="*/ 2398366 w 3619207"/>
                <a:gd name="connsiteY35" fmla="*/ 341 h 4054379"/>
                <a:gd name="connsiteX36" fmla="*/ 2093566 w 3619207"/>
                <a:gd name="connsiteY36" fmla="*/ 87427 h 4054379"/>
                <a:gd name="connsiteX0" fmla="*/ 2093566 w 3618850"/>
                <a:gd name="connsiteY0" fmla="*/ 87427 h 4054379"/>
                <a:gd name="connsiteX1" fmla="*/ 1666846 w 3618850"/>
                <a:gd name="connsiteY1" fmla="*/ 122261 h 4054379"/>
                <a:gd name="connsiteX2" fmla="*/ 1423006 w 3618850"/>
                <a:gd name="connsiteY2" fmla="*/ 200638 h 4054379"/>
                <a:gd name="connsiteX3" fmla="*/ 1083371 w 3618850"/>
                <a:gd name="connsiteY3" fmla="*/ 305141 h 4054379"/>
                <a:gd name="connsiteX4" fmla="*/ 900491 w 3618850"/>
                <a:gd name="connsiteY4" fmla="*/ 575107 h 4054379"/>
                <a:gd name="connsiteX5" fmla="*/ 900491 w 3618850"/>
                <a:gd name="connsiteY5" fmla="*/ 879907 h 4054379"/>
                <a:gd name="connsiteX6" fmla="*/ 856948 w 3618850"/>
                <a:gd name="connsiteY6" fmla="*/ 1263084 h 4054379"/>
                <a:gd name="connsiteX7" fmla="*/ 769863 w 3618850"/>
                <a:gd name="connsiteY7" fmla="*/ 1332752 h 4054379"/>
                <a:gd name="connsiteX8" fmla="*/ 560857 w 3618850"/>
                <a:gd name="connsiteY8" fmla="*/ 1393712 h 4054379"/>
                <a:gd name="connsiteX9" fmla="*/ 430228 w 3618850"/>
                <a:gd name="connsiteY9" fmla="*/ 1524341 h 4054379"/>
                <a:gd name="connsiteX10" fmla="*/ 360560 w 3618850"/>
                <a:gd name="connsiteY10" fmla="*/ 1715930 h 4054379"/>
                <a:gd name="connsiteX11" fmla="*/ 404103 w 3618850"/>
                <a:gd name="connsiteY11" fmla="*/ 2064272 h 4054379"/>
                <a:gd name="connsiteX12" fmla="*/ 491188 w 3618850"/>
                <a:gd name="connsiteY12" fmla="*/ 2203610 h 4054379"/>
                <a:gd name="connsiteX13" fmla="*/ 813406 w 3618850"/>
                <a:gd name="connsiteY13" fmla="*/ 2395198 h 4054379"/>
                <a:gd name="connsiteX14" fmla="*/ 996286 w 3618850"/>
                <a:gd name="connsiteY14" fmla="*/ 2560661 h 4054379"/>
                <a:gd name="connsiteX15" fmla="*/ 1031120 w 3618850"/>
                <a:gd name="connsiteY15" fmla="*/ 2708707 h 4054379"/>
                <a:gd name="connsiteX16" fmla="*/ 1013703 w 3618850"/>
                <a:gd name="connsiteY16" fmla="*/ 2865461 h 4054379"/>
                <a:gd name="connsiteX17" fmla="*/ 726320 w 3618850"/>
                <a:gd name="connsiteY17" fmla="*/ 3118010 h 4054379"/>
                <a:gd name="connsiteX18" fmla="*/ 430228 w 3618850"/>
                <a:gd name="connsiteY18" fmla="*/ 3318307 h 4054379"/>
                <a:gd name="connsiteX19" fmla="*/ 151554 w 3618850"/>
                <a:gd name="connsiteY19" fmla="*/ 3466352 h 4054379"/>
                <a:gd name="connsiteX20" fmla="*/ 64468 w 3618850"/>
                <a:gd name="connsiteY20" fmla="*/ 3596981 h 4054379"/>
                <a:gd name="connsiteX21" fmla="*/ 12217 w 3618850"/>
                <a:gd name="connsiteY21" fmla="*/ 3823404 h 4054379"/>
                <a:gd name="connsiteX22" fmla="*/ 114751 w 3618850"/>
                <a:gd name="connsiteY22" fmla="*/ 4039081 h 4054379"/>
                <a:gd name="connsiteX23" fmla="*/ 1074663 w 3618850"/>
                <a:gd name="connsiteY23" fmla="*/ 4032410 h 4054379"/>
                <a:gd name="connsiteX24" fmla="*/ 1623303 w 3618850"/>
                <a:gd name="connsiteY24" fmla="*/ 3997575 h 4054379"/>
                <a:gd name="connsiteX25" fmla="*/ 2224194 w 3618850"/>
                <a:gd name="connsiteY25" fmla="*/ 3875655 h 4054379"/>
                <a:gd name="connsiteX26" fmla="*/ 2537703 w 3618850"/>
                <a:gd name="connsiteY26" fmla="*/ 3605690 h 4054379"/>
                <a:gd name="connsiteX27" fmla="*/ 3112468 w 3618850"/>
                <a:gd name="connsiteY27" fmla="*/ 3248638 h 4054379"/>
                <a:gd name="connsiteX28" fmla="*/ 3382434 w 3618850"/>
                <a:gd name="connsiteY28" fmla="*/ 2734832 h 4054379"/>
                <a:gd name="connsiteX29" fmla="*/ 3617566 w 3618850"/>
                <a:gd name="connsiteY29" fmla="*/ 2116524 h 4054379"/>
                <a:gd name="connsiteX30" fmla="*/ 3478228 w 3618850"/>
                <a:gd name="connsiteY30" fmla="*/ 1637552 h 4054379"/>
                <a:gd name="connsiteX31" fmla="*/ 3512323 w 3618850"/>
                <a:gd name="connsiteY31" fmla="*/ 1219287 h 4054379"/>
                <a:gd name="connsiteX32" fmla="*/ 3574023 w 3618850"/>
                <a:gd name="connsiteY32" fmla="*/ 827655 h 4054379"/>
                <a:gd name="connsiteX33" fmla="*/ 3495646 w 3618850"/>
                <a:gd name="connsiteY33" fmla="*/ 322558 h 4054379"/>
                <a:gd name="connsiteX34" fmla="*/ 3147303 w 3618850"/>
                <a:gd name="connsiteY34" fmla="*/ 87427 h 4054379"/>
                <a:gd name="connsiteX35" fmla="*/ 2398366 w 3618850"/>
                <a:gd name="connsiteY35" fmla="*/ 341 h 4054379"/>
                <a:gd name="connsiteX36" fmla="*/ 2093566 w 3618850"/>
                <a:gd name="connsiteY36" fmla="*/ 87427 h 4054379"/>
                <a:gd name="connsiteX0" fmla="*/ 2093566 w 3715411"/>
                <a:gd name="connsiteY0" fmla="*/ 87427 h 4054379"/>
                <a:gd name="connsiteX1" fmla="*/ 1666846 w 3715411"/>
                <a:gd name="connsiteY1" fmla="*/ 122261 h 4054379"/>
                <a:gd name="connsiteX2" fmla="*/ 1423006 w 3715411"/>
                <a:gd name="connsiteY2" fmla="*/ 200638 h 4054379"/>
                <a:gd name="connsiteX3" fmla="*/ 1083371 w 3715411"/>
                <a:gd name="connsiteY3" fmla="*/ 305141 h 4054379"/>
                <a:gd name="connsiteX4" fmla="*/ 900491 w 3715411"/>
                <a:gd name="connsiteY4" fmla="*/ 575107 h 4054379"/>
                <a:gd name="connsiteX5" fmla="*/ 900491 w 3715411"/>
                <a:gd name="connsiteY5" fmla="*/ 879907 h 4054379"/>
                <a:gd name="connsiteX6" fmla="*/ 856948 w 3715411"/>
                <a:gd name="connsiteY6" fmla="*/ 1263084 h 4054379"/>
                <a:gd name="connsiteX7" fmla="*/ 769863 w 3715411"/>
                <a:gd name="connsiteY7" fmla="*/ 1332752 h 4054379"/>
                <a:gd name="connsiteX8" fmla="*/ 560857 w 3715411"/>
                <a:gd name="connsiteY8" fmla="*/ 1393712 h 4054379"/>
                <a:gd name="connsiteX9" fmla="*/ 430228 w 3715411"/>
                <a:gd name="connsiteY9" fmla="*/ 1524341 h 4054379"/>
                <a:gd name="connsiteX10" fmla="*/ 360560 w 3715411"/>
                <a:gd name="connsiteY10" fmla="*/ 1715930 h 4054379"/>
                <a:gd name="connsiteX11" fmla="*/ 404103 w 3715411"/>
                <a:gd name="connsiteY11" fmla="*/ 2064272 h 4054379"/>
                <a:gd name="connsiteX12" fmla="*/ 491188 w 3715411"/>
                <a:gd name="connsiteY12" fmla="*/ 2203610 h 4054379"/>
                <a:gd name="connsiteX13" fmla="*/ 813406 w 3715411"/>
                <a:gd name="connsiteY13" fmla="*/ 2395198 h 4054379"/>
                <a:gd name="connsiteX14" fmla="*/ 996286 w 3715411"/>
                <a:gd name="connsiteY14" fmla="*/ 2560661 h 4054379"/>
                <a:gd name="connsiteX15" fmla="*/ 1031120 w 3715411"/>
                <a:gd name="connsiteY15" fmla="*/ 2708707 h 4054379"/>
                <a:gd name="connsiteX16" fmla="*/ 1013703 w 3715411"/>
                <a:gd name="connsiteY16" fmla="*/ 2865461 h 4054379"/>
                <a:gd name="connsiteX17" fmla="*/ 726320 w 3715411"/>
                <a:gd name="connsiteY17" fmla="*/ 3118010 h 4054379"/>
                <a:gd name="connsiteX18" fmla="*/ 430228 w 3715411"/>
                <a:gd name="connsiteY18" fmla="*/ 3318307 h 4054379"/>
                <a:gd name="connsiteX19" fmla="*/ 151554 w 3715411"/>
                <a:gd name="connsiteY19" fmla="*/ 3466352 h 4054379"/>
                <a:gd name="connsiteX20" fmla="*/ 64468 w 3715411"/>
                <a:gd name="connsiteY20" fmla="*/ 3596981 h 4054379"/>
                <a:gd name="connsiteX21" fmla="*/ 12217 w 3715411"/>
                <a:gd name="connsiteY21" fmla="*/ 3823404 h 4054379"/>
                <a:gd name="connsiteX22" fmla="*/ 114751 w 3715411"/>
                <a:gd name="connsiteY22" fmla="*/ 4039081 h 4054379"/>
                <a:gd name="connsiteX23" fmla="*/ 1074663 w 3715411"/>
                <a:gd name="connsiteY23" fmla="*/ 4032410 h 4054379"/>
                <a:gd name="connsiteX24" fmla="*/ 1623303 w 3715411"/>
                <a:gd name="connsiteY24" fmla="*/ 3997575 h 4054379"/>
                <a:gd name="connsiteX25" fmla="*/ 2224194 w 3715411"/>
                <a:gd name="connsiteY25" fmla="*/ 3875655 h 4054379"/>
                <a:gd name="connsiteX26" fmla="*/ 2537703 w 3715411"/>
                <a:gd name="connsiteY26" fmla="*/ 3605690 h 4054379"/>
                <a:gd name="connsiteX27" fmla="*/ 3112468 w 3715411"/>
                <a:gd name="connsiteY27" fmla="*/ 3248638 h 4054379"/>
                <a:gd name="connsiteX28" fmla="*/ 3382434 w 3715411"/>
                <a:gd name="connsiteY28" fmla="*/ 2734832 h 4054379"/>
                <a:gd name="connsiteX29" fmla="*/ 3617566 w 3715411"/>
                <a:gd name="connsiteY29" fmla="*/ 2116524 h 4054379"/>
                <a:gd name="connsiteX30" fmla="*/ 3478228 w 3715411"/>
                <a:gd name="connsiteY30" fmla="*/ 1637552 h 4054379"/>
                <a:gd name="connsiteX31" fmla="*/ 3512323 w 3715411"/>
                <a:gd name="connsiteY31" fmla="*/ 1219287 h 4054379"/>
                <a:gd name="connsiteX32" fmla="*/ 3715377 w 3715411"/>
                <a:gd name="connsiteY32" fmla="*/ 785386 h 4054379"/>
                <a:gd name="connsiteX33" fmla="*/ 3495646 w 3715411"/>
                <a:gd name="connsiteY33" fmla="*/ 322558 h 4054379"/>
                <a:gd name="connsiteX34" fmla="*/ 3147303 w 3715411"/>
                <a:gd name="connsiteY34" fmla="*/ 87427 h 4054379"/>
                <a:gd name="connsiteX35" fmla="*/ 2398366 w 3715411"/>
                <a:gd name="connsiteY35" fmla="*/ 341 h 4054379"/>
                <a:gd name="connsiteX36" fmla="*/ 2093566 w 3715411"/>
                <a:gd name="connsiteY36" fmla="*/ 87427 h 4054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715411" h="4054379">
                  <a:moveTo>
                    <a:pt x="2093566" y="87427"/>
                  </a:moveTo>
                  <a:cubicBezTo>
                    <a:pt x="1971646" y="107747"/>
                    <a:pt x="1778606" y="103393"/>
                    <a:pt x="1666846" y="122261"/>
                  </a:cubicBezTo>
                  <a:cubicBezTo>
                    <a:pt x="1555086" y="141129"/>
                    <a:pt x="1423006" y="200638"/>
                    <a:pt x="1423006" y="200638"/>
                  </a:cubicBezTo>
                  <a:cubicBezTo>
                    <a:pt x="1325760" y="231118"/>
                    <a:pt x="1170457" y="242729"/>
                    <a:pt x="1083371" y="305141"/>
                  </a:cubicBezTo>
                  <a:cubicBezTo>
                    <a:pt x="996285" y="367553"/>
                    <a:pt x="930971" y="479313"/>
                    <a:pt x="900491" y="575107"/>
                  </a:cubicBezTo>
                  <a:cubicBezTo>
                    <a:pt x="870011" y="670901"/>
                    <a:pt x="907748" y="765244"/>
                    <a:pt x="900491" y="879907"/>
                  </a:cubicBezTo>
                  <a:cubicBezTo>
                    <a:pt x="893234" y="994570"/>
                    <a:pt x="878719" y="1187610"/>
                    <a:pt x="856948" y="1263084"/>
                  </a:cubicBezTo>
                  <a:cubicBezTo>
                    <a:pt x="835177" y="1338558"/>
                    <a:pt x="819211" y="1310981"/>
                    <a:pt x="769863" y="1332752"/>
                  </a:cubicBezTo>
                  <a:cubicBezTo>
                    <a:pt x="720515" y="1354523"/>
                    <a:pt x="617463" y="1361781"/>
                    <a:pt x="560857" y="1393712"/>
                  </a:cubicBezTo>
                  <a:cubicBezTo>
                    <a:pt x="504251" y="1425643"/>
                    <a:pt x="463611" y="1470638"/>
                    <a:pt x="430228" y="1524341"/>
                  </a:cubicBezTo>
                  <a:cubicBezTo>
                    <a:pt x="396845" y="1578044"/>
                    <a:pt x="364914" y="1625942"/>
                    <a:pt x="360560" y="1715930"/>
                  </a:cubicBezTo>
                  <a:cubicBezTo>
                    <a:pt x="356206" y="1805919"/>
                    <a:pt x="382332" y="1982992"/>
                    <a:pt x="404103" y="2064272"/>
                  </a:cubicBezTo>
                  <a:cubicBezTo>
                    <a:pt x="425874" y="2145552"/>
                    <a:pt x="422971" y="2148456"/>
                    <a:pt x="491188" y="2203610"/>
                  </a:cubicBezTo>
                  <a:cubicBezTo>
                    <a:pt x="559405" y="2258764"/>
                    <a:pt x="729223" y="2335690"/>
                    <a:pt x="813406" y="2395198"/>
                  </a:cubicBezTo>
                  <a:cubicBezTo>
                    <a:pt x="897589" y="2454706"/>
                    <a:pt x="960000" y="2508410"/>
                    <a:pt x="996286" y="2560661"/>
                  </a:cubicBezTo>
                  <a:cubicBezTo>
                    <a:pt x="1032572" y="2612912"/>
                    <a:pt x="1028217" y="2657907"/>
                    <a:pt x="1031120" y="2708707"/>
                  </a:cubicBezTo>
                  <a:cubicBezTo>
                    <a:pt x="1034023" y="2759507"/>
                    <a:pt x="1064503" y="2797244"/>
                    <a:pt x="1013703" y="2865461"/>
                  </a:cubicBezTo>
                  <a:cubicBezTo>
                    <a:pt x="962903" y="2933678"/>
                    <a:pt x="823566" y="3042536"/>
                    <a:pt x="726320" y="3118010"/>
                  </a:cubicBezTo>
                  <a:cubicBezTo>
                    <a:pt x="629074" y="3193484"/>
                    <a:pt x="526022" y="3260250"/>
                    <a:pt x="430228" y="3318307"/>
                  </a:cubicBezTo>
                  <a:cubicBezTo>
                    <a:pt x="334434" y="3376364"/>
                    <a:pt x="212514" y="3419906"/>
                    <a:pt x="151554" y="3466352"/>
                  </a:cubicBezTo>
                  <a:cubicBezTo>
                    <a:pt x="90594" y="3512798"/>
                    <a:pt x="87691" y="3537472"/>
                    <a:pt x="64468" y="3596981"/>
                  </a:cubicBezTo>
                  <a:cubicBezTo>
                    <a:pt x="41245" y="3656490"/>
                    <a:pt x="3837" y="3749721"/>
                    <a:pt x="12217" y="3823404"/>
                  </a:cubicBezTo>
                  <a:cubicBezTo>
                    <a:pt x="20597" y="3897087"/>
                    <a:pt x="-62323" y="4004247"/>
                    <a:pt x="114751" y="4039081"/>
                  </a:cubicBezTo>
                  <a:cubicBezTo>
                    <a:pt x="291825" y="4073915"/>
                    <a:pt x="823238" y="4039328"/>
                    <a:pt x="1074663" y="4032410"/>
                  </a:cubicBezTo>
                  <a:cubicBezTo>
                    <a:pt x="1326088" y="4025492"/>
                    <a:pt x="1431715" y="4023701"/>
                    <a:pt x="1623303" y="3997575"/>
                  </a:cubicBezTo>
                  <a:cubicBezTo>
                    <a:pt x="1814891" y="3971449"/>
                    <a:pt x="2071794" y="3940969"/>
                    <a:pt x="2224194" y="3875655"/>
                  </a:cubicBezTo>
                  <a:cubicBezTo>
                    <a:pt x="2376594" y="3810341"/>
                    <a:pt x="2389657" y="3710193"/>
                    <a:pt x="2537703" y="3605690"/>
                  </a:cubicBezTo>
                  <a:cubicBezTo>
                    <a:pt x="2685749" y="3501187"/>
                    <a:pt x="2971679" y="3393781"/>
                    <a:pt x="3112468" y="3248638"/>
                  </a:cubicBezTo>
                  <a:cubicBezTo>
                    <a:pt x="3253257" y="3103495"/>
                    <a:pt x="3298251" y="2923518"/>
                    <a:pt x="3382434" y="2734832"/>
                  </a:cubicBezTo>
                  <a:cubicBezTo>
                    <a:pt x="3466617" y="2546146"/>
                    <a:pt x="3601600" y="2299404"/>
                    <a:pt x="3617566" y="2116524"/>
                  </a:cubicBezTo>
                  <a:cubicBezTo>
                    <a:pt x="3633532" y="1933644"/>
                    <a:pt x="3495769" y="1787092"/>
                    <a:pt x="3478228" y="1637552"/>
                  </a:cubicBezTo>
                  <a:cubicBezTo>
                    <a:pt x="3460688" y="1488013"/>
                    <a:pt x="3472798" y="1361315"/>
                    <a:pt x="3512323" y="1219287"/>
                  </a:cubicBezTo>
                  <a:cubicBezTo>
                    <a:pt x="3551848" y="1077259"/>
                    <a:pt x="3718156" y="934841"/>
                    <a:pt x="3715377" y="785386"/>
                  </a:cubicBezTo>
                  <a:cubicBezTo>
                    <a:pt x="3712598" y="635931"/>
                    <a:pt x="3590325" y="438885"/>
                    <a:pt x="3495646" y="322558"/>
                  </a:cubicBezTo>
                  <a:cubicBezTo>
                    <a:pt x="3400967" y="206231"/>
                    <a:pt x="3330183" y="141130"/>
                    <a:pt x="3147303" y="87427"/>
                  </a:cubicBezTo>
                  <a:cubicBezTo>
                    <a:pt x="2964423" y="33724"/>
                    <a:pt x="2571086" y="-4013"/>
                    <a:pt x="2398366" y="341"/>
                  </a:cubicBezTo>
                  <a:cubicBezTo>
                    <a:pt x="2225646" y="4695"/>
                    <a:pt x="2215486" y="67107"/>
                    <a:pt x="2093566" y="87427"/>
                  </a:cubicBezTo>
                  <a:close/>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Freeform: Shape 25">
              <a:extLst>
                <a:ext uri="{FF2B5EF4-FFF2-40B4-BE49-F238E27FC236}">
                  <a16:creationId xmlns:a16="http://schemas.microsoft.com/office/drawing/2014/main" id="{63C2930C-9841-4384-A6F7-1099148C4B61}"/>
                </a:ext>
              </a:extLst>
            </p:cNvPr>
            <p:cNvSpPr/>
            <p:nvPr/>
          </p:nvSpPr>
          <p:spPr>
            <a:xfrm>
              <a:off x="3291840" y="2002971"/>
              <a:ext cx="2796880" cy="3666309"/>
            </a:xfrm>
            <a:custGeom>
              <a:avLst/>
              <a:gdLst>
                <a:gd name="connsiteX0" fmla="*/ 0 w 2796880"/>
                <a:gd name="connsiteY0" fmla="*/ 3666309 h 3666309"/>
                <a:gd name="connsiteX1" fmla="*/ 1018903 w 2796880"/>
                <a:gd name="connsiteY1" fmla="*/ 3483429 h 3666309"/>
                <a:gd name="connsiteX2" fmla="*/ 1820091 w 2796880"/>
                <a:gd name="connsiteY2" fmla="*/ 3204755 h 3666309"/>
                <a:gd name="connsiteX3" fmla="*/ 2386149 w 2796880"/>
                <a:gd name="connsiteY3" fmla="*/ 2647406 h 3666309"/>
                <a:gd name="connsiteX4" fmla="*/ 2717074 w 2796880"/>
                <a:gd name="connsiteY4" fmla="*/ 1933303 h 3666309"/>
                <a:gd name="connsiteX5" fmla="*/ 2786743 w 2796880"/>
                <a:gd name="connsiteY5" fmla="*/ 1314995 h 3666309"/>
                <a:gd name="connsiteX6" fmla="*/ 2551611 w 2796880"/>
                <a:gd name="connsiteY6" fmla="*/ 766355 h 3666309"/>
                <a:gd name="connsiteX7" fmla="*/ 1837509 w 2796880"/>
                <a:gd name="connsiteY7" fmla="*/ 365760 h 3666309"/>
                <a:gd name="connsiteX8" fmla="*/ 1419497 w 2796880"/>
                <a:gd name="connsiteY8" fmla="*/ 313509 h 3666309"/>
                <a:gd name="connsiteX9" fmla="*/ 1210491 w 2796880"/>
                <a:gd name="connsiteY9" fmla="*/ 156755 h 3666309"/>
                <a:gd name="connsiteX10" fmla="*/ 1140823 w 2796880"/>
                <a:gd name="connsiteY10" fmla="*/ 0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6880" h="3666309">
                  <a:moveTo>
                    <a:pt x="0" y="3666309"/>
                  </a:moveTo>
                  <a:cubicBezTo>
                    <a:pt x="357777" y="3613332"/>
                    <a:pt x="715555" y="3560355"/>
                    <a:pt x="1018903" y="3483429"/>
                  </a:cubicBezTo>
                  <a:cubicBezTo>
                    <a:pt x="1322251" y="3406503"/>
                    <a:pt x="1592217" y="3344092"/>
                    <a:pt x="1820091" y="3204755"/>
                  </a:cubicBezTo>
                  <a:cubicBezTo>
                    <a:pt x="2047965" y="3065418"/>
                    <a:pt x="2236652" y="2859315"/>
                    <a:pt x="2386149" y="2647406"/>
                  </a:cubicBezTo>
                  <a:cubicBezTo>
                    <a:pt x="2535646" y="2435497"/>
                    <a:pt x="2650308" y="2155371"/>
                    <a:pt x="2717074" y="1933303"/>
                  </a:cubicBezTo>
                  <a:cubicBezTo>
                    <a:pt x="2783840" y="1711234"/>
                    <a:pt x="2814320" y="1509486"/>
                    <a:pt x="2786743" y="1314995"/>
                  </a:cubicBezTo>
                  <a:cubicBezTo>
                    <a:pt x="2759166" y="1120504"/>
                    <a:pt x="2709817" y="924561"/>
                    <a:pt x="2551611" y="766355"/>
                  </a:cubicBezTo>
                  <a:cubicBezTo>
                    <a:pt x="2393405" y="608149"/>
                    <a:pt x="2026195" y="441234"/>
                    <a:pt x="1837509" y="365760"/>
                  </a:cubicBezTo>
                  <a:cubicBezTo>
                    <a:pt x="1648823" y="290286"/>
                    <a:pt x="1524000" y="348343"/>
                    <a:pt x="1419497" y="313509"/>
                  </a:cubicBezTo>
                  <a:cubicBezTo>
                    <a:pt x="1314994" y="278675"/>
                    <a:pt x="1256937" y="209006"/>
                    <a:pt x="1210491" y="156755"/>
                  </a:cubicBezTo>
                  <a:cubicBezTo>
                    <a:pt x="1164045" y="104504"/>
                    <a:pt x="1152434" y="52252"/>
                    <a:pt x="1140823" y="0"/>
                  </a:cubicBezTo>
                </a:path>
              </a:pathLst>
            </a:custGeom>
            <a:ln>
              <a:solidFill>
                <a:schemeClr val="accent1"/>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CA"/>
            </a:p>
          </p:txBody>
        </p:sp>
        <p:sp>
          <p:nvSpPr>
            <p:cNvPr id="27" name="Freeform: Shape 26">
              <a:extLst>
                <a:ext uri="{FF2B5EF4-FFF2-40B4-BE49-F238E27FC236}">
                  <a16:creationId xmlns:a16="http://schemas.microsoft.com/office/drawing/2014/main" id="{BD9891C9-34F5-481D-AA44-7FA79998EBEB}"/>
                </a:ext>
              </a:extLst>
            </p:cNvPr>
            <p:cNvSpPr/>
            <p:nvPr/>
          </p:nvSpPr>
          <p:spPr>
            <a:xfrm>
              <a:off x="3857897" y="2133600"/>
              <a:ext cx="609600" cy="1793966"/>
            </a:xfrm>
            <a:custGeom>
              <a:avLst/>
              <a:gdLst>
                <a:gd name="connsiteX0" fmla="*/ 0 w 609600"/>
                <a:gd name="connsiteY0" fmla="*/ 1793966 h 1793966"/>
                <a:gd name="connsiteX1" fmla="*/ 435429 w 609600"/>
                <a:gd name="connsiteY1" fmla="*/ 1402080 h 1793966"/>
                <a:gd name="connsiteX2" fmla="*/ 531223 w 609600"/>
                <a:gd name="connsiteY2" fmla="*/ 940526 h 1793966"/>
                <a:gd name="connsiteX3" fmla="*/ 269966 w 609600"/>
                <a:gd name="connsiteY3" fmla="*/ 452846 h 1793966"/>
                <a:gd name="connsiteX4" fmla="*/ 261257 w 609600"/>
                <a:gd name="connsiteY4" fmla="*/ 174171 h 1793966"/>
                <a:gd name="connsiteX5" fmla="*/ 418012 w 609600"/>
                <a:gd name="connsiteY5" fmla="*/ 60960 h 1793966"/>
                <a:gd name="connsiteX6" fmla="*/ 609600 w 609600"/>
                <a:gd name="connsiteY6" fmla="*/ 0 h 179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1793966">
                  <a:moveTo>
                    <a:pt x="0" y="1793966"/>
                  </a:moveTo>
                  <a:cubicBezTo>
                    <a:pt x="173446" y="1669143"/>
                    <a:pt x="346892" y="1544320"/>
                    <a:pt x="435429" y="1402080"/>
                  </a:cubicBezTo>
                  <a:cubicBezTo>
                    <a:pt x="523966" y="1259840"/>
                    <a:pt x="558800" y="1098732"/>
                    <a:pt x="531223" y="940526"/>
                  </a:cubicBezTo>
                  <a:cubicBezTo>
                    <a:pt x="503646" y="782320"/>
                    <a:pt x="314960" y="580572"/>
                    <a:pt x="269966" y="452846"/>
                  </a:cubicBezTo>
                  <a:cubicBezTo>
                    <a:pt x="224972" y="325120"/>
                    <a:pt x="236583" y="239485"/>
                    <a:pt x="261257" y="174171"/>
                  </a:cubicBezTo>
                  <a:cubicBezTo>
                    <a:pt x="285931" y="108857"/>
                    <a:pt x="359955" y="89988"/>
                    <a:pt x="418012" y="60960"/>
                  </a:cubicBezTo>
                  <a:cubicBezTo>
                    <a:pt x="476069" y="31931"/>
                    <a:pt x="542834" y="15965"/>
                    <a:pt x="609600" y="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Freeform: Shape 27">
              <a:extLst>
                <a:ext uri="{FF2B5EF4-FFF2-40B4-BE49-F238E27FC236}">
                  <a16:creationId xmlns:a16="http://schemas.microsoft.com/office/drawing/2014/main" id="{64D09754-FF45-496B-B963-0F641EA504E6}"/>
                </a:ext>
              </a:extLst>
            </p:cNvPr>
            <p:cNvSpPr/>
            <p:nvPr/>
          </p:nvSpPr>
          <p:spPr>
            <a:xfrm>
              <a:off x="4772297" y="2377440"/>
              <a:ext cx="383177" cy="1645920"/>
            </a:xfrm>
            <a:custGeom>
              <a:avLst/>
              <a:gdLst>
                <a:gd name="connsiteX0" fmla="*/ 383177 w 383177"/>
                <a:gd name="connsiteY0" fmla="*/ 0 h 1645920"/>
                <a:gd name="connsiteX1" fmla="*/ 130629 w 383177"/>
                <a:gd name="connsiteY1" fmla="*/ 461555 h 1645920"/>
                <a:gd name="connsiteX2" fmla="*/ 60960 w 383177"/>
                <a:gd name="connsiteY2" fmla="*/ 896983 h 1645920"/>
                <a:gd name="connsiteX3" fmla="*/ 182880 w 383177"/>
                <a:gd name="connsiteY3" fmla="*/ 1245326 h 1645920"/>
                <a:gd name="connsiteX4" fmla="*/ 0 w 383177"/>
                <a:gd name="connsiteY4" fmla="*/ 1645920 h 1645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177" h="1645920">
                  <a:moveTo>
                    <a:pt x="383177" y="0"/>
                  </a:moveTo>
                  <a:cubicBezTo>
                    <a:pt x="283754" y="156029"/>
                    <a:pt x="184332" y="312058"/>
                    <a:pt x="130629" y="461555"/>
                  </a:cubicBezTo>
                  <a:cubicBezTo>
                    <a:pt x="76926" y="611052"/>
                    <a:pt x="52251" y="766355"/>
                    <a:pt x="60960" y="896983"/>
                  </a:cubicBezTo>
                  <a:cubicBezTo>
                    <a:pt x="69668" y="1027612"/>
                    <a:pt x="193040" y="1120503"/>
                    <a:pt x="182880" y="1245326"/>
                  </a:cubicBezTo>
                  <a:cubicBezTo>
                    <a:pt x="172720" y="1370149"/>
                    <a:pt x="86360" y="1508034"/>
                    <a:pt x="0" y="164592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Freeform: Shape 28">
              <a:extLst>
                <a:ext uri="{FF2B5EF4-FFF2-40B4-BE49-F238E27FC236}">
                  <a16:creationId xmlns:a16="http://schemas.microsoft.com/office/drawing/2014/main" id="{C2104EAD-ACCE-4D1B-9B80-26151070F9BD}"/>
                </a:ext>
              </a:extLst>
            </p:cNvPr>
            <p:cNvSpPr/>
            <p:nvPr/>
          </p:nvSpPr>
          <p:spPr>
            <a:xfrm>
              <a:off x="5738947" y="2629989"/>
              <a:ext cx="853440" cy="132152"/>
            </a:xfrm>
            <a:custGeom>
              <a:avLst/>
              <a:gdLst>
                <a:gd name="connsiteX0" fmla="*/ 0 w 853440"/>
                <a:gd name="connsiteY0" fmla="*/ 43542 h 132152"/>
                <a:gd name="connsiteX1" fmla="*/ 400595 w 853440"/>
                <a:gd name="connsiteY1" fmla="*/ 69668 h 132152"/>
                <a:gd name="connsiteX2" fmla="*/ 670560 w 853440"/>
                <a:gd name="connsiteY2" fmla="*/ 130628 h 132152"/>
                <a:gd name="connsiteX3" fmla="*/ 853440 w 853440"/>
                <a:gd name="connsiteY3" fmla="*/ 0 h 132152"/>
              </a:gdLst>
              <a:ahLst/>
              <a:cxnLst>
                <a:cxn ang="0">
                  <a:pos x="connsiteX0" y="connsiteY0"/>
                </a:cxn>
                <a:cxn ang="0">
                  <a:pos x="connsiteX1" y="connsiteY1"/>
                </a:cxn>
                <a:cxn ang="0">
                  <a:pos x="connsiteX2" y="connsiteY2"/>
                </a:cxn>
                <a:cxn ang="0">
                  <a:pos x="connsiteX3" y="connsiteY3"/>
                </a:cxn>
              </a:cxnLst>
              <a:rect l="l" t="t" r="r" b="b"/>
              <a:pathLst>
                <a:path w="853440" h="132152">
                  <a:moveTo>
                    <a:pt x="0" y="43542"/>
                  </a:moveTo>
                  <a:cubicBezTo>
                    <a:pt x="144417" y="49348"/>
                    <a:pt x="288835" y="55154"/>
                    <a:pt x="400595" y="69668"/>
                  </a:cubicBezTo>
                  <a:cubicBezTo>
                    <a:pt x="512355" y="84182"/>
                    <a:pt x="595086" y="142239"/>
                    <a:pt x="670560" y="130628"/>
                  </a:cubicBezTo>
                  <a:cubicBezTo>
                    <a:pt x="746034" y="119017"/>
                    <a:pt x="799737" y="59508"/>
                    <a:pt x="853440" y="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C03FECCC-F547-4632-A124-B08F0855933C}"/>
                </a:ext>
              </a:extLst>
            </p:cNvPr>
            <p:cNvSpPr/>
            <p:nvPr/>
          </p:nvSpPr>
          <p:spPr>
            <a:xfrm>
              <a:off x="4153989" y="4493623"/>
              <a:ext cx="609600" cy="3571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CE4C7D31-5F10-470D-95B7-6CCA40DB4F8C}"/>
                </a:ext>
              </a:extLst>
            </p:cNvPr>
            <p:cNvSpPr/>
            <p:nvPr/>
          </p:nvSpPr>
          <p:spPr>
            <a:xfrm>
              <a:off x="4834570" y="4493623"/>
              <a:ext cx="609600" cy="3571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56F936F4-34A2-4354-AE79-F990479CB648}"/>
                </a:ext>
              </a:extLst>
            </p:cNvPr>
            <p:cNvSpPr/>
            <p:nvPr/>
          </p:nvSpPr>
          <p:spPr>
            <a:xfrm>
              <a:off x="5516937" y="4493623"/>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44725590-8737-4AE7-87CB-A0CA97002BA8}"/>
                </a:ext>
              </a:extLst>
            </p:cNvPr>
            <p:cNvSpPr/>
            <p:nvPr/>
          </p:nvSpPr>
          <p:spPr>
            <a:xfrm>
              <a:off x="4153989" y="4070309"/>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414BD57B-8D09-42C3-A53B-62B9C3F24445}"/>
                </a:ext>
              </a:extLst>
            </p:cNvPr>
            <p:cNvSpPr/>
            <p:nvPr/>
          </p:nvSpPr>
          <p:spPr>
            <a:xfrm>
              <a:off x="4834570" y="4070309"/>
              <a:ext cx="609600" cy="35718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Rectangle 34">
              <a:extLst>
                <a:ext uri="{FF2B5EF4-FFF2-40B4-BE49-F238E27FC236}">
                  <a16:creationId xmlns:a16="http://schemas.microsoft.com/office/drawing/2014/main" id="{9C85A9AE-2647-40E0-A622-DE17B095DD5D}"/>
                </a:ext>
              </a:extLst>
            </p:cNvPr>
            <p:cNvSpPr/>
            <p:nvPr/>
          </p:nvSpPr>
          <p:spPr>
            <a:xfrm>
              <a:off x="5516937" y="4070309"/>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5D4F1C99-D907-4F45-BA07-A9CECE7E142A}"/>
                </a:ext>
              </a:extLst>
            </p:cNvPr>
            <p:cNvSpPr/>
            <p:nvPr/>
          </p:nvSpPr>
          <p:spPr>
            <a:xfrm>
              <a:off x="4153989" y="3617333"/>
              <a:ext cx="609600" cy="35718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a:extLst>
                <a:ext uri="{FF2B5EF4-FFF2-40B4-BE49-F238E27FC236}">
                  <a16:creationId xmlns:a16="http://schemas.microsoft.com/office/drawing/2014/main" id="{8C98FCEF-1DA8-4F05-B0EB-0D0BA673CE5D}"/>
                </a:ext>
              </a:extLst>
            </p:cNvPr>
            <p:cNvSpPr/>
            <p:nvPr/>
          </p:nvSpPr>
          <p:spPr>
            <a:xfrm>
              <a:off x="4834570" y="3617333"/>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4DC85686-894C-4D6E-8B99-6AE65AB117F3}"/>
                </a:ext>
              </a:extLst>
            </p:cNvPr>
            <p:cNvSpPr/>
            <p:nvPr/>
          </p:nvSpPr>
          <p:spPr>
            <a:xfrm>
              <a:off x="5516937" y="3617333"/>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5E9E5EA3-ED44-4C6B-8EAB-A2BDA8F2558D}"/>
                </a:ext>
              </a:extLst>
            </p:cNvPr>
            <p:cNvSpPr/>
            <p:nvPr/>
          </p:nvSpPr>
          <p:spPr>
            <a:xfrm>
              <a:off x="5187515" y="1960524"/>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5DCC7349-9B3F-450B-9594-6F269C083DAA}"/>
                </a:ext>
              </a:extLst>
            </p:cNvPr>
            <p:cNvSpPr/>
            <p:nvPr/>
          </p:nvSpPr>
          <p:spPr>
            <a:xfrm>
              <a:off x="3922123" y="2974907"/>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FA7B87A2-E5DE-4F1E-8244-96A8EC57B118}"/>
                </a:ext>
              </a:extLst>
            </p:cNvPr>
            <p:cNvSpPr/>
            <p:nvPr/>
          </p:nvSpPr>
          <p:spPr>
            <a:xfrm>
              <a:off x="5012497" y="3033663"/>
              <a:ext cx="609600" cy="35718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Rectangle 41">
              <a:extLst>
                <a:ext uri="{FF2B5EF4-FFF2-40B4-BE49-F238E27FC236}">
                  <a16:creationId xmlns:a16="http://schemas.microsoft.com/office/drawing/2014/main" id="{84610BEF-D411-4360-94CA-D0A03CCF8B15}"/>
                </a:ext>
              </a:extLst>
            </p:cNvPr>
            <p:cNvSpPr/>
            <p:nvPr/>
          </p:nvSpPr>
          <p:spPr>
            <a:xfrm>
              <a:off x="5879029" y="2239741"/>
              <a:ext cx="609600" cy="35718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3" name="Graphic 42" descr="Map compass">
              <a:extLst>
                <a:ext uri="{FF2B5EF4-FFF2-40B4-BE49-F238E27FC236}">
                  <a16:creationId xmlns:a16="http://schemas.microsoft.com/office/drawing/2014/main" id="{DB381C0F-CC79-4181-B3E6-CE01523AE0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88029" y="4466229"/>
              <a:ext cx="360000" cy="360000"/>
            </a:xfrm>
            <a:prstGeom prst="rect">
              <a:avLst/>
            </a:prstGeom>
          </p:spPr>
        </p:pic>
        <p:sp>
          <p:nvSpPr>
            <p:cNvPr id="44" name="TextBox 43">
              <a:extLst>
                <a:ext uri="{FF2B5EF4-FFF2-40B4-BE49-F238E27FC236}">
                  <a16:creationId xmlns:a16="http://schemas.microsoft.com/office/drawing/2014/main" id="{336F726D-84E8-40F9-ADB6-266FB2FA1F71}"/>
                </a:ext>
              </a:extLst>
            </p:cNvPr>
            <p:cNvSpPr txBox="1"/>
            <p:nvPr/>
          </p:nvSpPr>
          <p:spPr>
            <a:xfrm>
              <a:off x="9729244" y="3927566"/>
              <a:ext cx="333746" cy="369333"/>
            </a:xfrm>
            <a:prstGeom prst="rect">
              <a:avLst/>
            </a:prstGeom>
            <a:noFill/>
          </p:spPr>
          <p:txBody>
            <a:bodyPr wrap="none" rtlCol="0">
              <a:spAutoFit/>
            </a:bodyPr>
            <a:lstStyle/>
            <a:p>
              <a:r>
                <a:rPr lang="en-CA" dirty="0">
                  <a:solidFill>
                    <a:schemeClr val="accent1"/>
                  </a:solidFill>
                </a:rPr>
                <a:t>N</a:t>
              </a:r>
            </a:p>
          </p:txBody>
        </p:sp>
      </p:grpSp>
      <p:graphicFrame>
        <p:nvGraphicFramePr>
          <p:cNvPr id="47" name="Table 46">
            <a:extLst>
              <a:ext uri="{FF2B5EF4-FFF2-40B4-BE49-F238E27FC236}">
                <a16:creationId xmlns:a16="http://schemas.microsoft.com/office/drawing/2014/main" id="{A7311103-3BC4-4AB1-827A-C778E93DE73F}"/>
              </a:ext>
            </a:extLst>
          </p:cNvPr>
          <p:cNvGraphicFramePr>
            <a:graphicFrameLocks noGrp="1"/>
          </p:cNvGraphicFramePr>
          <p:nvPr/>
        </p:nvGraphicFramePr>
        <p:xfrm>
          <a:off x="7999923" y="2284808"/>
          <a:ext cx="1369040" cy="228600"/>
        </p:xfrm>
        <a:graphic>
          <a:graphicData uri="http://schemas.openxmlformats.org/drawingml/2006/table">
            <a:tbl>
              <a:tblPr firstRow="1" bandRow="1">
                <a:tableStyleId>{5C22544A-7EE6-4342-B048-85BDC9FD1C3A}</a:tableStyleId>
              </a:tblPr>
              <a:tblGrid>
                <a:gridCol w="684520">
                  <a:extLst>
                    <a:ext uri="{9D8B030D-6E8A-4147-A177-3AD203B41FA5}">
                      <a16:colId xmlns:a16="http://schemas.microsoft.com/office/drawing/2014/main" val="1294337786"/>
                    </a:ext>
                  </a:extLst>
                </a:gridCol>
                <a:gridCol w="684520">
                  <a:extLst>
                    <a:ext uri="{9D8B030D-6E8A-4147-A177-3AD203B41FA5}">
                      <a16:colId xmlns:a16="http://schemas.microsoft.com/office/drawing/2014/main" val="2005279972"/>
                    </a:ext>
                  </a:extLst>
                </a:gridCol>
              </a:tblGrid>
              <a:tr h="186890">
                <a:tc>
                  <a:txBody>
                    <a:bodyPr/>
                    <a:lstStyle/>
                    <a:p>
                      <a:pPr algn="ctr"/>
                      <a:r>
                        <a:rPr lang="en-CA" sz="900" dirty="0"/>
                        <a:t>Map</a:t>
                      </a:r>
                    </a:p>
                  </a:txBody>
                  <a:tcPr anchor="ctr"/>
                </a:tc>
                <a:tc>
                  <a:txBody>
                    <a:bodyPr/>
                    <a:lstStyle/>
                    <a:p>
                      <a:pPr algn="ctr"/>
                      <a:r>
                        <a:rPr lang="en-CA" sz="900" dirty="0"/>
                        <a:t>Satellite</a:t>
                      </a:r>
                    </a:p>
                  </a:txBody>
                  <a:tcPr anchor="ctr"/>
                </a:tc>
                <a:extLst>
                  <a:ext uri="{0D108BD9-81ED-4DB2-BD59-A6C34878D82A}">
                    <a16:rowId xmlns:a16="http://schemas.microsoft.com/office/drawing/2014/main" val="342041495"/>
                  </a:ext>
                </a:extLst>
              </a:tr>
            </a:tbl>
          </a:graphicData>
        </a:graphic>
      </p:graphicFrame>
      <p:sp>
        <p:nvSpPr>
          <p:cNvPr id="48" name="Rectangle 47">
            <a:extLst>
              <a:ext uri="{FF2B5EF4-FFF2-40B4-BE49-F238E27FC236}">
                <a16:creationId xmlns:a16="http://schemas.microsoft.com/office/drawing/2014/main" id="{CE5ACE80-A6EE-491C-95FB-9686E83B8B1D}"/>
              </a:ext>
            </a:extLst>
          </p:cNvPr>
          <p:cNvSpPr/>
          <p:nvPr/>
        </p:nvSpPr>
        <p:spPr>
          <a:xfrm>
            <a:off x="9512144" y="5871123"/>
            <a:ext cx="828000"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Save </a:t>
            </a:r>
            <a:r>
              <a:rPr lang="en-CA" sz="1400" baseline="30000" dirty="0"/>
              <a:t>(?)</a:t>
            </a:r>
          </a:p>
        </p:txBody>
      </p:sp>
      <p:sp>
        <p:nvSpPr>
          <p:cNvPr id="49" name="Rectangle 48">
            <a:extLst>
              <a:ext uri="{FF2B5EF4-FFF2-40B4-BE49-F238E27FC236}">
                <a16:creationId xmlns:a16="http://schemas.microsoft.com/office/drawing/2014/main" id="{E7870936-C47A-4799-9B76-02EB0F9DFEA8}"/>
              </a:ext>
            </a:extLst>
          </p:cNvPr>
          <p:cNvSpPr/>
          <p:nvPr/>
        </p:nvSpPr>
        <p:spPr>
          <a:xfrm>
            <a:off x="9512144" y="6164210"/>
            <a:ext cx="828000"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Export </a:t>
            </a:r>
            <a:r>
              <a:rPr lang="en-CA" sz="1200" baseline="30000" dirty="0"/>
              <a:t>(?)</a:t>
            </a:r>
          </a:p>
        </p:txBody>
      </p:sp>
      <p:sp>
        <p:nvSpPr>
          <p:cNvPr id="50" name="Rectangle 49">
            <a:extLst>
              <a:ext uri="{FF2B5EF4-FFF2-40B4-BE49-F238E27FC236}">
                <a16:creationId xmlns:a16="http://schemas.microsoft.com/office/drawing/2014/main" id="{7070141C-F907-42D7-853C-F4BCD5960828}"/>
              </a:ext>
            </a:extLst>
          </p:cNvPr>
          <p:cNvSpPr/>
          <p:nvPr/>
        </p:nvSpPr>
        <p:spPr>
          <a:xfrm>
            <a:off x="10559514" y="5866381"/>
            <a:ext cx="828000"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Save as </a:t>
            </a:r>
            <a:r>
              <a:rPr lang="en-CA" sz="1200" baseline="30000" dirty="0"/>
              <a:t>(?)</a:t>
            </a:r>
          </a:p>
        </p:txBody>
      </p:sp>
      <p:graphicFrame>
        <p:nvGraphicFramePr>
          <p:cNvPr id="52" name="Table 51">
            <a:extLst>
              <a:ext uri="{FF2B5EF4-FFF2-40B4-BE49-F238E27FC236}">
                <a16:creationId xmlns:a16="http://schemas.microsoft.com/office/drawing/2014/main" id="{128CE4FC-10BF-4B9E-8753-222084FC6A74}"/>
              </a:ext>
            </a:extLst>
          </p:cNvPr>
          <p:cNvGraphicFramePr>
            <a:graphicFrameLocks noGrp="1"/>
          </p:cNvGraphicFramePr>
          <p:nvPr>
            <p:extLst>
              <p:ext uri="{D42A27DB-BD31-4B8C-83A1-F6EECF244321}">
                <p14:modId xmlns:p14="http://schemas.microsoft.com/office/powerpoint/2010/main" val="2493711554"/>
              </p:ext>
            </p:extLst>
          </p:nvPr>
        </p:nvGraphicFramePr>
        <p:xfrm>
          <a:off x="9491086" y="4099260"/>
          <a:ext cx="1913287" cy="1627026"/>
        </p:xfrm>
        <a:graphic>
          <a:graphicData uri="http://schemas.openxmlformats.org/drawingml/2006/table">
            <a:tbl>
              <a:tblPr firstRow="1" bandRow="1">
                <a:tableStyleId>{5C22544A-7EE6-4342-B048-85BDC9FD1C3A}</a:tableStyleId>
              </a:tblPr>
              <a:tblGrid>
                <a:gridCol w="1233278">
                  <a:extLst>
                    <a:ext uri="{9D8B030D-6E8A-4147-A177-3AD203B41FA5}">
                      <a16:colId xmlns:a16="http://schemas.microsoft.com/office/drawing/2014/main" val="4226717433"/>
                    </a:ext>
                  </a:extLst>
                </a:gridCol>
                <a:gridCol w="680009">
                  <a:extLst>
                    <a:ext uri="{9D8B030D-6E8A-4147-A177-3AD203B41FA5}">
                      <a16:colId xmlns:a16="http://schemas.microsoft.com/office/drawing/2014/main" val="2569481145"/>
                    </a:ext>
                  </a:extLst>
                </a:gridCol>
              </a:tblGrid>
              <a:tr h="226074">
                <a:tc>
                  <a:txBody>
                    <a:bodyPr/>
                    <a:lstStyle/>
                    <a:p>
                      <a:r>
                        <a:rPr lang="en-CA" sz="1100" dirty="0"/>
                        <a:t>Effectiveness</a:t>
                      </a:r>
                    </a:p>
                  </a:txBody>
                  <a:tcPr/>
                </a:tc>
                <a:tc>
                  <a:txBody>
                    <a:bodyPr/>
                    <a:lstStyle/>
                    <a:p>
                      <a:r>
                        <a:rPr lang="en-CA" sz="1100" dirty="0"/>
                        <a:t>Value</a:t>
                      </a:r>
                    </a:p>
                  </a:txBody>
                  <a:tcPr/>
                </a:tc>
                <a:extLst>
                  <a:ext uri="{0D108BD9-81ED-4DB2-BD59-A6C34878D82A}">
                    <a16:rowId xmlns:a16="http://schemas.microsoft.com/office/drawing/2014/main" val="26852607"/>
                  </a:ext>
                </a:extLst>
              </a:tr>
              <a:tr h="226074">
                <a:tc>
                  <a:txBody>
                    <a:bodyPr/>
                    <a:lstStyle/>
                    <a:p>
                      <a:r>
                        <a:rPr lang="en-CA" sz="1100" dirty="0"/>
                        <a:t>Total P (kg/</a:t>
                      </a:r>
                      <a:r>
                        <a:rPr lang="en-CA" sz="1100" dirty="0" err="1"/>
                        <a:t>yr</a:t>
                      </a:r>
                      <a:r>
                        <a:rPr lang="en-CA" sz="1100" dirty="0"/>
                        <a:t>)</a:t>
                      </a:r>
                    </a:p>
                  </a:txBody>
                  <a:tcPr/>
                </a:tc>
                <a:tc>
                  <a:txBody>
                    <a:bodyPr/>
                    <a:lstStyle/>
                    <a:p>
                      <a:r>
                        <a:rPr lang="en-CA" sz="1100" dirty="0"/>
                        <a:t>-3,521</a:t>
                      </a:r>
                    </a:p>
                  </a:txBody>
                  <a:tcPr/>
                </a:tc>
                <a:extLst>
                  <a:ext uri="{0D108BD9-81ED-4DB2-BD59-A6C34878D82A}">
                    <a16:rowId xmlns:a16="http://schemas.microsoft.com/office/drawing/2014/main" val="2389618606"/>
                  </a:ext>
                </a:extLst>
              </a:tr>
              <a:tr h="283262">
                <a:tc>
                  <a:txBody>
                    <a:bodyPr/>
                    <a:lstStyle/>
                    <a:p>
                      <a:r>
                        <a:rPr lang="en-CA" sz="1100" dirty="0"/>
                        <a:t>Carbon (ton/</a:t>
                      </a:r>
                      <a:r>
                        <a:rPr lang="en-CA" sz="1100" dirty="0" err="1"/>
                        <a:t>yr</a:t>
                      </a:r>
                      <a:r>
                        <a:rPr lang="en-CA" sz="1100" dirty="0"/>
                        <a:t>)</a:t>
                      </a:r>
                    </a:p>
                  </a:txBody>
                  <a:tcPr/>
                </a:tc>
                <a:tc>
                  <a:txBody>
                    <a:bodyPr/>
                    <a:lstStyle/>
                    <a:p>
                      <a:r>
                        <a:rPr lang="en-CA" sz="1100" dirty="0"/>
                        <a:t>151</a:t>
                      </a:r>
                    </a:p>
                  </a:txBody>
                  <a:tcPr/>
                </a:tc>
                <a:extLst>
                  <a:ext uri="{0D108BD9-81ED-4DB2-BD59-A6C34878D82A}">
                    <a16:rowId xmlns:a16="http://schemas.microsoft.com/office/drawing/2014/main" val="4184527315"/>
                  </a:ext>
                </a:extLst>
              </a:tr>
              <a:tr h="283262">
                <a:tc>
                  <a:txBody>
                    <a:bodyPr/>
                    <a:lstStyle/>
                    <a:p>
                      <a:r>
                        <a:rPr lang="en-CA" sz="1100" dirty="0"/>
                        <a:t>Flood mitigation</a:t>
                      </a:r>
                    </a:p>
                  </a:txBody>
                  <a:tcPr/>
                </a:tc>
                <a:tc>
                  <a:txBody>
                    <a:bodyPr/>
                    <a:lstStyle/>
                    <a:p>
                      <a:endParaRPr lang="en-CA" sz="1100" dirty="0"/>
                    </a:p>
                  </a:txBody>
                  <a:tcPr/>
                </a:tc>
                <a:extLst>
                  <a:ext uri="{0D108BD9-81ED-4DB2-BD59-A6C34878D82A}">
                    <a16:rowId xmlns:a16="http://schemas.microsoft.com/office/drawing/2014/main" val="4184403665"/>
                  </a:ext>
                </a:extLst>
              </a:tr>
              <a:tr h="283262">
                <a:tc>
                  <a:txBody>
                    <a:bodyPr/>
                    <a:lstStyle/>
                    <a:p>
                      <a:r>
                        <a:rPr lang="en-CA" sz="1100" dirty="0"/>
                        <a:t>Soil water</a:t>
                      </a:r>
                    </a:p>
                  </a:txBody>
                  <a:tcPr/>
                </a:tc>
                <a:tc>
                  <a:txBody>
                    <a:bodyPr/>
                    <a:lstStyle/>
                    <a:p>
                      <a:endParaRPr lang="en-CA" sz="1100" dirty="0"/>
                    </a:p>
                  </a:txBody>
                  <a:tcPr/>
                </a:tc>
                <a:extLst>
                  <a:ext uri="{0D108BD9-81ED-4DB2-BD59-A6C34878D82A}">
                    <a16:rowId xmlns:a16="http://schemas.microsoft.com/office/drawing/2014/main" val="681411932"/>
                  </a:ext>
                </a:extLst>
              </a:tr>
              <a:tr h="226074">
                <a:tc>
                  <a:txBody>
                    <a:bodyPr/>
                    <a:lstStyle/>
                    <a:p>
                      <a:r>
                        <a:rPr lang="en-CA" sz="1100" dirty="0"/>
                        <a:t>…</a:t>
                      </a:r>
                    </a:p>
                  </a:txBody>
                  <a:tcPr/>
                </a:tc>
                <a:tc>
                  <a:txBody>
                    <a:bodyPr/>
                    <a:lstStyle/>
                    <a:p>
                      <a:endParaRPr lang="en-CA" sz="1100" dirty="0"/>
                    </a:p>
                  </a:txBody>
                  <a:tcPr/>
                </a:tc>
                <a:extLst>
                  <a:ext uri="{0D108BD9-81ED-4DB2-BD59-A6C34878D82A}">
                    <a16:rowId xmlns:a16="http://schemas.microsoft.com/office/drawing/2014/main" val="3126457140"/>
                  </a:ext>
                </a:extLst>
              </a:tr>
            </a:tbl>
          </a:graphicData>
        </a:graphic>
      </p:graphicFrame>
      <p:sp>
        <p:nvSpPr>
          <p:cNvPr id="55" name="TextBox 54">
            <a:extLst>
              <a:ext uri="{FF2B5EF4-FFF2-40B4-BE49-F238E27FC236}">
                <a16:creationId xmlns:a16="http://schemas.microsoft.com/office/drawing/2014/main" id="{2E0FC274-E722-4E91-B005-7A2D890231E8}"/>
              </a:ext>
            </a:extLst>
          </p:cNvPr>
          <p:cNvSpPr txBox="1"/>
          <p:nvPr/>
        </p:nvSpPr>
        <p:spPr>
          <a:xfrm>
            <a:off x="9458739" y="3882383"/>
            <a:ext cx="1875133" cy="261610"/>
          </a:xfrm>
          <a:prstGeom prst="rect">
            <a:avLst/>
          </a:prstGeom>
          <a:noFill/>
        </p:spPr>
        <p:txBody>
          <a:bodyPr wrap="square" rtlCol="0">
            <a:spAutoFit/>
          </a:bodyPr>
          <a:lstStyle/>
          <a:p>
            <a:r>
              <a:rPr lang="en-CA" sz="1100" b="1" dirty="0"/>
              <a:t>Effectiveness summary</a:t>
            </a:r>
            <a:r>
              <a:rPr lang="en-CA" sz="1100" b="1" baseline="30000" dirty="0"/>
              <a:t>(?)</a:t>
            </a:r>
          </a:p>
        </p:txBody>
      </p:sp>
      <p:sp>
        <p:nvSpPr>
          <p:cNvPr id="57" name="Rectangle 56">
            <a:extLst>
              <a:ext uri="{FF2B5EF4-FFF2-40B4-BE49-F238E27FC236}">
                <a16:creationId xmlns:a16="http://schemas.microsoft.com/office/drawing/2014/main" id="{17B6EEB5-01E1-4E39-BA33-6F2DF1B764D2}"/>
              </a:ext>
            </a:extLst>
          </p:cNvPr>
          <p:cNvSpPr/>
          <p:nvPr/>
        </p:nvSpPr>
        <p:spPr>
          <a:xfrm>
            <a:off x="9994158" y="6460892"/>
            <a:ext cx="900000"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Start over </a:t>
            </a:r>
            <a:r>
              <a:rPr lang="en-CA" sz="1100" baseline="30000" dirty="0"/>
              <a:t>(?)</a:t>
            </a:r>
            <a:endParaRPr lang="en-CA" sz="1100" dirty="0"/>
          </a:p>
        </p:txBody>
      </p:sp>
      <p:sp>
        <p:nvSpPr>
          <p:cNvPr id="58" name="Rectangle 57">
            <a:extLst>
              <a:ext uri="{FF2B5EF4-FFF2-40B4-BE49-F238E27FC236}">
                <a16:creationId xmlns:a16="http://schemas.microsoft.com/office/drawing/2014/main" id="{374643E4-CF3A-45DA-BEEE-0C6F715FA61F}"/>
              </a:ext>
            </a:extLst>
          </p:cNvPr>
          <p:cNvSpPr/>
          <p:nvPr/>
        </p:nvSpPr>
        <p:spPr>
          <a:xfrm>
            <a:off x="10559514" y="6164210"/>
            <a:ext cx="828000"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Report </a:t>
            </a:r>
            <a:r>
              <a:rPr lang="en-CA" sz="1200" baseline="30000" dirty="0"/>
              <a:t>(?)</a:t>
            </a:r>
          </a:p>
        </p:txBody>
      </p:sp>
      <p:sp>
        <p:nvSpPr>
          <p:cNvPr id="62" name="Flowchart: Extract 61">
            <a:extLst>
              <a:ext uri="{FF2B5EF4-FFF2-40B4-BE49-F238E27FC236}">
                <a16:creationId xmlns:a16="http://schemas.microsoft.com/office/drawing/2014/main" id="{7607E503-7C4E-4B9D-93A9-509E2108790B}"/>
              </a:ext>
            </a:extLst>
          </p:cNvPr>
          <p:cNvSpPr/>
          <p:nvPr/>
        </p:nvSpPr>
        <p:spPr>
          <a:xfrm rot="16200000">
            <a:off x="9115879" y="4248579"/>
            <a:ext cx="446049" cy="20072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4" name="Rectangle 73">
            <a:extLst>
              <a:ext uri="{FF2B5EF4-FFF2-40B4-BE49-F238E27FC236}">
                <a16:creationId xmlns:a16="http://schemas.microsoft.com/office/drawing/2014/main" id="{BEF4A0D1-1B50-45E9-8B4B-F0B0E271A388}"/>
              </a:ext>
            </a:extLst>
          </p:cNvPr>
          <p:cNvSpPr/>
          <p:nvPr/>
        </p:nvSpPr>
        <p:spPr>
          <a:xfrm>
            <a:off x="7257695" y="6460892"/>
            <a:ext cx="2354006" cy="9686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Right click to switch between sorted chart and table view</a:t>
            </a:r>
          </a:p>
        </p:txBody>
      </p:sp>
      <p:cxnSp>
        <p:nvCxnSpPr>
          <p:cNvPr id="75" name="Straight Arrow Connector 74">
            <a:extLst>
              <a:ext uri="{FF2B5EF4-FFF2-40B4-BE49-F238E27FC236}">
                <a16:creationId xmlns:a16="http://schemas.microsoft.com/office/drawing/2014/main" id="{3381FADA-FF21-4254-AB44-523045496E0A}"/>
              </a:ext>
            </a:extLst>
          </p:cNvPr>
          <p:cNvCxnSpPr>
            <a:cxnSpLocks/>
            <a:stCxn id="74" idx="0"/>
          </p:cNvCxnSpPr>
          <p:nvPr/>
        </p:nvCxnSpPr>
        <p:spPr>
          <a:xfrm flipH="1" flipV="1">
            <a:off x="7791450" y="5839756"/>
            <a:ext cx="643248" cy="621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Arrow: Left-Right 65">
            <a:extLst>
              <a:ext uri="{FF2B5EF4-FFF2-40B4-BE49-F238E27FC236}">
                <a16:creationId xmlns:a16="http://schemas.microsoft.com/office/drawing/2014/main" id="{B3AAD0AF-60A8-41AB-9921-BA8ADF458856}"/>
              </a:ext>
            </a:extLst>
          </p:cNvPr>
          <p:cNvSpPr/>
          <p:nvPr/>
        </p:nvSpPr>
        <p:spPr>
          <a:xfrm rot="7118267">
            <a:off x="3693219" y="4662843"/>
            <a:ext cx="1444097" cy="315267"/>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69" name="Rectangle 68">
            <a:extLst>
              <a:ext uri="{FF2B5EF4-FFF2-40B4-BE49-F238E27FC236}">
                <a16:creationId xmlns:a16="http://schemas.microsoft.com/office/drawing/2014/main" id="{26634D1C-BF7E-4E85-9780-C875FA792778}"/>
              </a:ext>
            </a:extLst>
          </p:cNvPr>
          <p:cNvSpPr/>
          <p:nvPr/>
        </p:nvSpPr>
        <p:spPr>
          <a:xfrm>
            <a:off x="2828269" y="3158238"/>
            <a:ext cx="2399584" cy="9686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Table, chart and map are connected. Move over map will highlight table or chart record and vice verse</a:t>
            </a:r>
          </a:p>
        </p:txBody>
      </p:sp>
      <p:pic>
        <p:nvPicPr>
          <p:cNvPr id="71" name="Picture 70">
            <a:extLst>
              <a:ext uri="{FF2B5EF4-FFF2-40B4-BE49-F238E27FC236}">
                <a16:creationId xmlns:a16="http://schemas.microsoft.com/office/drawing/2014/main" id="{4C99E852-18D9-4182-8570-E9DA08976C65}"/>
              </a:ext>
            </a:extLst>
          </p:cNvPr>
          <p:cNvPicPr>
            <a:picLocks noChangeAspect="1"/>
          </p:cNvPicPr>
          <p:nvPr/>
        </p:nvPicPr>
        <p:blipFill>
          <a:blip r:embed="rId8"/>
          <a:stretch>
            <a:fillRect/>
          </a:stretch>
        </p:blipFill>
        <p:spPr>
          <a:xfrm>
            <a:off x="1010195" y="1696076"/>
            <a:ext cx="10438855" cy="438475"/>
          </a:xfrm>
          <a:prstGeom prst="rect">
            <a:avLst/>
          </a:prstGeom>
        </p:spPr>
      </p:pic>
      <p:grpSp>
        <p:nvGrpSpPr>
          <p:cNvPr id="76" name="Group 75">
            <a:extLst>
              <a:ext uri="{FF2B5EF4-FFF2-40B4-BE49-F238E27FC236}">
                <a16:creationId xmlns:a16="http://schemas.microsoft.com/office/drawing/2014/main" id="{323B5B16-9157-4492-AA88-3FF0E092EA9A}"/>
              </a:ext>
            </a:extLst>
          </p:cNvPr>
          <p:cNvGrpSpPr/>
          <p:nvPr/>
        </p:nvGrpSpPr>
        <p:grpSpPr>
          <a:xfrm>
            <a:off x="67315" y="1461974"/>
            <a:ext cx="1101595" cy="914391"/>
            <a:chOff x="67315" y="1461974"/>
            <a:chExt cx="1101595" cy="914391"/>
          </a:xfrm>
        </p:grpSpPr>
        <p:sp>
          <p:nvSpPr>
            <p:cNvPr id="77" name="TextBox 76">
              <a:extLst>
                <a:ext uri="{FF2B5EF4-FFF2-40B4-BE49-F238E27FC236}">
                  <a16:creationId xmlns:a16="http://schemas.microsoft.com/office/drawing/2014/main" id="{D41A5AF8-3A65-471D-B91F-EE84984AC6F6}"/>
                </a:ext>
              </a:extLst>
            </p:cNvPr>
            <p:cNvSpPr txBox="1"/>
            <p:nvPr/>
          </p:nvSpPr>
          <p:spPr>
            <a:xfrm>
              <a:off x="67315" y="1461974"/>
              <a:ext cx="1101595"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Webpage</a:t>
              </a:r>
            </a:p>
          </p:txBody>
        </p:sp>
        <p:cxnSp>
          <p:nvCxnSpPr>
            <p:cNvPr id="78" name="Straight Arrow Connector 77">
              <a:extLst>
                <a:ext uri="{FF2B5EF4-FFF2-40B4-BE49-F238E27FC236}">
                  <a16:creationId xmlns:a16="http://schemas.microsoft.com/office/drawing/2014/main" id="{3D96F905-C8F3-428A-8616-1675902D1E56}"/>
                </a:ext>
              </a:extLst>
            </p:cNvPr>
            <p:cNvCxnSpPr>
              <a:cxnSpLocks/>
              <a:stCxn id="77" idx="2"/>
            </p:cNvCxnSpPr>
            <p:nvPr/>
          </p:nvCxnSpPr>
          <p:spPr>
            <a:xfrm>
              <a:off x="618113" y="1831306"/>
              <a:ext cx="392083" cy="54505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sp>
        <p:nvSpPr>
          <p:cNvPr id="79" name="TextBox 78">
            <a:extLst>
              <a:ext uri="{FF2B5EF4-FFF2-40B4-BE49-F238E27FC236}">
                <a16:creationId xmlns:a16="http://schemas.microsoft.com/office/drawing/2014/main" id="{5150FA82-0065-4CAB-8106-C72CD0C62CA2}"/>
              </a:ext>
            </a:extLst>
          </p:cNvPr>
          <p:cNvSpPr txBox="1"/>
          <p:nvPr/>
        </p:nvSpPr>
        <p:spPr>
          <a:xfrm>
            <a:off x="9435149" y="2137498"/>
            <a:ext cx="1875133" cy="261610"/>
          </a:xfrm>
          <a:prstGeom prst="rect">
            <a:avLst/>
          </a:prstGeom>
          <a:noFill/>
        </p:spPr>
        <p:txBody>
          <a:bodyPr wrap="square" rtlCol="0">
            <a:spAutoFit/>
          </a:bodyPr>
          <a:lstStyle/>
          <a:p>
            <a:r>
              <a:rPr lang="en-CA" sz="1100" b="1" dirty="0"/>
              <a:t>BMP summary</a:t>
            </a:r>
            <a:r>
              <a:rPr lang="en-CA" sz="1100" b="1" baseline="30000" dirty="0"/>
              <a:t>(?)</a:t>
            </a:r>
          </a:p>
        </p:txBody>
      </p:sp>
      <p:graphicFrame>
        <p:nvGraphicFramePr>
          <p:cNvPr id="80" name="Table 79">
            <a:extLst>
              <a:ext uri="{FF2B5EF4-FFF2-40B4-BE49-F238E27FC236}">
                <a16:creationId xmlns:a16="http://schemas.microsoft.com/office/drawing/2014/main" id="{1242F7AF-6274-45DC-B110-77C886D9C7A9}"/>
              </a:ext>
            </a:extLst>
          </p:cNvPr>
          <p:cNvGraphicFramePr>
            <a:graphicFrameLocks noGrp="1"/>
          </p:cNvGraphicFramePr>
          <p:nvPr>
            <p:extLst>
              <p:ext uri="{D42A27DB-BD31-4B8C-83A1-F6EECF244321}">
                <p14:modId xmlns:p14="http://schemas.microsoft.com/office/powerpoint/2010/main" val="3716776481"/>
              </p:ext>
            </p:extLst>
          </p:nvPr>
        </p:nvGraphicFramePr>
        <p:xfrm>
          <a:off x="9491791" y="2365850"/>
          <a:ext cx="1913287" cy="1424940"/>
        </p:xfrm>
        <a:graphic>
          <a:graphicData uri="http://schemas.openxmlformats.org/drawingml/2006/table">
            <a:tbl>
              <a:tblPr firstRow="1" lastRow="1" bandRow="1">
                <a:tableStyleId>{5C22544A-7EE6-4342-B048-85BDC9FD1C3A}</a:tableStyleId>
              </a:tblPr>
              <a:tblGrid>
                <a:gridCol w="1242884">
                  <a:extLst>
                    <a:ext uri="{9D8B030D-6E8A-4147-A177-3AD203B41FA5}">
                      <a16:colId xmlns:a16="http://schemas.microsoft.com/office/drawing/2014/main" val="4226717433"/>
                    </a:ext>
                  </a:extLst>
                </a:gridCol>
                <a:gridCol w="670403">
                  <a:extLst>
                    <a:ext uri="{9D8B030D-6E8A-4147-A177-3AD203B41FA5}">
                      <a16:colId xmlns:a16="http://schemas.microsoft.com/office/drawing/2014/main" val="2569481145"/>
                    </a:ext>
                  </a:extLst>
                </a:gridCol>
              </a:tblGrid>
              <a:tr h="236925">
                <a:tc>
                  <a:txBody>
                    <a:bodyPr/>
                    <a:lstStyle/>
                    <a:p>
                      <a:r>
                        <a:rPr lang="en-CA" sz="1100" dirty="0"/>
                        <a:t>Item</a:t>
                      </a:r>
                    </a:p>
                  </a:txBody>
                  <a:tcPr/>
                </a:tc>
                <a:tc>
                  <a:txBody>
                    <a:bodyPr/>
                    <a:lstStyle/>
                    <a:p>
                      <a:r>
                        <a:rPr lang="en-CA" sz="1100" dirty="0"/>
                        <a:t>Value</a:t>
                      </a:r>
                    </a:p>
                  </a:txBody>
                  <a:tcPr/>
                </a:tc>
                <a:extLst>
                  <a:ext uri="{0D108BD9-81ED-4DB2-BD59-A6C34878D82A}">
                    <a16:rowId xmlns:a16="http://schemas.microsoft.com/office/drawing/2014/main" val="26852607"/>
                  </a:ext>
                </a:extLst>
              </a:tr>
              <a:tr h="271116">
                <a:tc>
                  <a:txBody>
                    <a:bodyPr/>
                    <a:lstStyle/>
                    <a:p>
                      <a:r>
                        <a:rPr lang="en-CA" sz="1050" dirty="0"/>
                        <a:t>Cover crop area (ha)</a:t>
                      </a:r>
                    </a:p>
                  </a:txBody>
                  <a:tcPr/>
                </a:tc>
                <a:tc>
                  <a:txBody>
                    <a:bodyPr/>
                    <a:lstStyle/>
                    <a:p>
                      <a:r>
                        <a:rPr lang="en-CA" sz="1050" dirty="0"/>
                        <a:t>132</a:t>
                      </a:r>
                    </a:p>
                  </a:txBody>
                  <a:tcPr/>
                </a:tc>
                <a:extLst>
                  <a:ext uri="{0D108BD9-81ED-4DB2-BD59-A6C34878D82A}">
                    <a16:rowId xmlns:a16="http://schemas.microsoft.com/office/drawing/2014/main" val="4184527315"/>
                  </a:ext>
                </a:extLst>
              </a:tr>
              <a:tr h="173515">
                <a:tc>
                  <a:txBody>
                    <a:bodyPr/>
                    <a:lstStyle/>
                    <a:p>
                      <a:r>
                        <a:rPr lang="en-CA" sz="1050" dirty="0"/>
                        <a:t>Wetland area (ha)</a:t>
                      </a:r>
                    </a:p>
                  </a:txBody>
                  <a:tcPr/>
                </a:tc>
                <a:tc>
                  <a:txBody>
                    <a:bodyPr/>
                    <a:lstStyle/>
                    <a:p>
                      <a:r>
                        <a:rPr lang="en-CA" sz="1050" dirty="0"/>
                        <a:t>15</a:t>
                      </a:r>
                    </a:p>
                  </a:txBody>
                  <a:tcPr/>
                </a:tc>
                <a:extLst>
                  <a:ext uri="{0D108BD9-81ED-4DB2-BD59-A6C34878D82A}">
                    <a16:rowId xmlns:a16="http://schemas.microsoft.com/office/drawing/2014/main" val="4184403665"/>
                  </a:ext>
                </a:extLst>
              </a:tr>
              <a:tr h="236925">
                <a:tc>
                  <a:txBody>
                    <a:bodyPr/>
                    <a:lstStyle/>
                    <a:p>
                      <a:r>
                        <a:rPr lang="en-CA" sz="1050" dirty="0"/>
                        <a:t>…</a:t>
                      </a:r>
                    </a:p>
                  </a:txBody>
                  <a:tcPr/>
                </a:tc>
                <a:tc>
                  <a:txBody>
                    <a:bodyPr/>
                    <a:lstStyle/>
                    <a:p>
                      <a:endParaRPr lang="en-CA" sz="1050" dirty="0"/>
                    </a:p>
                  </a:txBody>
                  <a:tcPr/>
                </a:tc>
                <a:extLst>
                  <a:ext uri="{0D108BD9-81ED-4DB2-BD59-A6C34878D82A}">
                    <a16:rowId xmlns:a16="http://schemas.microsoft.com/office/drawing/2014/main" val="3126457140"/>
                  </a:ext>
                </a:extLst>
              </a:tr>
              <a:tr h="236925">
                <a:tc>
                  <a:txBody>
                    <a:bodyPr/>
                    <a:lstStyle/>
                    <a:p>
                      <a:r>
                        <a:rPr lang="en-CA" sz="1050" dirty="0"/>
                        <a:t>Total cost ($/</a:t>
                      </a:r>
                      <a:r>
                        <a:rPr lang="en-CA" sz="1050" dirty="0" err="1"/>
                        <a:t>yr</a:t>
                      </a:r>
                      <a:r>
                        <a:rPr lang="en-CA" sz="1050" dirty="0"/>
                        <a:t>)</a:t>
                      </a:r>
                    </a:p>
                  </a:txBody>
                  <a:tcPr/>
                </a:tc>
                <a:tc>
                  <a:txBody>
                    <a:bodyPr/>
                    <a:lstStyle/>
                    <a:p>
                      <a:r>
                        <a:rPr lang="en-CA" sz="1050" dirty="0"/>
                        <a:t>3,840</a:t>
                      </a:r>
                    </a:p>
                  </a:txBody>
                  <a:tcPr/>
                </a:tc>
                <a:extLst>
                  <a:ext uri="{0D108BD9-81ED-4DB2-BD59-A6C34878D82A}">
                    <a16:rowId xmlns:a16="http://schemas.microsoft.com/office/drawing/2014/main" val="258050421"/>
                  </a:ext>
                </a:extLst>
              </a:tr>
            </a:tbl>
          </a:graphicData>
        </a:graphic>
      </p:graphicFrame>
      <p:pic>
        <p:nvPicPr>
          <p:cNvPr id="82" name="Picture 4" descr="Image result for new icon">
            <a:extLst>
              <a:ext uri="{FF2B5EF4-FFF2-40B4-BE49-F238E27FC236}">
                <a16:creationId xmlns:a16="http://schemas.microsoft.com/office/drawing/2014/main" id="{3BCEA738-DBDF-42D4-A301-4434DD57A36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839" y="63430"/>
            <a:ext cx="1181599" cy="622309"/>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2112AEDB-6565-4E7B-B77A-2294C0BF9063}"/>
              </a:ext>
            </a:extLst>
          </p:cNvPr>
          <p:cNvSpPr txBox="1"/>
          <p:nvPr/>
        </p:nvSpPr>
        <p:spPr>
          <a:xfrm>
            <a:off x="1476398" y="2950432"/>
            <a:ext cx="1284688"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CA" sz="1200" b="1" dirty="0"/>
              <a:t>BMP Type 1</a:t>
            </a:r>
          </a:p>
        </p:txBody>
      </p:sp>
      <p:sp>
        <p:nvSpPr>
          <p:cNvPr id="59" name="TextBox 58">
            <a:extLst>
              <a:ext uri="{FF2B5EF4-FFF2-40B4-BE49-F238E27FC236}">
                <a16:creationId xmlns:a16="http://schemas.microsoft.com/office/drawing/2014/main" id="{DA969233-11AE-40FC-959C-8063E044AD6C}"/>
              </a:ext>
            </a:extLst>
          </p:cNvPr>
          <p:cNvSpPr txBox="1"/>
          <p:nvPr/>
        </p:nvSpPr>
        <p:spPr>
          <a:xfrm>
            <a:off x="1476396" y="3268008"/>
            <a:ext cx="1412371" cy="276999"/>
          </a:xfrm>
          <a:prstGeom prst="rect">
            <a:avLst/>
          </a:prstGeom>
          <a:noFill/>
        </p:spPr>
        <p:txBody>
          <a:bodyPr wrap="square" rtlCol="0">
            <a:spAutoFit/>
          </a:bodyPr>
          <a:lstStyle/>
          <a:p>
            <a:r>
              <a:rPr lang="en-CA" sz="1200" dirty="0"/>
              <a:t>BMP Type 2</a:t>
            </a:r>
          </a:p>
        </p:txBody>
      </p:sp>
      <p:sp>
        <p:nvSpPr>
          <p:cNvPr id="60" name="TextBox 59">
            <a:extLst>
              <a:ext uri="{FF2B5EF4-FFF2-40B4-BE49-F238E27FC236}">
                <a16:creationId xmlns:a16="http://schemas.microsoft.com/office/drawing/2014/main" id="{699C76D8-FE5A-4A12-97E6-24199CA30877}"/>
              </a:ext>
            </a:extLst>
          </p:cNvPr>
          <p:cNvSpPr txBox="1"/>
          <p:nvPr/>
        </p:nvSpPr>
        <p:spPr>
          <a:xfrm>
            <a:off x="1476396" y="3585489"/>
            <a:ext cx="1412371" cy="276999"/>
          </a:xfrm>
          <a:prstGeom prst="rect">
            <a:avLst/>
          </a:prstGeom>
          <a:noFill/>
        </p:spPr>
        <p:txBody>
          <a:bodyPr wrap="square" rtlCol="0">
            <a:spAutoFit/>
          </a:bodyPr>
          <a:lstStyle/>
          <a:p>
            <a:r>
              <a:rPr lang="en-CA" sz="1200" dirty="0"/>
              <a:t>BMP Type 3</a:t>
            </a:r>
          </a:p>
        </p:txBody>
      </p:sp>
      <p:sp>
        <p:nvSpPr>
          <p:cNvPr id="61" name="TextBox 60">
            <a:extLst>
              <a:ext uri="{FF2B5EF4-FFF2-40B4-BE49-F238E27FC236}">
                <a16:creationId xmlns:a16="http://schemas.microsoft.com/office/drawing/2014/main" id="{37D5BB9D-8B08-4764-8BAA-ADEDCCA2A49D}"/>
              </a:ext>
            </a:extLst>
          </p:cNvPr>
          <p:cNvSpPr txBox="1"/>
          <p:nvPr/>
        </p:nvSpPr>
        <p:spPr>
          <a:xfrm>
            <a:off x="1038758" y="2322320"/>
            <a:ext cx="1809733" cy="261610"/>
          </a:xfrm>
          <a:prstGeom prst="rect">
            <a:avLst/>
          </a:prstGeom>
          <a:noFill/>
        </p:spPr>
        <p:txBody>
          <a:bodyPr wrap="square" rtlCol="0">
            <a:spAutoFit/>
          </a:bodyPr>
          <a:lstStyle/>
          <a:p>
            <a:r>
              <a:rPr lang="en-CA" sz="1100" dirty="0"/>
              <a:t>Watershed or farmer Name</a:t>
            </a:r>
          </a:p>
        </p:txBody>
      </p:sp>
      <p:cxnSp>
        <p:nvCxnSpPr>
          <p:cNvPr id="63" name="Connector: Elbow 62">
            <a:extLst>
              <a:ext uri="{FF2B5EF4-FFF2-40B4-BE49-F238E27FC236}">
                <a16:creationId xmlns:a16="http://schemas.microsoft.com/office/drawing/2014/main" id="{EA9C5150-05D5-43EE-A97C-FBE411306764}"/>
              </a:ext>
            </a:extLst>
          </p:cNvPr>
          <p:cNvCxnSpPr>
            <a:cxnSpLocks/>
            <a:endCxn id="56" idx="1"/>
          </p:cNvCxnSpPr>
          <p:nvPr/>
        </p:nvCxnSpPr>
        <p:spPr>
          <a:xfrm rot="16200000" flipH="1">
            <a:off x="1215026" y="2827560"/>
            <a:ext cx="421648" cy="10109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C31381EB-9C98-40F3-AC29-711233130F95}"/>
              </a:ext>
            </a:extLst>
          </p:cNvPr>
          <p:cNvCxnSpPr>
            <a:cxnSpLocks/>
            <a:endCxn id="59" idx="1"/>
          </p:cNvCxnSpPr>
          <p:nvPr/>
        </p:nvCxnSpPr>
        <p:spPr>
          <a:xfrm rot="16200000" flipH="1">
            <a:off x="1143150" y="3073261"/>
            <a:ext cx="563147" cy="10334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8AAC6B56-56BB-471A-9C23-5ABF0DF9FD9F}"/>
              </a:ext>
            </a:extLst>
          </p:cNvPr>
          <p:cNvCxnSpPr>
            <a:cxnSpLocks/>
            <a:endCxn id="60" idx="1"/>
          </p:cNvCxnSpPr>
          <p:nvPr/>
        </p:nvCxnSpPr>
        <p:spPr>
          <a:xfrm rot="16200000" flipH="1">
            <a:off x="941278" y="3188870"/>
            <a:ext cx="966891" cy="10334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D2549403-F149-4B60-8C17-EC735CB197E0}"/>
              </a:ext>
            </a:extLst>
          </p:cNvPr>
          <p:cNvSpPr txBox="1"/>
          <p:nvPr/>
        </p:nvSpPr>
        <p:spPr>
          <a:xfrm>
            <a:off x="1482919" y="2601464"/>
            <a:ext cx="1412371" cy="276999"/>
          </a:xfrm>
          <a:prstGeom prst="rect">
            <a:avLst/>
          </a:prstGeom>
          <a:noFill/>
        </p:spPr>
        <p:txBody>
          <a:bodyPr wrap="square" rtlCol="0">
            <a:spAutoFit/>
          </a:bodyPr>
          <a:lstStyle/>
          <a:p>
            <a:r>
              <a:rPr lang="en-CA" sz="1200" dirty="0"/>
              <a:t>Watershed info</a:t>
            </a:r>
          </a:p>
        </p:txBody>
      </p:sp>
      <p:cxnSp>
        <p:nvCxnSpPr>
          <p:cNvPr id="68" name="Connector: Elbow 67">
            <a:extLst>
              <a:ext uri="{FF2B5EF4-FFF2-40B4-BE49-F238E27FC236}">
                <a16:creationId xmlns:a16="http://schemas.microsoft.com/office/drawing/2014/main" id="{BA63A5DF-0CBC-4AC7-9F11-40CB12B8F65C}"/>
              </a:ext>
            </a:extLst>
          </p:cNvPr>
          <p:cNvCxnSpPr>
            <a:cxnSpLocks/>
            <a:endCxn id="67" idx="1"/>
          </p:cNvCxnSpPr>
          <p:nvPr/>
        </p:nvCxnSpPr>
        <p:spPr>
          <a:xfrm rot="16200000" flipH="1">
            <a:off x="1321803" y="2578848"/>
            <a:ext cx="209320" cy="112911"/>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886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B0465-3D48-4D10-928A-DE0FEE17305A}"/>
              </a:ext>
            </a:extLst>
          </p:cNvPr>
          <p:cNvSpPr>
            <a:spLocks noGrp="1"/>
          </p:cNvSpPr>
          <p:nvPr>
            <p:ph type="title"/>
          </p:nvPr>
        </p:nvSpPr>
        <p:spPr>
          <a:xfrm>
            <a:off x="838202" y="365125"/>
            <a:ext cx="10515600" cy="1111250"/>
          </a:xfrm>
        </p:spPr>
        <p:txBody>
          <a:bodyPr>
            <a:normAutofit fontScale="90000"/>
          </a:bodyPr>
          <a:lstStyle/>
          <a:p>
            <a:r>
              <a:rPr lang="en-CA" dirty="0"/>
              <a:t>ESAT Layout (2)</a:t>
            </a:r>
            <a:br>
              <a:rPr lang="en-CA" dirty="0"/>
            </a:br>
            <a:r>
              <a:rPr lang="en-CA" b="1" i="1" dirty="0">
                <a:solidFill>
                  <a:schemeClr val="accent6"/>
                </a:solidFill>
              </a:rPr>
              <a:t>Exploration mode – Sorted chart</a:t>
            </a:r>
          </a:p>
        </p:txBody>
      </p:sp>
      <p:graphicFrame>
        <p:nvGraphicFramePr>
          <p:cNvPr id="54" name="Chart 53">
            <a:extLst>
              <a:ext uri="{FF2B5EF4-FFF2-40B4-BE49-F238E27FC236}">
                <a16:creationId xmlns:a16="http://schemas.microsoft.com/office/drawing/2014/main" id="{29D8CF18-7D3C-4CCA-BA7A-57453AF898B8}"/>
              </a:ext>
            </a:extLst>
          </p:cNvPr>
          <p:cNvGraphicFramePr/>
          <p:nvPr>
            <p:extLst>
              <p:ext uri="{D42A27DB-BD31-4B8C-83A1-F6EECF244321}">
                <p14:modId xmlns:p14="http://schemas.microsoft.com/office/powerpoint/2010/main" val="419752462"/>
              </p:ext>
            </p:extLst>
          </p:nvPr>
        </p:nvGraphicFramePr>
        <p:xfrm>
          <a:off x="323850" y="2676524"/>
          <a:ext cx="11667478" cy="3543299"/>
        </p:xfrm>
        <a:graphic>
          <a:graphicData uri="http://schemas.openxmlformats.org/drawingml/2006/chart">
            <c:chart xmlns:c="http://schemas.openxmlformats.org/drawingml/2006/chart" xmlns:r="http://schemas.openxmlformats.org/officeDocument/2006/relationships" r:id="rId3"/>
          </a:graphicData>
        </a:graphic>
      </p:graphicFrame>
      <p:grpSp>
        <p:nvGrpSpPr>
          <p:cNvPr id="56" name="Group 55">
            <a:extLst>
              <a:ext uri="{FF2B5EF4-FFF2-40B4-BE49-F238E27FC236}">
                <a16:creationId xmlns:a16="http://schemas.microsoft.com/office/drawing/2014/main" id="{1A12B442-0AAA-48DA-BBF7-100CE7346B59}"/>
              </a:ext>
            </a:extLst>
          </p:cNvPr>
          <p:cNvGrpSpPr/>
          <p:nvPr/>
        </p:nvGrpSpPr>
        <p:grpSpPr>
          <a:xfrm>
            <a:off x="4559174" y="2770882"/>
            <a:ext cx="3584703" cy="283147"/>
            <a:chOff x="4663634" y="1758699"/>
            <a:chExt cx="3816246" cy="424692"/>
          </a:xfrm>
        </p:grpSpPr>
        <p:sp>
          <p:nvSpPr>
            <p:cNvPr id="59" name="Rectangle 58">
              <a:extLst>
                <a:ext uri="{FF2B5EF4-FFF2-40B4-BE49-F238E27FC236}">
                  <a16:creationId xmlns:a16="http://schemas.microsoft.com/office/drawing/2014/main" id="{BF55DC8C-A3F2-4C8D-AFDF-F2CB412CF4AF}"/>
                </a:ext>
              </a:extLst>
            </p:cNvPr>
            <p:cNvSpPr/>
            <p:nvPr/>
          </p:nvSpPr>
          <p:spPr>
            <a:xfrm>
              <a:off x="4663634" y="1758699"/>
              <a:ext cx="3816246" cy="424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t>Sort by (E.g. TP off-site) </a:t>
              </a:r>
            </a:p>
          </p:txBody>
        </p:sp>
        <p:sp>
          <p:nvSpPr>
            <p:cNvPr id="60" name="Isosceles Triangle 59">
              <a:extLst>
                <a:ext uri="{FF2B5EF4-FFF2-40B4-BE49-F238E27FC236}">
                  <a16:creationId xmlns:a16="http://schemas.microsoft.com/office/drawing/2014/main" id="{670EF998-333F-401B-B86C-862B6E1EC102}"/>
                </a:ext>
              </a:extLst>
            </p:cNvPr>
            <p:cNvSpPr/>
            <p:nvPr/>
          </p:nvSpPr>
          <p:spPr>
            <a:xfrm rot="10800000">
              <a:off x="8105341" y="1870031"/>
              <a:ext cx="217492" cy="208907"/>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3" name="Group 12">
            <a:extLst>
              <a:ext uri="{FF2B5EF4-FFF2-40B4-BE49-F238E27FC236}">
                <a16:creationId xmlns:a16="http://schemas.microsoft.com/office/drawing/2014/main" id="{EA83E19C-3B9C-4999-9F65-7A033D8C563C}"/>
              </a:ext>
            </a:extLst>
          </p:cNvPr>
          <p:cNvGrpSpPr/>
          <p:nvPr/>
        </p:nvGrpSpPr>
        <p:grpSpPr>
          <a:xfrm>
            <a:off x="8143877" y="1358030"/>
            <a:ext cx="2354006" cy="1604036"/>
            <a:chOff x="7590880" y="1166846"/>
            <a:chExt cx="2354006" cy="1604036"/>
          </a:xfrm>
        </p:grpSpPr>
        <p:sp>
          <p:nvSpPr>
            <p:cNvPr id="61" name="Rectangle 60">
              <a:extLst>
                <a:ext uri="{FF2B5EF4-FFF2-40B4-BE49-F238E27FC236}">
                  <a16:creationId xmlns:a16="http://schemas.microsoft.com/office/drawing/2014/main" id="{48284593-38C1-47CE-94F6-782E24592A70}"/>
                </a:ext>
              </a:extLst>
            </p:cNvPr>
            <p:cNvSpPr/>
            <p:nvPr/>
          </p:nvSpPr>
          <p:spPr>
            <a:xfrm>
              <a:off x="7590880" y="1166846"/>
              <a:ext cx="2354006" cy="9686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Change the sort item to update the effect and accumulated curve.</a:t>
              </a:r>
            </a:p>
          </p:txBody>
        </p:sp>
        <p:cxnSp>
          <p:nvCxnSpPr>
            <p:cNvPr id="5" name="Straight Arrow Connector 4">
              <a:extLst>
                <a:ext uri="{FF2B5EF4-FFF2-40B4-BE49-F238E27FC236}">
                  <a16:creationId xmlns:a16="http://schemas.microsoft.com/office/drawing/2014/main" id="{48E72ECA-DF4A-4646-BC9A-C051816AA117}"/>
                </a:ext>
              </a:extLst>
            </p:cNvPr>
            <p:cNvCxnSpPr>
              <a:cxnSpLocks/>
              <a:stCxn id="61" idx="2"/>
            </p:cNvCxnSpPr>
            <p:nvPr/>
          </p:nvCxnSpPr>
          <p:spPr>
            <a:xfrm flipH="1">
              <a:off x="7590880" y="2135524"/>
              <a:ext cx="1177003" cy="635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8C1407AE-E8EF-4ABF-9833-62E33B7CB228}"/>
              </a:ext>
            </a:extLst>
          </p:cNvPr>
          <p:cNvGrpSpPr/>
          <p:nvPr/>
        </p:nvGrpSpPr>
        <p:grpSpPr>
          <a:xfrm>
            <a:off x="1031814" y="4989359"/>
            <a:ext cx="10639422" cy="2460928"/>
            <a:chOff x="2629689" y="7506068"/>
            <a:chExt cx="10639422" cy="2460928"/>
          </a:xfrm>
        </p:grpSpPr>
        <p:sp>
          <p:nvSpPr>
            <p:cNvPr id="63" name="Rectangle 62">
              <a:extLst>
                <a:ext uri="{FF2B5EF4-FFF2-40B4-BE49-F238E27FC236}">
                  <a16:creationId xmlns:a16="http://schemas.microsoft.com/office/drawing/2014/main" id="{F65965F8-FC9A-4970-9447-AB8BB0A29821}"/>
                </a:ext>
              </a:extLst>
            </p:cNvPr>
            <p:cNvSpPr/>
            <p:nvPr/>
          </p:nvSpPr>
          <p:spPr>
            <a:xfrm>
              <a:off x="4820440" y="8998318"/>
              <a:ext cx="5124446" cy="9686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85750" indent="-285750">
                <a:buFont typeface="Arial" panose="020B0604020202020204" pitchFamily="34" charset="0"/>
                <a:buChar char="•"/>
              </a:pPr>
              <a:r>
                <a:rPr lang="en-CA" sz="1400" dirty="0"/>
                <a:t>X value is BMP location ID</a:t>
              </a:r>
            </a:p>
            <a:p>
              <a:pPr marL="285750" indent="-285750">
                <a:buFont typeface="Arial" panose="020B0604020202020204" pitchFamily="34" charset="0"/>
                <a:buChar char="•"/>
              </a:pPr>
              <a:r>
                <a:rPr lang="en-CA" sz="1400" dirty="0"/>
                <a:t>Y left value is sorted item</a:t>
              </a:r>
            </a:p>
            <a:p>
              <a:pPr marL="285750" indent="-285750">
                <a:buFont typeface="Arial" panose="020B0604020202020204" pitchFamily="34" charset="0"/>
                <a:buChar char="•"/>
              </a:pPr>
              <a:r>
                <a:rPr lang="en-CA" sz="1400" dirty="0"/>
                <a:t>Y right value is percentage of accumulated BMP area or count compare to available BMP area or count in this type</a:t>
              </a:r>
            </a:p>
          </p:txBody>
        </p:sp>
        <p:cxnSp>
          <p:nvCxnSpPr>
            <p:cNvPr id="9" name="Straight Arrow Connector 8">
              <a:extLst>
                <a:ext uri="{FF2B5EF4-FFF2-40B4-BE49-F238E27FC236}">
                  <a16:creationId xmlns:a16="http://schemas.microsoft.com/office/drawing/2014/main" id="{E55C1D97-0142-40FA-AB5D-E9F0EF5C227A}"/>
                </a:ext>
              </a:extLst>
            </p:cNvPr>
            <p:cNvCxnSpPr>
              <a:cxnSpLocks/>
              <a:stCxn id="63" idx="0"/>
            </p:cNvCxnSpPr>
            <p:nvPr/>
          </p:nvCxnSpPr>
          <p:spPr>
            <a:xfrm flipH="1" flipV="1">
              <a:off x="2629689" y="8020418"/>
              <a:ext cx="4752974" cy="9779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0" name="Straight Arrow Connector 19">
              <a:extLst>
                <a:ext uri="{FF2B5EF4-FFF2-40B4-BE49-F238E27FC236}">
                  <a16:creationId xmlns:a16="http://schemas.microsoft.com/office/drawing/2014/main" id="{3DA55E2A-02A4-41DD-BDA8-A2233F0FE7E0}"/>
                </a:ext>
              </a:extLst>
            </p:cNvPr>
            <p:cNvCxnSpPr>
              <a:cxnSpLocks/>
              <a:stCxn id="63" idx="0"/>
            </p:cNvCxnSpPr>
            <p:nvPr/>
          </p:nvCxnSpPr>
          <p:spPr>
            <a:xfrm flipH="1" flipV="1">
              <a:off x="7287411" y="8439518"/>
              <a:ext cx="95252" cy="5588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a:extLst>
                <a:ext uri="{FF2B5EF4-FFF2-40B4-BE49-F238E27FC236}">
                  <a16:creationId xmlns:a16="http://schemas.microsoft.com/office/drawing/2014/main" id="{63EA2CDC-EF42-464C-9D60-A8DB5C976B38}"/>
                </a:ext>
              </a:extLst>
            </p:cNvPr>
            <p:cNvCxnSpPr>
              <a:cxnSpLocks/>
              <a:stCxn id="63" idx="0"/>
            </p:cNvCxnSpPr>
            <p:nvPr/>
          </p:nvCxnSpPr>
          <p:spPr>
            <a:xfrm flipV="1">
              <a:off x="7382663" y="7506068"/>
              <a:ext cx="5886448" cy="149225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pic>
        <p:nvPicPr>
          <p:cNvPr id="77" name="Picture 4" descr="Image result for new icon">
            <a:extLst>
              <a:ext uri="{FF2B5EF4-FFF2-40B4-BE49-F238E27FC236}">
                <a16:creationId xmlns:a16="http://schemas.microsoft.com/office/drawing/2014/main" id="{7BEA6002-121C-4C0E-8243-7EF1869D97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39" y="63430"/>
            <a:ext cx="1181599" cy="622309"/>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089E5BA2-9E6D-4CB1-9E18-EEA4F590306B}"/>
              </a:ext>
            </a:extLst>
          </p:cNvPr>
          <p:cNvGrpSpPr/>
          <p:nvPr/>
        </p:nvGrpSpPr>
        <p:grpSpPr>
          <a:xfrm>
            <a:off x="1100654" y="1612683"/>
            <a:ext cx="7585348" cy="3513290"/>
            <a:chOff x="1084519" y="1592110"/>
            <a:chExt cx="7585348" cy="3513290"/>
          </a:xfrm>
        </p:grpSpPr>
        <p:sp>
          <p:nvSpPr>
            <p:cNvPr id="66" name="Rectangle 65">
              <a:extLst>
                <a:ext uri="{FF2B5EF4-FFF2-40B4-BE49-F238E27FC236}">
                  <a16:creationId xmlns:a16="http://schemas.microsoft.com/office/drawing/2014/main" id="{E5DD4C1F-4904-4319-A0F3-D26689B628E1}"/>
                </a:ext>
              </a:extLst>
            </p:cNvPr>
            <p:cNvSpPr/>
            <p:nvPr/>
          </p:nvSpPr>
          <p:spPr>
            <a:xfrm>
              <a:off x="1084519" y="1592110"/>
              <a:ext cx="3216548" cy="9686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Click on each bar to select BMP. Use different color to show selected (e.g. yellow), existing (e.g. gray), and unselected (e.g. blue) BMP locations</a:t>
              </a:r>
            </a:p>
          </p:txBody>
        </p:sp>
        <p:cxnSp>
          <p:nvCxnSpPr>
            <p:cNvPr id="64" name="Straight Arrow Connector 63">
              <a:extLst>
                <a:ext uri="{FF2B5EF4-FFF2-40B4-BE49-F238E27FC236}">
                  <a16:creationId xmlns:a16="http://schemas.microsoft.com/office/drawing/2014/main" id="{B34022BA-FC51-427A-8A3B-FC0848CC305B}"/>
                </a:ext>
              </a:extLst>
            </p:cNvPr>
            <p:cNvCxnSpPr>
              <a:cxnSpLocks/>
              <a:stCxn id="66" idx="2"/>
            </p:cNvCxnSpPr>
            <p:nvPr/>
          </p:nvCxnSpPr>
          <p:spPr>
            <a:xfrm>
              <a:off x="2692793" y="2560788"/>
              <a:ext cx="2598874" cy="14778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7" name="Straight Arrow Connector 6">
              <a:extLst>
                <a:ext uri="{FF2B5EF4-FFF2-40B4-BE49-F238E27FC236}">
                  <a16:creationId xmlns:a16="http://schemas.microsoft.com/office/drawing/2014/main" id="{C6A8732E-8400-4454-980C-78AA0C3F376E}"/>
                </a:ext>
              </a:extLst>
            </p:cNvPr>
            <p:cNvCxnSpPr>
              <a:stCxn id="66" idx="2"/>
            </p:cNvCxnSpPr>
            <p:nvPr/>
          </p:nvCxnSpPr>
          <p:spPr>
            <a:xfrm flipH="1">
              <a:off x="2175933" y="2560788"/>
              <a:ext cx="516860" cy="8682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 name="Straight Arrow Connector 9">
              <a:extLst>
                <a:ext uri="{FF2B5EF4-FFF2-40B4-BE49-F238E27FC236}">
                  <a16:creationId xmlns:a16="http://schemas.microsoft.com/office/drawing/2014/main" id="{38D95CA9-8B26-4621-AB07-8A0EF13A8227}"/>
                </a:ext>
              </a:extLst>
            </p:cNvPr>
            <p:cNvCxnSpPr>
              <a:stCxn id="66" idx="2"/>
            </p:cNvCxnSpPr>
            <p:nvPr/>
          </p:nvCxnSpPr>
          <p:spPr>
            <a:xfrm>
              <a:off x="2692793" y="2560788"/>
              <a:ext cx="5977074" cy="25446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1739319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FF70-0943-4207-9E63-E531CDFFBB58}"/>
              </a:ext>
            </a:extLst>
          </p:cNvPr>
          <p:cNvSpPr>
            <a:spLocks noGrp="1"/>
          </p:cNvSpPr>
          <p:nvPr>
            <p:ph type="title"/>
          </p:nvPr>
        </p:nvSpPr>
        <p:spPr/>
        <p:txBody>
          <a:bodyPr/>
          <a:lstStyle/>
          <a:p>
            <a:r>
              <a:rPr lang="en-CA" dirty="0"/>
              <a:t>Optimization Mode design</a:t>
            </a:r>
          </a:p>
        </p:txBody>
      </p:sp>
      <p:sp>
        <p:nvSpPr>
          <p:cNvPr id="3" name="Text Placeholder 2">
            <a:extLst>
              <a:ext uri="{FF2B5EF4-FFF2-40B4-BE49-F238E27FC236}">
                <a16:creationId xmlns:a16="http://schemas.microsoft.com/office/drawing/2014/main" id="{8CD4F45E-B3AB-4F1B-B001-3D520F1251FD}"/>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122334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A698550-FB6C-4999-9E14-EED704ECF00C}"/>
              </a:ext>
            </a:extLst>
          </p:cNvPr>
          <p:cNvGraphicFramePr>
            <a:graphicFrameLocks noGrp="1"/>
          </p:cNvGraphicFramePr>
          <p:nvPr>
            <p:extLst>
              <p:ext uri="{D42A27DB-BD31-4B8C-83A1-F6EECF244321}">
                <p14:modId xmlns:p14="http://schemas.microsoft.com/office/powerpoint/2010/main" val="1008974862"/>
              </p:ext>
            </p:extLst>
          </p:nvPr>
        </p:nvGraphicFramePr>
        <p:xfrm>
          <a:off x="1010195" y="1574102"/>
          <a:ext cx="10438855" cy="5203682"/>
        </p:xfrm>
        <a:graphic>
          <a:graphicData uri="http://schemas.openxmlformats.org/drawingml/2006/table">
            <a:tbl>
              <a:tblPr firstRow="1" bandRow="1">
                <a:tableStyleId>{5940675A-B579-460E-94D1-54222C63F5DA}</a:tableStyleId>
              </a:tblPr>
              <a:tblGrid>
                <a:gridCol w="1790155">
                  <a:extLst>
                    <a:ext uri="{9D8B030D-6E8A-4147-A177-3AD203B41FA5}">
                      <a16:colId xmlns:a16="http://schemas.microsoft.com/office/drawing/2014/main" val="2745701971"/>
                    </a:ext>
                  </a:extLst>
                </a:gridCol>
                <a:gridCol w="6657977">
                  <a:extLst>
                    <a:ext uri="{9D8B030D-6E8A-4147-A177-3AD203B41FA5}">
                      <a16:colId xmlns:a16="http://schemas.microsoft.com/office/drawing/2014/main" val="3724013289"/>
                    </a:ext>
                  </a:extLst>
                </a:gridCol>
                <a:gridCol w="1990723">
                  <a:extLst>
                    <a:ext uri="{9D8B030D-6E8A-4147-A177-3AD203B41FA5}">
                      <a16:colId xmlns:a16="http://schemas.microsoft.com/office/drawing/2014/main" val="1431369543"/>
                    </a:ext>
                  </a:extLst>
                </a:gridCol>
              </a:tblGrid>
              <a:tr h="483298">
                <a:tc gridSpan="3">
                  <a:txBody>
                    <a:bodyPr/>
                    <a:lstStyle/>
                    <a:p>
                      <a:endParaRPr lang="en-CA" sz="18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CA"/>
                    </a:p>
                  </a:txBody>
                  <a:tcPr/>
                </a:tc>
                <a:tc hMerge="1">
                  <a:txBody>
                    <a:bodyPr/>
                    <a:lstStyle/>
                    <a:p>
                      <a:endParaRPr lang="en-CA" dirty="0"/>
                    </a:p>
                  </a:txBody>
                  <a:tcPr>
                    <a:lnL w="635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5523167"/>
                  </a:ext>
                </a:extLst>
              </a:tr>
              <a:tr h="3306341">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2000" dirty="0"/>
                        <a:t>Base map</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301362"/>
                  </a:ext>
                </a:extLst>
              </a:tr>
              <a:tr h="1414043">
                <a:tc vMerge="1">
                  <a:txBody>
                    <a:bodyPr/>
                    <a:lstStyle/>
                    <a:p>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CA"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7190758"/>
                  </a:ext>
                </a:extLst>
              </a:tr>
            </a:tbl>
          </a:graphicData>
        </a:graphic>
      </p:graphicFrame>
      <p:graphicFrame>
        <p:nvGraphicFramePr>
          <p:cNvPr id="58" name="Table 57">
            <a:extLst>
              <a:ext uri="{FF2B5EF4-FFF2-40B4-BE49-F238E27FC236}">
                <a16:creationId xmlns:a16="http://schemas.microsoft.com/office/drawing/2014/main" id="{88A4AF60-B3B5-4E7D-A879-080A84C0A44E}"/>
              </a:ext>
            </a:extLst>
          </p:cNvPr>
          <p:cNvGraphicFramePr>
            <a:graphicFrameLocks noGrp="1"/>
          </p:cNvGraphicFramePr>
          <p:nvPr>
            <p:extLst>
              <p:ext uri="{D42A27DB-BD31-4B8C-83A1-F6EECF244321}">
                <p14:modId xmlns:p14="http://schemas.microsoft.com/office/powerpoint/2010/main" val="859080820"/>
              </p:ext>
            </p:extLst>
          </p:nvPr>
        </p:nvGraphicFramePr>
        <p:xfrm>
          <a:off x="2848491" y="5420552"/>
          <a:ext cx="6480194" cy="1295400"/>
        </p:xfrm>
        <a:graphic>
          <a:graphicData uri="http://schemas.openxmlformats.org/drawingml/2006/table">
            <a:tbl>
              <a:tblPr firstRow="1" bandRow="1">
                <a:tableStyleId>{5C22544A-7EE6-4342-B048-85BDC9FD1C3A}</a:tableStyleId>
              </a:tblPr>
              <a:tblGrid>
                <a:gridCol w="614882">
                  <a:extLst>
                    <a:ext uri="{9D8B030D-6E8A-4147-A177-3AD203B41FA5}">
                      <a16:colId xmlns:a16="http://schemas.microsoft.com/office/drawing/2014/main" val="870851450"/>
                    </a:ext>
                  </a:extLst>
                </a:gridCol>
                <a:gridCol w="447708">
                  <a:extLst>
                    <a:ext uri="{9D8B030D-6E8A-4147-A177-3AD203B41FA5}">
                      <a16:colId xmlns:a16="http://schemas.microsoft.com/office/drawing/2014/main" val="1196878192"/>
                    </a:ext>
                  </a:extLst>
                </a:gridCol>
                <a:gridCol w="1014968">
                  <a:extLst>
                    <a:ext uri="{9D8B030D-6E8A-4147-A177-3AD203B41FA5}">
                      <a16:colId xmlns:a16="http://schemas.microsoft.com/office/drawing/2014/main" val="4058391018"/>
                    </a:ext>
                  </a:extLst>
                </a:gridCol>
                <a:gridCol w="1100659">
                  <a:extLst>
                    <a:ext uri="{9D8B030D-6E8A-4147-A177-3AD203B41FA5}">
                      <a16:colId xmlns:a16="http://schemas.microsoft.com/office/drawing/2014/main" val="2407327584"/>
                    </a:ext>
                  </a:extLst>
                </a:gridCol>
                <a:gridCol w="1100659">
                  <a:extLst>
                    <a:ext uri="{9D8B030D-6E8A-4147-A177-3AD203B41FA5}">
                      <a16:colId xmlns:a16="http://schemas.microsoft.com/office/drawing/2014/main" val="2297515603"/>
                    </a:ext>
                  </a:extLst>
                </a:gridCol>
                <a:gridCol w="1100659">
                  <a:extLst>
                    <a:ext uri="{9D8B030D-6E8A-4147-A177-3AD203B41FA5}">
                      <a16:colId xmlns:a16="http://schemas.microsoft.com/office/drawing/2014/main" val="3116716651"/>
                    </a:ext>
                  </a:extLst>
                </a:gridCol>
                <a:gridCol w="1100659">
                  <a:extLst>
                    <a:ext uri="{9D8B030D-6E8A-4147-A177-3AD203B41FA5}">
                      <a16:colId xmlns:a16="http://schemas.microsoft.com/office/drawing/2014/main" val="2722676953"/>
                    </a:ext>
                  </a:extLst>
                </a:gridCol>
              </a:tblGrid>
              <a:tr h="240176">
                <a:tc>
                  <a:txBody>
                    <a:bodyPr/>
                    <a:lstStyle/>
                    <a:p>
                      <a:r>
                        <a:rPr lang="en-CA" sz="1100" dirty="0"/>
                        <a:t>Select</a:t>
                      </a:r>
                    </a:p>
                  </a:txBody>
                  <a:tcPr/>
                </a:tc>
                <a:tc>
                  <a:txBody>
                    <a:bodyPr/>
                    <a:lstStyle/>
                    <a:p>
                      <a:r>
                        <a:rPr lang="en-CA" sz="1100" dirty="0"/>
                        <a:t>ID</a:t>
                      </a:r>
                    </a:p>
                  </a:txBody>
                  <a:tcPr/>
                </a:tc>
                <a:tc>
                  <a:txBody>
                    <a:bodyPr/>
                    <a:lstStyle/>
                    <a:p>
                      <a:r>
                        <a:rPr lang="en-CA" sz="1100" dirty="0"/>
                        <a:t>Effect – 1</a:t>
                      </a:r>
                    </a:p>
                  </a:txBody>
                  <a:tcPr/>
                </a:tc>
                <a:tc>
                  <a:txBody>
                    <a:bodyPr/>
                    <a:lstStyle/>
                    <a:p>
                      <a:r>
                        <a:rPr lang="en-CA" sz="1100" dirty="0"/>
                        <a:t>Effect – 2</a:t>
                      </a:r>
                    </a:p>
                  </a:txBody>
                  <a:tcPr/>
                </a:tc>
                <a:tc>
                  <a:txBody>
                    <a:bodyPr/>
                    <a:lstStyle/>
                    <a:p>
                      <a:r>
                        <a:rPr lang="en-CA" sz="1100" dirty="0"/>
                        <a:t>Effect – 3</a:t>
                      </a:r>
                    </a:p>
                  </a:txBody>
                  <a:tcPr/>
                </a:tc>
                <a:tc>
                  <a:txBody>
                    <a:bodyPr/>
                    <a:lstStyle/>
                    <a:p>
                      <a:r>
                        <a:rPr lang="en-CA" sz="1100" dirty="0"/>
                        <a:t>Cost </a:t>
                      </a:r>
                    </a:p>
                  </a:txBody>
                  <a:tcPr/>
                </a:tc>
                <a:tc>
                  <a:txBody>
                    <a:bodyPr/>
                    <a:lstStyle/>
                    <a:p>
                      <a:r>
                        <a:rPr lang="en-CA" sz="1100" dirty="0"/>
                        <a:t>…</a:t>
                      </a:r>
                    </a:p>
                  </a:txBody>
                  <a:tcPr/>
                </a:tc>
                <a:extLst>
                  <a:ext uri="{0D108BD9-81ED-4DB2-BD59-A6C34878D82A}">
                    <a16:rowId xmlns:a16="http://schemas.microsoft.com/office/drawing/2014/main" val="3090991502"/>
                  </a:ext>
                </a:extLst>
              </a:tr>
              <a:tr h="240176">
                <a:tc>
                  <a:txBody>
                    <a:bodyPr/>
                    <a:lstStyle/>
                    <a:p>
                      <a:endParaRPr lang="en-CA" sz="1100" dirty="0"/>
                    </a:p>
                  </a:txBody>
                  <a:tcPr>
                    <a:solidFill>
                      <a:schemeClr val="tx1">
                        <a:lumMod val="50000"/>
                        <a:lumOff val="50000"/>
                      </a:schemeClr>
                    </a:solidFill>
                  </a:tcPr>
                </a:tc>
                <a:tc>
                  <a:txBody>
                    <a:bodyPr/>
                    <a:lstStyle/>
                    <a:p>
                      <a:r>
                        <a:rPr lang="en-CA" sz="1100" dirty="0"/>
                        <a:t>1</a:t>
                      </a:r>
                    </a:p>
                  </a:txBody>
                  <a:tcPr>
                    <a:solidFill>
                      <a:schemeClr val="tx1">
                        <a:lumMod val="50000"/>
                        <a:lumOff val="50000"/>
                      </a:schemeClr>
                    </a:solidFill>
                  </a:tcPr>
                </a:tc>
                <a:tc>
                  <a:txBody>
                    <a:bodyPr/>
                    <a:lstStyle/>
                    <a:p>
                      <a:endParaRPr lang="en-CA" sz="1100" dirty="0"/>
                    </a:p>
                  </a:txBody>
                  <a:tcPr>
                    <a:solidFill>
                      <a:schemeClr val="tx1">
                        <a:lumMod val="50000"/>
                        <a:lumOff val="50000"/>
                      </a:schemeClr>
                    </a:solidFill>
                  </a:tcPr>
                </a:tc>
                <a:tc>
                  <a:txBody>
                    <a:bodyPr/>
                    <a:lstStyle/>
                    <a:p>
                      <a:endParaRPr lang="en-CA" sz="1100" dirty="0"/>
                    </a:p>
                  </a:txBody>
                  <a:tcPr>
                    <a:solidFill>
                      <a:schemeClr val="tx1">
                        <a:lumMod val="50000"/>
                        <a:lumOff val="50000"/>
                      </a:schemeClr>
                    </a:solidFill>
                  </a:tcPr>
                </a:tc>
                <a:tc>
                  <a:txBody>
                    <a:bodyPr/>
                    <a:lstStyle/>
                    <a:p>
                      <a:endParaRPr lang="en-CA" sz="1100" dirty="0"/>
                    </a:p>
                  </a:txBody>
                  <a:tcPr>
                    <a:solidFill>
                      <a:schemeClr val="tx1">
                        <a:lumMod val="50000"/>
                        <a:lumOff val="50000"/>
                      </a:schemeClr>
                    </a:solidFill>
                  </a:tcPr>
                </a:tc>
                <a:tc>
                  <a:txBody>
                    <a:bodyPr/>
                    <a:lstStyle/>
                    <a:p>
                      <a:endParaRPr lang="en-CA" sz="1100" dirty="0"/>
                    </a:p>
                  </a:txBody>
                  <a:tcPr>
                    <a:solidFill>
                      <a:schemeClr val="tx1">
                        <a:lumMod val="50000"/>
                        <a:lumOff val="50000"/>
                      </a:schemeClr>
                    </a:solidFill>
                  </a:tcPr>
                </a:tc>
                <a:tc>
                  <a:txBody>
                    <a:bodyPr/>
                    <a:lstStyle/>
                    <a:p>
                      <a:endParaRPr lang="en-CA" sz="1100" dirty="0"/>
                    </a:p>
                  </a:txBody>
                  <a:tcPr>
                    <a:solidFill>
                      <a:schemeClr val="tx1">
                        <a:lumMod val="50000"/>
                        <a:lumOff val="50000"/>
                      </a:schemeClr>
                    </a:solidFill>
                  </a:tcPr>
                </a:tc>
                <a:extLst>
                  <a:ext uri="{0D108BD9-81ED-4DB2-BD59-A6C34878D82A}">
                    <a16:rowId xmlns:a16="http://schemas.microsoft.com/office/drawing/2014/main" val="2705274275"/>
                  </a:ext>
                </a:extLst>
              </a:tr>
              <a:tr h="240176">
                <a:tc>
                  <a:txBody>
                    <a:bodyPr/>
                    <a:lstStyle/>
                    <a:p>
                      <a:r>
                        <a:rPr lang="en-CA" sz="1100" dirty="0">
                          <a:sym typeface="Wingdings 2" panose="05020102010507070707" pitchFamily="18" charset="2"/>
                        </a:rPr>
                        <a:t></a:t>
                      </a:r>
                      <a:endParaRPr lang="en-CA" sz="1100" dirty="0"/>
                    </a:p>
                  </a:txBody>
                  <a:tcPr/>
                </a:tc>
                <a:tc>
                  <a:txBody>
                    <a:bodyPr/>
                    <a:lstStyle/>
                    <a:p>
                      <a:r>
                        <a:rPr lang="en-CA" sz="1100" dirty="0"/>
                        <a:t>2</a:t>
                      </a:r>
                    </a:p>
                  </a:txBody>
                  <a:tcPr/>
                </a:tc>
                <a:tc>
                  <a:txBody>
                    <a:bodyPr/>
                    <a:lstStyle/>
                    <a:p>
                      <a:endParaRPr lang="en-CA" sz="1100" dirty="0"/>
                    </a:p>
                  </a:txBody>
                  <a:tcPr/>
                </a:tc>
                <a:tc>
                  <a:txBody>
                    <a:bodyPr/>
                    <a:lstStyle/>
                    <a:p>
                      <a:endParaRPr lang="en-CA" sz="1100" dirty="0"/>
                    </a:p>
                  </a:txBody>
                  <a:tcPr/>
                </a:tc>
                <a:tc>
                  <a:txBody>
                    <a:bodyPr/>
                    <a:lstStyle/>
                    <a:p>
                      <a:endParaRPr lang="en-CA" sz="1100" dirty="0"/>
                    </a:p>
                  </a:txBody>
                  <a:tcPr/>
                </a:tc>
                <a:tc>
                  <a:txBody>
                    <a:bodyPr/>
                    <a:lstStyle/>
                    <a:p>
                      <a:endParaRPr lang="en-CA" sz="1100" dirty="0"/>
                    </a:p>
                  </a:txBody>
                  <a:tcPr/>
                </a:tc>
                <a:tc>
                  <a:txBody>
                    <a:bodyPr/>
                    <a:lstStyle/>
                    <a:p>
                      <a:endParaRPr lang="en-CA" sz="1100" dirty="0"/>
                    </a:p>
                  </a:txBody>
                  <a:tcPr/>
                </a:tc>
                <a:extLst>
                  <a:ext uri="{0D108BD9-81ED-4DB2-BD59-A6C34878D82A}">
                    <a16:rowId xmlns:a16="http://schemas.microsoft.com/office/drawing/2014/main" val="822186654"/>
                  </a:ext>
                </a:extLst>
              </a:tr>
              <a:tr h="240176">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CA" sz="1100" dirty="0">
                          <a:sym typeface="Wingdings 2" panose="05020102010507070707" pitchFamily="18" charset="2"/>
                        </a:rPr>
                        <a:t></a:t>
                      </a:r>
                      <a:endParaRPr lang="en-CA" sz="1100"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CA" sz="1100" dirty="0"/>
                        <a:t>3</a:t>
                      </a:r>
                    </a:p>
                  </a:txBody>
                  <a:tcPr/>
                </a:tc>
                <a:tc>
                  <a:txBody>
                    <a:bodyPr/>
                    <a:lstStyle/>
                    <a:p>
                      <a:endParaRPr lang="en-CA" sz="1100" dirty="0"/>
                    </a:p>
                  </a:txBody>
                  <a:tcPr/>
                </a:tc>
                <a:tc>
                  <a:txBody>
                    <a:bodyPr/>
                    <a:lstStyle/>
                    <a:p>
                      <a:endParaRPr lang="en-CA" sz="1100" dirty="0"/>
                    </a:p>
                  </a:txBody>
                  <a:tcPr/>
                </a:tc>
                <a:tc>
                  <a:txBody>
                    <a:bodyPr/>
                    <a:lstStyle/>
                    <a:p>
                      <a:endParaRPr lang="en-CA" sz="1100" dirty="0"/>
                    </a:p>
                  </a:txBody>
                  <a:tcPr/>
                </a:tc>
                <a:tc>
                  <a:txBody>
                    <a:bodyPr/>
                    <a:lstStyle/>
                    <a:p>
                      <a:endParaRPr lang="en-CA" sz="1100" dirty="0"/>
                    </a:p>
                  </a:txBody>
                  <a:tcPr/>
                </a:tc>
                <a:tc>
                  <a:txBody>
                    <a:bodyPr/>
                    <a:lstStyle/>
                    <a:p>
                      <a:endParaRPr lang="en-CA" sz="1100" dirty="0"/>
                    </a:p>
                  </a:txBody>
                  <a:tcPr/>
                </a:tc>
                <a:extLst>
                  <a:ext uri="{0D108BD9-81ED-4DB2-BD59-A6C34878D82A}">
                    <a16:rowId xmlns:a16="http://schemas.microsoft.com/office/drawing/2014/main" val="2044765558"/>
                  </a:ext>
                </a:extLst>
              </a:tr>
              <a:tr h="240176">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CA" sz="1100" dirty="0">
                          <a:sym typeface="Wingdings 2" panose="05020102010507070707" pitchFamily="18" charset="2"/>
                        </a:rPr>
                        <a:t></a:t>
                      </a:r>
                      <a:endParaRPr lang="en-CA" sz="1100"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CA" sz="1100" dirty="0"/>
                        <a:t>…</a:t>
                      </a:r>
                    </a:p>
                  </a:txBody>
                  <a:tcPr/>
                </a:tc>
                <a:tc>
                  <a:txBody>
                    <a:bodyPr/>
                    <a:lstStyle/>
                    <a:p>
                      <a:endParaRPr lang="en-CA" sz="1100" dirty="0"/>
                    </a:p>
                  </a:txBody>
                  <a:tcPr/>
                </a:tc>
                <a:tc>
                  <a:txBody>
                    <a:bodyPr/>
                    <a:lstStyle/>
                    <a:p>
                      <a:endParaRPr lang="en-CA" sz="1100" dirty="0"/>
                    </a:p>
                  </a:txBody>
                  <a:tcPr/>
                </a:tc>
                <a:tc>
                  <a:txBody>
                    <a:bodyPr/>
                    <a:lstStyle/>
                    <a:p>
                      <a:endParaRPr lang="en-CA" sz="1100" dirty="0"/>
                    </a:p>
                  </a:txBody>
                  <a:tcPr/>
                </a:tc>
                <a:tc>
                  <a:txBody>
                    <a:bodyPr/>
                    <a:lstStyle/>
                    <a:p>
                      <a:endParaRPr lang="en-CA" sz="1100" dirty="0"/>
                    </a:p>
                  </a:txBody>
                  <a:tcPr/>
                </a:tc>
                <a:tc>
                  <a:txBody>
                    <a:bodyPr/>
                    <a:lstStyle/>
                    <a:p>
                      <a:endParaRPr lang="en-CA" sz="1100" dirty="0"/>
                    </a:p>
                  </a:txBody>
                  <a:tcPr/>
                </a:tc>
                <a:extLst>
                  <a:ext uri="{0D108BD9-81ED-4DB2-BD59-A6C34878D82A}">
                    <a16:rowId xmlns:a16="http://schemas.microsoft.com/office/drawing/2014/main" val="3614712126"/>
                  </a:ext>
                </a:extLst>
              </a:tr>
            </a:tbl>
          </a:graphicData>
        </a:graphic>
      </p:graphicFrame>
      <p:pic>
        <p:nvPicPr>
          <p:cNvPr id="57" name="Picture 56">
            <a:extLst>
              <a:ext uri="{FF2B5EF4-FFF2-40B4-BE49-F238E27FC236}">
                <a16:creationId xmlns:a16="http://schemas.microsoft.com/office/drawing/2014/main" id="{ED7C4B27-529C-433E-A880-33234F578F94}"/>
              </a:ext>
            </a:extLst>
          </p:cNvPr>
          <p:cNvPicPr>
            <a:picLocks noChangeAspect="1"/>
          </p:cNvPicPr>
          <p:nvPr/>
        </p:nvPicPr>
        <p:blipFill>
          <a:blip r:embed="rId3"/>
          <a:stretch>
            <a:fillRect/>
          </a:stretch>
        </p:blipFill>
        <p:spPr>
          <a:xfrm>
            <a:off x="1013038" y="1563460"/>
            <a:ext cx="10438855" cy="544418"/>
          </a:xfrm>
          <a:prstGeom prst="rect">
            <a:avLst/>
          </a:prstGeom>
        </p:spPr>
      </p:pic>
      <p:sp>
        <p:nvSpPr>
          <p:cNvPr id="2" name="Title 1">
            <a:extLst>
              <a:ext uri="{FF2B5EF4-FFF2-40B4-BE49-F238E27FC236}">
                <a16:creationId xmlns:a16="http://schemas.microsoft.com/office/drawing/2014/main" id="{719B0465-3D48-4D10-928A-DE0FEE17305A}"/>
              </a:ext>
            </a:extLst>
          </p:cNvPr>
          <p:cNvSpPr>
            <a:spLocks noGrp="1"/>
          </p:cNvSpPr>
          <p:nvPr>
            <p:ph type="title"/>
          </p:nvPr>
        </p:nvSpPr>
        <p:spPr>
          <a:xfrm>
            <a:off x="838201" y="365125"/>
            <a:ext cx="11630023" cy="1111250"/>
          </a:xfrm>
        </p:spPr>
        <p:txBody>
          <a:bodyPr>
            <a:noAutofit/>
          </a:bodyPr>
          <a:lstStyle/>
          <a:p>
            <a:r>
              <a:rPr lang="en-CA" sz="3600" dirty="0"/>
              <a:t>ESAT Layout (3)</a:t>
            </a:r>
            <a:br>
              <a:rPr lang="en-CA" sz="3600" dirty="0"/>
            </a:br>
            <a:r>
              <a:rPr lang="en-CA" sz="3600" b="1" i="1" dirty="0">
                <a:solidFill>
                  <a:schemeClr val="accent1"/>
                </a:solidFill>
              </a:rPr>
              <a:t>Optimization mode (manager only) – Setting table select </a:t>
            </a:r>
          </a:p>
        </p:txBody>
      </p:sp>
      <p:sp>
        <p:nvSpPr>
          <p:cNvPr id="10" name="TextBox 9">
            <a:extLst>
              <a:ext uri="{FF2B5EF4-FFF2-40B4-BE49-F238E27FC236}">
                <a16:creationId xmlns:a16="http://schemas.microsoft.com/office/drawing/2014/main" id="{49FE5587-7E6B-43F5-935F-73191CB31E37}"/>
              </a:ext>
            </a:extLst>
          </p:cNvPr>
          <p:cNvSpPr txBox="1"/>
          <p:nvPr/>
        </p:nvSpPr>
        <p:spPr>
          <a:xfrm>
            <a:off x="1476398" y="2691652"/>
            <a:ext cx="131200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CA" b="1" dirty="0"/>
              <a:t>BMP Type 1</a:t>
            </a:r>
          </a:p>
        </p:txBody>
      </p:sp>
      <p:sp>
        <p:nvSpPr>
          <p:cNvPr id="11" name="TextBox 10">
            <a:extLst>
              <a:ext uri="{FF2B5EF4-FFF2-40B4-BE49-F238E27FC236}">
                <a16:creationId xmlns:a16="http://schemas.microsoft.com/office/drawing/2014/main" id="{9406B90C-5291-4545-90F5-D01828378584}"/>
              </a:ext>
            </a:extLst>
          </p:cNvPr>
          <p:cNvSpPr txBox="1"/>
          <p:nvPr/>
        </p:nvSpPr>
        <p:spPr>
          <a:xfrm>
            <a:off x="1476396" y="3060984"/>
            <a:ext cx="1412371" cy="369332"/>
          </a:xfrm>
          <a:prstGeom prst="rect">
            <a:avLst/>
          </a:prstGeom>
          <a:noFill/>
        </p:spPr>
        <p:txBody>
          <a:bodyPr wrap="square" rtlCol="0">
            <a:spAutoFit/>
          </a:bodyPr>
          <a:lstStyle/>
          <a:p>
            <a:r>
              <a:rPr lang="en-CA" dirty="0"/>
              <a:t>BMP Type 2</a:t>
            </a:r>
          </a:p>
        </p:txBody>
      </p:sp>
      <p:sp>
        <p:nvSpPr>
          <p:cNvPr id="12" name="TextBox 11">
            <a:extLst>
              <a:ext uri="{FF2B5EF4-FFF2-40B4-BE49-F238E27FC236}">
                <a16:creationId xmlns:a16="http://schemas.microsoft.com/office/drawing/2014/main" id="{91036196-D264-45CE-9730-9F3A32DA5476}"/>
              </a:ext>
            </a:extLst>
          </p:cNvPr>
          <p:cNvSpPr txBox="1"/>
          <p:nvPr/>
        </p:nvSpPr>
        <p:spPr>
          <a:xfrm>
            <a:off x="1476396" y="3464725"/>
            <a:ext cx="1412371" cy="369332"/>
          </a:xfrm>
          <a:prstGeom prst="rect">
            <a:avLst/>
          </a:prstGeom>
          <a:noFill/>
        </p:spPr>
        <p:txBody>
          <a:bodyPr wrap="square" rtlCol="0">
            <a:spAutoFit/>
          </a:bodyPr>
          <a:lstStyle/>
          <a:p>
            <a:r>
              <a:rPr lang="en-CA" dirty="0"/>
              <a:t>BMP Type 3</a:t>
            </a:r>
          </a:p>
        </p:txBody>
      </p:sp>
      <p:sp>
        <p:nvSpPr>
          <p:cNvPr id="13" name="TextBox 12">
            <a:extLst>
              <a:ext uri="{FF2B5EF4-FFF2-40B4-BE49-F238E27FC236}">
                <a16:creationId xmlns:a16="http://schemas.microsoft.com/office/drawing/2014/main" id="{8E1FFC39-D3A0-4234-9CC6-C869F25293D6}"/>
              </a:ext>
            </a:extLst>
          </p:cNvPr>
          <p:cNvSpPr txBox="1"/>
          <p:nvPr/>
        </p:nvSpPr>
        <p:spPr>
          <a:xfrm>
            <a:off x="1038758" y="2322320"/>
            <a:ext cx="1809733" cy="369332"/>
          </a:xfrm>
          <a:prstGeom prst="rect">
            <a:avLst/>
          </a:prstGeom>
          <a:noFill/>
        </p:spPr>
        <p:txBody>
          <a:bodyPr wrap="square" rtlCol="0">
            <a:spAutoFit/>
          </a:bodyPr>
          <a:lstStyle/>
          <a:p>
            <a:r>
              <a:rPr lang="en-CA" dirty="0"/>
              <a:t>Watershed Name</a:t>
            </a:r>
          </a:p>
        </p:txBody>
      </p:sp>
      <p:cxnSp>
        <p:nvCxnSpPr>
          <p:cNvPr id="15" name="Connector: Elbow 14">
            <a:extLst>
              <a:ext uri="{FF2B5EF4-FFF2-40B4-BE49-F238E27FC236}">
                <a16:creationId xmlns:a16="http://schemas.microsoft.com/office/drawing/2014/main" id="{4CAFBEA0-BC2C-4C37-9F14-472C6CB1AB3E}"/>
              </a:ext>
            </a:extLst>
          </p:cNvPr>
          <p:cNvCxnSpPr>
            <a:cxnSpLocks/>
          </p:cNvCxnSpPr>
          <p:nvPr/>
        </p:nvCxnSpPr>
        <p:spPr>
          <a:xfrm rot="16200000" flipH="1">
            <a:off x="1303525" y="2652801"/>
            <a:ext cx="329703" cy="186149"/>
          </a:xfrm>
          <a:prstGeom prst="bentConnector3">
            <a:avLst>
              <a:gd name="adj1" fmla="val 100426"/>
            </a:avLst>
          </a:prstGeom>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74660BA7-FAF6-4232-9A5E-B78EEF769504}"/>
              </a:ext>
            </a:extLst>
          </p:cNvPr>
          <p:cNvCxnSpPr>
            <a:cxnSpLocks/>
            <a:endCxn id="11" idx="1"/>
          </p:cNvCxnSpPr>
          <p:nvPr/>
        </p:nvCxnSpPr>
        <p:spPr>
          <a:xfrm rot="16200000" flipH="1">
            <a:off x="1120067" y="2889321"/>
            <a:ext cx="609312" cy="10334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966DB6A-03E4-40D5-9BFB-AAA6BED89D89}"/>
              </a:ext>
            </a:extLst>
          </p:cNvPr>
          <p:cNvCxnSpPr>
            <a:cxnSpLocks/>
            <a:endCxn id="12" idx="1"/>
          </p:cNvCxnSpPr>
          <p:nvPr/>
        </p:nvCxnSpPr>
        <p:spPr>
          <a:xfrm rot="16200000" flipH="1">
            <a:off x="918195" y="3091190"/>
            <a:ext cx="1013056" cy="10334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6" name="Flowchart: Extract 15">
            <a:extLst>
              <a:ext uri="{FF2B5EF4-FFF2-40B4-BE49-F238E27FC236}">
                <a16:creationId xmlns:a16="http://schemas.microsoft.com/office/drawing/2014/main" id="{9337D849-34B8-4B17-95F2-D16AAD3E4D24}"/>
              </a:ext>
            </a:extLst>
          </p:cNvPr>
          <p:cNvSpPr/>
          <p:nvPr/>
        </p:nvSpPr>
        <p:spPr>
          <a:xfrm rot="5400000">
            <a:off x="2665742" y="4239672"/>
            <a:ext cx="446049" cy="20072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7" name="Group 16">
            <a:extLst>
              <a:ext uri="{FF2B5EF4-FFF2-40B4-BE49-F238E27FC236}">
                <a16:creationId xmlns:a16="http://schemas.microsoft.com/office/drawing/2014/main" id="{3E2DEEC3-0D6E-4463-A2F6-D613D72BEAA8}"/>
              </a:ext>
            </a:extLst>
          </p:cNvPr>
          <p:cNvGrpSpPr/>
          <p:nvPr/>
        </p:nvGrpSpPr>
        <p:grpSpPr>
          <a:xfrm>
            <a:off x="4048125" y="2447925"/>
            <a:ext cx="4993109" cy="2338156"/>
            <a:chOff x="2888907" y="1800530"/>
            <a:chExt cx="7059834" cy="4228749"/>
          </a:xfrm>
        </p:grpSpPr>
        <p:sp>
          <p:nvSpPr>
            <p:cNvPr id="19" name="Rectangle 18">
              <a:extLst>
                <a:ext uri="{FF2B5EF4-FFF2-40B4-BE49-F238E27FC236}">
                  <a16:creationId xmlns:a16="http://schemas.microsoft.com/office/drawing/2014/main" id="{E686D646-B06A-4212-B79B-753EDF1FBD4D}"/>
                </a:ext>
              </a:extLst>
            </p:cNvPr>
            <p:cNvSpPr/>
            <p:nvPr/>
          </p:nvSpPr>
          <p:spPr>
            <a:xfrm>
              <a:off x="9631194" y="4768349"/>
              <a:ext cx="269966" cy="836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t>
              </a:r>
            </a:p>
            <a:p>
              <a:pPr algn="ctr"/>
              <a:endParaRPr lang="en-CA" dirty="0"/>
            </a:p>
            <a:p>
              <a:pPr algn="ctr"/>
              <a:r>
                <a:rPr lang="en-CA" dirty="0">
                  <a:sym typeface="Symbol" panose="05050102010706020507" pitchFamily="18" charset="2"/>
                </a:rPr>
                <a:t></a:t>
              </a:r>
              <a:endParaRPr lang="en-CA" dirty="0"/>
            </a:p>
          </p:txBody>
        </p:sp>
        <p:pic>
          <p:nvPicPr>
            <p:cNvPr id="23" name="Graphic 22" descr="World">
              <a:extLst>
                <a:ext uri="{FF2B5EF4-FFF2-40B4-BE49-F238E27FC236}">
                  <a16:creationId xmlns:a16="http://schemas.microsoft.com/office/drawing/2014/main" id="{9507020A-1811-4735-A2F3-4B68E21537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88741" y="5669279"/>
              <a:ext cx="360000" cy="360000"/>
            </a:xfrm>
            <a:prstGeom prst="rect">
              <a:avLst/>
            </a:prstGeom>
          </p:spPr>
        </p:pic>
        <p:sp>
          <p:nvSpPr>
            <p:cNvPr id="25" name="Freeform: Shape 24">
              <a:extLst>
                <a:ext uri="{FF2B5EF4-FFF2-40B4-BE49-F238E27FC236}">
                  <a16:creationId xmlns:a16="http://schemas.microsoft.com/office/drawing/2014/main" id="{7FA3ECCB-EAD4-4CEC-9AA3-23E6992DCE8D}"/>
                </a:ext>
              </a:extLst>
            </p:cNvPr>
            <p:cNvSpPr/>
            <p:nvPr/>
          </p:nvSpPr>
          <p:spPr>
            <a:xfrm>
              <a:off x="2888907" y="1800530"/>
              <a:ext cx="3891327" cy="4176595"/>
            </a:xfrm>
            <a:custGeom>
              <a:avLst/>
              <a:gdLst>
                <a:gd name="connsiteX0" fmla="*/ 2118266 w 3643907"/>
                <a:gd name="connsiteY0" fmla="*/ 87427 h 4033235"/>
                <a:gd name="connsiteX1" fmla="*/ 1691546 w 3643907"/>
                <a:gd name="connsiteY1" fmla="*/ 122261 h 4033235"/>
                <a:gd name="connsiteX2" fmla="*/ 1447706 w 3643907"/>
                <a:gd name="connsiteY2" fmla="*/ 200638 h 4033235"/>
                <a:gd name="connsiteX3" fmla="*/ 1108071 w 3643907"/>
                <a:gd name="connsiteY3" fmla="*/ 305141 h 4033235"/>
                <a:gd name="connsiteX4" fmla="*/ 925191 w 3643907"/>
                <a:gd name="connsiteY4" fmla="*/ 575107 h 4033235"/>
                <a:gd name="connsiteX5" fmla="*/ 925191 w 3643907"/>
                <a:gd name="connsiteY5" fmla="*/ 879907 h 4033235"/>
                <a:gd name="connsiteX6" fmla="*/ 881648 w 3643907"/>
                <a:gd name="connsiteY6" fmla="*/ 1263084 h 4033235"/>
                <a:gd name="connsiteX7" fmla="*/ 794563 w 3643907"/>
                <a:gd name="connsiteY7" fmla="*/ 1332752 h 4033235"/>
                <a:gd name="connsiteX8" fmla="*/ 585557 w 3643907"/>
                <a:gd name="connsiteY8" fmla="*/ 1393712 h 4033235"/>
                <a:gd name="connsiteX9" fmla="*/ 454928 w 3643907"/>
                <a:gd name="connsiteY9" fmla="*/ 1524341 h 4033235"/>
                <a:gd name="connsiteX10" fmla="*/ 385260 w 3643907"/>
                <a:gd name="connsiteY10" fmla="*/ 1715930 h 4033235"/>
                <a:gd name="connsiteX11" fmla="*/ 428803 w 3643907"/>
                <a:gd name="connsiteY11" fmla="*/ 2064272 h 4033235"/>
                <a:gd name="connsiteX12" fmla="*/ 515888 w 3643907"/>
                <a:gd name="connsiteY12" fmla="*/ 2203610 h 4033235"/>
                <a:gd name="connsiteX13" fmla="*/ 838106 w 3643907"/>
                <a:gd name="connsiteY13" fmla="*/ 2395198 h 4033235"/>
                <a:gd name="connsiteX14" fmla="*/ 1020986 w 3643907"/>
                <a:gd name="connsiteY14" fmla="*/ 2560661 h 4033235"/>
                <a:gd name="connsiteX15" fmla="*/ 1055820 w 3643907"/>
                <a:gd name="connsiteY15" fmla="*/ 2708707 h 4033235"/>
                <a:gd name="connsiteX16" fmla="*/ 1038403 w 3643907"/>
                <a:gd name="connsiteY16" fmla="*/ 2865461 h 4033235"/>
                <a:gd name="connsiteX17" fmla="*/ 751020 w 3643907"/>
                <a:gd name="connsiteY17" fmla="*/ 3118010 h 4033235"/>
                <a:gd name="connsiteX18" fmla="*/ 454928 w 3643907"/>
                <a:gd name="connsiteY18" fmla="*/ 3318307 h 4033235"/>
                <a:gd name="connsiteX19" fmla="*/ 176254 w 3643907"/>
                <a:gd name="connsiteY19" fmla="*/ 3466352 h 4033235"/>
                <a:gd name="connsiteX20" fmla="*/ 89168 w 3643907"/>
                <a:gd name="connsiteY20" fmla="*/ 3596981 h 4033235"/>
                <a:gd name="connsiteX21" fmla="*/ 36917 w 3643907"/>
                <a:gd name="connsiteY21" fmla="*/ 3823404 h 4033235"/>
                <a:gd name="connsiteX22" fmla="*/ 97877 w 3643907"/>
                <a:gd name="connsiteY22" fmla="*/ 3971450 h 4033235"/>
                <a:gd name="connsiteX23" fmla="*/ 1099363 w 3643907"/>
                <a:gd name="connsiteY23" fmla="*/ 4032410 h 4033235"/>
                <a:gd name="connsiteX24" fmla="*/ 1648003 w 3643907"/>
                <a:gd name="connsiteY24" fmla="*/ 3997575 h 4033235"/>
                <a:gd name="connsiteX25" fmla="*/ 2248894 w 3643907"/>
                <a:gd name="connsiteY25" fmla="*/ 3875655 h 4033235"/>
                <a:gd name="connsiteX26" fmla="*/ 2562403 w 3643907"/>
                <a:gd name="connsiteY26" fmla="*/ 3605690 h 4033235"/>
                <a:gd name="connsiteX27" fmla="*/ 3137168 w 3643907"/>
                <a:gd name="connsiteY27" fmla="*/ 3248638 h 4033235"/>
                <a:gd name="connsiteX28" fmla="*/ 3407134 w 3643907"/>
                <a:gd name="connsiteY28" fmla="*/ 2734832 h 4033235"/>
                <a:gd name="connsiteX29" fmla="*/ 3642266 w 3643907"/>
                <a:gd name="connsiteY29" fmla="*/ 2116524 h 4033235"/>
                <a:gd name="connsiteX30" fmla="*/ 3502928 w 3643907"/>
                <a:gd name="connsiteY30" fmla="*/ 1637552 h 4033235"/>
                <a:gd name="connsiteX31" fmla="*/ 3337466 w 3643907"/>
                <a:gd name="connsiteY31" fmla="*/ 1210832 h 4033235"/>
                <a:gd name="connsiteX32" fmla="*/ 3598723 w 3643907"/>
                <a:gd name="connsiteY32" fmla="*/ 827655 h 4033235"/>
                <a:gd name="connsiteX33" fmla="*/ 3520346 w 3643907"/>
                <a:gd name="connsiteY33" fmla="*/ 322558 h 4033235"/>
                <a:gd name="connsiteX34" fmla="*/ 3172003 w 3643907"/>
                <a:gd name="connsiteY34" fmla="*/ 87427 h 4033235"/>
                <a:gd name="connsiteX35" fmla="*/ 2423066 w 3643907"/>
                <a:gd name="connsiteY35" fmla="*/ 341 h 4033235"/>
                <a:gd name="connsiteX36" fmla="*/ 2118266 w 3643907"/>
                <a:gd name="connsiteY36" fmla="*/ 87427 h 4033235"/>
                <a:gd name="connsiteX0" fmla="*/ 2093566 w 3619207"/>
                <a:gd name="connsiteY0" fmla="*/ 87427 h 4054379"/>
                <a:gd name="connsiteX1" fmla="*/ 1666846 w 3619207"/>
                <a:gd name="connsiteY1" fmla="*/ 122261 h 4054379"/>
                <a:gd name="connsiteX2" fmla="*/ 1423006 w 3619207"/>
                <a:gd name="connsiteY2" fmla="*/ 200638 h 4054379"/>
                <a:gd name="connsiteX3" fmla="*/ 1083371 w 3619207"/>
                <a:gd name="connsiteY3" fmla="*/ 305141 h 4054379"/>
                <a:gd name="connsiteX4" fmla="*/ 900491 w 3619207"/>
                <a:gd name="connsiteY4" fmla="*/ 575107 h 4054379"/>
                <a:gd name="connsiteX5" fmla="*/ 900491 w 3619207"/>
                <a:gd name="connsiteY5" fmla="*/ 879907 h 4054379"/>
                <a:gd name="connsiteX6" fmla="*/ 856948 w 3619207"/>
                <a:gd name="connsiteY6" fmla="*/ 1263084 h 4054379"/>
                <a:gd name="connsiteX7" fmla="*/ 769863 w 3619207"/>
                <a:gd name="connsiteY7" fmla="*/ 1332752 h 4054379"/>
                <a:gd name="connsiteX8" fmla="*/ 560857 w 3619207"/>
                <a:gd name="connsiteY8" fmla="*/ 1393712 h 4054379"/>
                <a:gd name="connsiteX9" fmla="*/ 430228 w 3619207"/>
                <a:gd name="connsiteY9" fmla="*/ 1524341 h 4054379"/>
                <a:gd name="connsiteX10" fmla="*/ 360560 w 3619207"/>
                <a:gd name="connsiteY10" fmla="*/ 1715930 h 4054379"/>
                <a:gd name="connsiteX11" fmla="*/ 404103 w 3619207"/>
                <a:gd name="connsiteY11" fmla="*/ 2064272 h 4054379"/>
                <a:gd name="connsiteX12" fmla="*/ 491188 w 3619207"/>
                <a:gd name="connsiteY12" fmla="*/ 2203610 h 4054379"/>
                <a:gd name="connsiteX13" fmla="*/ 813406 w 3619207"/>
                <a:gd name="connsiteY13" fmla="*/ 2395198 h 4054379"/>
                <a:gd name="connsiteX14" fmla="*/ 996286 w 3619207"/>
                <a:gd name="connsiteY14" fmla="*/ 2560661 h 4054379"/>
                <a:gd name="connsiteX15" fmla="*/ 1031120 w 3619207"/>
                <a:gd name="connsiteY15" fmla="*/ 2708707 h 4054379"/>
                <a:gd name="connsiteX16" fmla="*/ 1013703 w 3619207"/>
                <a:gd name="connsiteY16" fmla="*/ 2865461 h 4054379"/>
                <a:gd name="connsiteX17" fmla="*/ 726320 w 3619207"/>
                <a:gd name="connsiteY17" fmla="*/ 3118010 h 4054379"/>
                <a:gd name="connsiteX18" fmla="*/ 430228 w 3619207"/>
                <a:gd name="connsiteY18" fmla="*/ 3318307 h 4054379"/>
                <a:gd name="connsiteX19" fmla="*/ 151554 w 3619207"/>
                <a:gd name="connsiteY19" fmla="*/ 3466352 h 4054379"/>
                <a:gd name="connsiteX20" fmla="*/ 64468 w 3619207"/>
                <a:gd name="connsiteY20" fmla="*/ 3596981 h 4054379"/>
                <a:gd name="connsiteX21" fmla="*/ 12217 w 3619207"/>
                <a:gd name="connsiteY21" fmla="*/ 3823404 h 4054379"/>
                <a:gd name="connsiteX22" fmla="*/ 114751 w 3619207"/>
                <a:gd name="connsiteY22" fmla="*/ 4039081 h 4054379"/>
                <a:gd name="connsiteX23" fmla="*/ 1074663 w 3619207"/>
                <a:gd name="connsiteY23" fmla="*/ 4032410 h 4054379"/>
                <a:gd name="connsiteX24" fmla="*/ 1623303 w 3619207"/>
                <a:gd name="connsiteY24" fmla="*/ 3997575 h 4054379"/>
                <a:gd name="connsiteX25" fmla="*/ 2224194 w 3619207"/>
                <a:gd name="connsiteY25" fmla="*/ 3875655 h 4054379"/>
                <a:gd name="connsiteX26" fmla="*/ 2537703 w 3619207"/>
                <a:gd name="connsiteY26" fmla="*/ 3605690 h 4054379"/>
                <a:gd name="connsiteX27" fmla="*/ 3112468 w 3619207"/>
                <a:gd name="connsiteY27" fmla="*/ 3248638 h 4054379"/>
                <a:gd name="connsiteX28" fmla="*/ 3382434 w 3619207"/>
                <a:gd name="connsiteY28" fmla="*/ 2734832 h 4054379"/>
                <a:gd name="connsiteX29" fmla="*/ 3617566 w 3619207"/>
                <a:gd name="connsiteY29" fmla="*/ 2116524 h 4054379"/>
                <a:gd name="connsiteX30" fmla="*/ 3478228 w 3619207"/>
                <a:gd name="connsiteY30" fmla="*/ 1637552 h 4054379"/>
                <a:gd name="connsiteX31" fmla="*/ 3312766 w 3619207"/>
                <a:gd name="connsiteY31" fmla="*/ 1210832 h 4054379"/>
                <a:gd name="connsiteX32" fmla="*/ 3574023 w 3619207"/>
                <a:gd name="connsiteY32" fmla="*/ 827655 h 4054379"/>
                <a:gd name="connsiteX33" fmla="*/ 3495646 w 3619207"/>
                <a:gd name="connsiteY33" fmla="*/ 322558 h 4054379"/>
                <a:gd name="connsiteX34" fmla="*/ 3147303 w 3619207"/>
                <a:gd name="connsiteY34" fmla="*/ 87427 h 4054379"/>
                <a:gd name="connsiteX35" fmla="*/ 2398366 w 3619207"/>
                <a:gd name="connsiteY35" fmla="*/ 341 h 4054379"/>
                <a:gd name="connsiteX36" fmla="*/ 2093566 w 3619207"/>
                <a:gd name="connsiteY36" fmla="*/ 87427 h 4054379"/>
                <a:gd name="connsiteX0" fmla="*/ 2093566 w 3618850"/>
                <a:gd name="connsiteY0" fmla="*/ 87427 h 4054379"/>
                <a:gd name="connsiteX1" fmla="*/ 1666846 w 3618850"/>
                <a:gd name="connsiteY1" fmla="*/ 122261 h 4054379"/>
                <a:gd name="connsiteX2" fmla="*/ 1423006 w 3618850"/>
                <a:gd name="connsiteY2" fmla="*/ 200638 h 4054379"/>
                <a:gd name="connsiteX3" fmla="*/ 1083371 w 3618850"/>
                <a:gd name="connsiteY3" fmla="*/ 305141 h 4054379"/>
                <a:gd name="connsiteX4" fmla="*/ 900491 w 3618850"/>
                <a:gd name="connsiteY4" fmla="*/ 575107 h 4054379"/>
                <a:gd name="connsiteX5" fmla="*/ 900491 w 3618850"/>
                <a:gd name="connsiteY5" fmla="*/ 879907 h 4054379"/>
                <a:gd name="connsiteX6" fmla="*/ 856948 w 3618850"/>
                <a:gd name="connsiteY6" fmla="*/ 1263084 h 4054379"/>
                <a:gd name="connsiteX7" fmla="*/ 769863 w 3618850"/>
                <a:gd name="connsiteY7" fmla="*/ 1332752 h 4054379"/>
                <a:gd name="connsiteX8" fmla="*/ 560857 w 3618850"/>
                <a:gd name="connsiteY8" fmla="*/ 1393712 h 4054379"/>
                <a:gd name="connsiteX9" fmla="*/ 430228 w 3618850"/>
                <a:gd name="connsiteY9" fmla="*/ 1524341 h 4054379"/>
                <a:gd name="connsiteX10" fmla="*/ 360560 w 3618850"/>
                <a:gd name="connsiteY10" fmla="*/ 1715930 h 4054379"/>
                <a:gd name="connsiteX11" fmla="*/ 404103 w 3618850"/>
                <a:gd name="connsiteY11" fmla="*/ 2064272 h 4054379"/>
                <a:gd name="connsiteX12" fmla="*/ 491188 w 3618850"/>
                <a:gd name="connsiteY12" fmla="*/ 2203610 h 4054379"/>
                <a:gd name="connsiteX13" fmla="*/ 813406 w 3618850"/>
                <a:gd name="connsiteY13" fmla="*/ 2395198 h 4054379"/>
                <a:gd name="connsiteX14" fmla="*/ 996286 w 3618850"/>
                <a:gd name="connsiteY14" fmla="*/ 2560661 h 4054379"/>
                <a:gd name="connsiteX15" fmla="*/ 1031120 w 3618850"/>
                <a:gd name="connsiteY15" fmla="*/ 2708707 h 4054379"/>
                <a:gd name="connsiteX16" fmla="*/ 1013703 w 3618850"/>
                <a:gd name="connsiteY16" fmla="*/ 2865461 h 4054379"/>
                <a:gd name="connsiteX17" fmla="*/ 726320 w 3618850"/>
                <a:gd name="connsiteY17" fmla="*/ 3118010 h 4054379"/>
                <a:gd name="connsiteX18" fmla="*/ 430228 w 3618850"/>
                <a:gd name="connsiteY18" fmla="*/ 3318307 h 4054379"/>
                <a:gd name="connsiteX19" fmla="*/ 151554 w 3618850"/>
                <a:gd name="connsiteY19" fmla="*/ 3466352 h 4054379"/>
                <a:gd name="connsiteX20" fmla="*/ 64468 w 3618850"/>
                <a:gd name="connsiteY20" fmla="*/ 3596981 h 4054379"/>
                <a:gd name="connsiteX21" fmla="*/ 12217 w 3618850"/>
                <a:gd name="connsiteY21" fmla="*/ 3823404 h 4054379"/>
                <a:gd name="connsiteX22" fmla="*/ 114751 w 3618850"/>
                <a:gd name="connsiteY22" fmla="*/ 4039081 h 4054379"/>
                <a:gd name="connsiteX23" fmla="*/ 1074663 w 3618850"/>
                <a:gd name="connsiteY23" fmla="*/ 4032410 h 4054379"/>
                <a:gd name="connsiteX24" fmla="*/ 1623303 w 3618850"/>
                <a:gd name="connsiteY24" fmla="*/ 3997575 h 4054379"/>
                <a:gd name="connsiteX25" fmla="*/ 2224194 w 3618850"/>
                <a:gd name="connsiteY25" fmla="*/ 3875655 h 4054379"/>
                <a:gd name="connsiteX26" fmla="*/ 2537703 w 3618850"/>
                <a:gd name="connsiteY26" fmla="*/ 3605690 h 4054379"/>
                <a:gd name="connsiteX27" fmla="*/ 3112468 w 3618850"/>
                <a:gd name="connsiteY27" fmla="*/ 3248638 h 4054379"/>
                <a:gd name="connsiteX28" fmla="*/ 3382434 w 3618850"/>
                <a:gd name="connsiteY28" fmla="*/ 2734832 h 4054379"/>
                <a:gd name="connsiteX29" fmla="*/ 3617566 w 3618850"/>
                <a:gd name="connsiteY29" fmla="*/ 2116524 h 4054379"/>
                <a:gd name="connsiteX30" fmla="*/ 3478228 w 3618850"/>
                <a:gd name="connsiteY30" fmla="*/ 1637552 h 4054379"/>
                <a:gd name="connsiteX31" fmla="*/ 3512323 w 3618850"/>
                <a:gd name="connsiteY31" fmla="*/ 1219287 h 4054379"/>
                <a:gd name="connsiteX32" fmla="*/ 3574023 w 3618850"/>
                <a:gd name="connsiteY32" fmla="*/ 827655 h 4054379"/>
                <a:gd name="connsiteX33" fmla="*/ 3495646 w 3618850"/>
                <a:gd name="connsiteY33" fmla="*/ 322558 h 4054379"/>
                <a:gd name="connsiteX34" fmla="*/ 3147303 w 3618850"/>
                <a:gd name="connsiteY34" fmla="*/ 87427 h 4054379"/>
                <a:gd name="connsiteX35" fmla="*/ 2398366 w 3618850"/>
                <a:gd name="connsiteY35" fmla="*/ 341 h 4054379"/>
                <a:gd name="connsiteX36" fmla="*/ 2093566 w 3618850"/>
                <a:gd name="connsiteY36" fmla="*/ 87427 h 4054379"/>
                <a:gd name="connsiteX0" fmla="*/ 2093566 w 3715411"/>
                <a:gd name="connsiteY0" fmla="*/ 87427 h 4054379"/>
                <a:gd name="connsiteX1" fmla="*/ 1666846 w 3715411"/>
                <a:gd name="connsiteY1" fmla="*/ 122261 h 4054379"/>
                <a:gd name="connsiteX2" fmla="*/ 1423006 w 3715411"/>
                <a:gd name="connsiteY2" fmla="*/ 200638 h 4054379"/>
                <a:gd name="connsiteX3" fmla="*/ 1083371 w 3715411"/>
                <a:gd name="connsiteY3" fmla="*/ 305141 h 4054379"/>
                <a:gd name="connsiteX4" fmla="*/ 900491 w 3715411"/>
                <a:gd name="connsiteY4" fmla="*/ 575107 h 4054379"/>
                <a:gd name="connsiteX5" fmla="*/ 900491 w 3715411"/>
                <a:gd name="connsiteY5" fmla="*/ 879907 h 4054379"/>
                <a:gd name="connsiteX6" fmla="*/ 856948 w 3715411"/>
                <a:gd name="connsiteY6" fmla="*/ 1263084 h 4054379"/>
                <a:gd name="connsiteX7" fmla="*/ 769863 w 3715411"/>
                <a:gd name="connsiteY7" fmla="*/ 1332752 h 4054379"/>
                <a:gd name="connsiteX8" fmla="*/ 560857 w 3715411"/>
                <a:gd name="connsiteY8" fmla="*/ 1393712 h 4054379"/>
                <a:gd name="connsiteX9" fmla="*/ 430228 w 3715411"/>
                <a:gd name="connsiteY9" fmla="*/ 1524341 h 4054379"/>
                <a:gd name="connsiteX10" fmla="*/ 360560 w 3715411"/>
                <a:gd name="connsiteY10" fmla="*/ 1715930 h 4054379"/>
                <a:gd name="connsiteX11" fmla="*/ 404103 w 3715411"/>
                <a:gd name="connsiteY11" fmla="*/ 2064272 h 4054379"/>
                <a:gd name="connsiteX12" fmla="*/ 491188 w 3715411"/>
                <a:gd name="connsiteY12" fmla="*/ 2203610 h 4054379"/>
                <a:gd name="connsiteX13" fmla="*/ 813406 w 3715411"/>
                <a:gd name="connsiteY13" fmla="*/ 2395198 h 4054379"/>
                <a:gd name="connsiteX14" fmla="*/ 996286 w 3715411"/>
                <a:gd name="connsiteY14" fmla="*/ 2560661 h 4054379"/>
                <a:gd name="connsiteX15" fmla="*/ 1031120 w 3715411"/>
                <a:gd name="connsiteY15" fmla="*/ 2708707 h 4054379"/>
                <a:gd name="connsiteX16" fmla="*/ 1013703 w 3715411"/>
                <a:gd name="connsiteY16" fmla="*/ 2865461 h 4054379"/>
                <a:gd name="connsiteX17" fmla="*/ 726320 w 3715411"/>
                <a:gd name="connsiteY17" fmla="*/ 3118010 h 4054379"/>
                <a:gd name="connsiteX18" fmla="*/ 430228 w 3715411"/>
                <a:gd name="connsiteY18" fmla="*/ 3318307 h 4054379"/>
                <a:gd name="connsiteX19" fmla="*/ 151554 w 3715411"/>
                <a:gd name="connsiteY19" fmla="*/ 3466352 h 4054379"/>
                <a:gd name="connsiteX20" fmla="*/ 64468 w 3715411"/>
                <a:gd name="connsiteY20" fmla="*/ 3596981 h 4054379"/>
                <a:gd name="connsiteX21" fmla="*/ 12217 w 3715411"/>
                <a:gd name="connsiteY21" fmla="*/ 3823404 h 4054379"/>
                <a:gd name="connsiteX22" fmla="*/ 114751 w 3715411"/>
                <a:gd name="connsiteY22" fmla="*/ 4039081 h 4054379"/>
                <a:gd name="connsiteX23" fmla="*/ 1074663 w 3715411"/>
                <a:gd name="connsiteY23" fmla="*/ 4032410 h 4054379"/>
                <a:gd name="connsiteX24" fmla="*/ 1623303 w 3715411"/>
                <a:gd name="connsiteY24" fmla="*/ 3997575 h 4054379"/>
                <a:gd name="connsiteX25" fmla="*/ 2224194 w 3715411"/>
                <a:gd name="connsiteY25" fmla="*/ 3875655 h 4054379"/>
                <a:gd name="connsiteX26" fmla="*/ 2537703 w 3715411"/>
                <a:gd name="connsiteY26" fmla="*/ 3605690 h 4054379"/>
                <a:gd name="connsiteX27" fmla="*/ 3112468 w 3715411"/>
                <a:gd name="connsiteY27" fmla="*/ 3248638 h 4054379"/>
                <a:gd name="connsiteX28" fmla="*/ 3382434 w 3715411"/>
                <a:gd name="connsiteY28" fmla="*/ 2734832 h 4054379"/>
                <a:gd name="connsiteX29" fmla="*/ 3617566 w 3715411"/>
                <a:gd name="connsiteY29" fmla="*/ 2116524 h 4054379"/>
                <a:gd name="connsiteX30" fmla="*/ 3478228 w 3715411"/>
                <a:gd name="connsiteY30" fmla="*/ 1637552 h 4054379"/>
                <a:gd name="connsiteX31" fmla="*/ 3512323 w 3715411"/>
                <a:gd name="connsiteY31" fmla="*/ 1219287 h 4054379"/>
                <a:gd name="connsiteX32" fmla="*/ 3715377 w 3715411"/>
                <a:gd name="connsiteY32" fmla="*/ 785386 h 4054379"/>
                <a:gd name="connsiteX33" fmla="*/ 3495646 w 3715411"/>
                <a:gd name="connsiteY33" fmla="*/ 322558 h 4054379"/>
                <a:gd name="connsiteX34" fmla="*/ 3147303 w 3715411"/>
                <a:gd name="connsiteY34" fmla="*/ 87427 h 4054379"/>
                <a:gd name="connsiteX35" fmla="*/ 2398366 w 3715411"/>
                <a:gd name="connsiteY35" fmla="*/ 341 h 4054379"/>
                <a:gd name="connsiteX36" fmla="*/ 2093566 w 3715411"/>
                <a:gd name="connsiteY36" fmla="*/ 87427 h 4054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715411" h="4054379">
                  <a:moveTo>
                    <a:pt x="2093566" y="87427"/>
                  </a:moveTo>
                  <a:cubicBezTo>
                    <a:pt x="1971646" y="107747"/>
                    <a:pt x="1778606" y="103393"/>
                    <a:pt x="1666846" y="122261"/>
                  </a:cubicBezTo>
                  <a:cubicBezTo>
                    <a:pt x="1555086" y="141129"/>
                    <a:pt x="1423006" y="200638"/>
                    <a:pt x="1423006" y="200638"/>
                  </a:cubicBezTo>
                  <a:cubicBezTo>
                    <a:pt x="1325760" y="231118"/>
                    <a:pt x="1170457" y="242729"/>
                    <a:pt x="1083371" y="305141"/>
                  </a:cubicBezTo>
                  <a:cubicBezTo>
                    <a:pt x="996285" y="367553"/>
                    <a:pt x="930971" y="479313"/>
                    <a:pt x="900491" y="575107"/>
                  </a:cubicBezTo>
                  <a:cubicBezTo>
                    <a:pt x="870011" y="670901"/>
                    <a:pt x="907748" y="765244"/>
                    <a:pt x="900491" y="879907"/>
                  </a:cubicBezTo>
                  <a:cubicBezTo>
                    <a:pt x="893234" y="994570"/>
                    <a:pt x="878719" y="1187610"/>
                    <a:pt x="856948" y="1263084"/>
                  </a:cubicBezTo>
                  <a:cubicBezTo>
                    <a:pt x="835177" y="1338558"/>
                    <a:pt x="819211" y="1310981"/>
                    <a:pt x="769863" y="1332752"/>
                  </a:cubicBezTo>
                  <a:cubicBezTo>
                    <a:pt x="720515" y="1354523"/>
                    <a:pt x="617463" y="1361781"/>
                    <a:pt x="560857" y="1393712"/>
                  </a:cubicBezTo>
                  <a:cubicBezTo>
                    <a:pt x="504251" y="1425643"/>
                    <a:pt x="463611" y="1470638"/>
                    <a:pt x="430228" y="1524341"/>
                  </a:cubicBezTo>
                  <a:cubicBezTo>
                    <a:pt x="396845" y="1578044"/>
                    <a:pt x="364914" y="1625942"/>
                    <a:pt x="360560" y="1715930"/>
                  </a:cubicBezTo>
                  <a:cubicBezTo>
                    <a:pt x="356206" y="1805919"/>
                    <a:pt x="382332" y="1982992"/>
                    <a:pt x="404103" y="2064272"/>
                  </a:cubicBezTo>
                  <a:cubicBezTo>
                    <a:pt x="425874" y="2145552"/>
                    <a:pt x="422971" y="2148456"/>
                    <a:pt x="491188" y="2203610"/>
                  </a:cubicBezTo>
                  <a:cubicBezTo>
                    <a:pt x="559405" y="2258764"/>
                    <a:pt x="729223" y="2335690"/>
                    <a:pt x="813406" y="2395198"/>
                  </a:cubicBezTo>
                  <a:cubicBezTo>
                    <a:pt x="897589" y="2454706"/>
                    <a:pt x="960000" y="2508410"/>
                    <a:pt x="996286" y="2560661"/>
                  </a:cubicBezTo>
                  <a:cubicBezTo>
                    <a:pt x="1032572" y="2612912"/>
                    <a:pt x="1028217" y="2657907"/>
                    <a:pt x="1031120" y="2708707"/>
                  </a:cubicBezTo>
                  <a:cubicBezTo>
                    <a:pt x="1034023" y="2759507"/>
                    <a:pt x="1064503" y="2797244"/>
                    <a:pt x="1013703" y="2865461"/>
                  </a:cubicBezTo>
                  <a:cubicBezTo>
                    <a:pt x="962903" y="2933678"/>
                    <a:pt x="823566" y="3042536"/>
                    <a:pt x="726320" y="3118010"/>
                  </a:cubicBezTo>
                  <a:cubicBezTo>
                    <a:pt x="629074" y="3193484"/>
                    <a:pt x="526022" y="3260250"/>
                    <a:pt x="430228" y="3318307"/>
                  </a:cubicBezTo>
                  <a:cubicBezTo>
                    <a:pt x="334434" y="3376364"/>
                    <a:pt x="212514" y="3419906"/>
                    <a:pt x="151554" y="3466352"/>
                  </a:cubicBezTo>
                  <a:cubicBezTo>
                    <a:pt x="90594" y="3512798"/>
                    <a:pt x="87691" y="3537472"/>
                    <a:pt x="64468" y="3596981"/>
                  </a:cubicBezTo>
                  <a:cubicBezTo>
                    <a:pt x="41245" y="3656490"/>
                    <a:pt x="3837" y="3749721"/>
                    <a:pt x="12217" y="3823404"/>
                  </a:cubicBezTo>
                  <a:cubicBezTo>
                    <a:pt x="20597" y="3897087"/>
                    <a:pt x="-62323" y="4004247"/>
                    <a:pt x="114751" y="4039081"/>
                  </a:cubicBezTo>
                  <a:cubicBezTo>
                    <a:pt x="291825" y="4073915"/>
                    <a:pt x="823238" y="4039328"/>
                    <a:pt x="1074663" y="4032410"/>
                  </a:cubicBezTo>
                  <a:cubicBezTo>
                    <a:pt x="1326088" y="4025492"/>
                    <a:pt x="1431715" y="4023701"/>
                    <a:pt x="1623303" y="3997575"/>
                  </a:cubicBezTo>
                  <a:cubicBezTo>
                    <a:pt x="1814891" y="3971449"/>
                    <a:pt x="2071794" y="3940969"/>
                    <a:pt x="2224194" y="3875655"/>
                  </a:cubicBezTo>
                  <a:cubicBezTo>
                    <a:pt x="2376594" y="3810341"/>
                    <a:pt x="2389657" y="3710193"/>
                    <a:pt x="2537703" y="3605690"/>
                  </a:cubicBezTo>
                  <a:cubicBezTo>
                    <a:pt x="2685749" y="3501187"/>
                    <a:pt x="2971679" y="3393781"/>
                    <a:pt x="3112468" y="3248638"/>
                  </a:cubicBezTo>
                  <a:cubicBezTo>
                    <a:pt x="3253257" y="3103495"/>
                    <a:pt x="3298251" y="2923518"/>
                    <a:pt x="3382434" y="2734832"/>
                  </a:cubicBezTo>
                  <a:cubicBezTo>
                    <a:pt x="3466617" y="2546146"/>
                    <a:pt x="3601600" y="2299404"/>
                    <a:pt x="3617566" y="2116524"/>
                  </a:cubicBezTo>
                  <a:cubicBezTo>
                    <a:pt x="3633532" y="1933644"/>
                    <a:pt x="3495769" y="1787092"/>
                    <a:pt x="3478228" y="1637552"/>
                  </a:cubicBezTo>
                  <a:cubicBezTo>
                    <a:pt x="3460688" y="1488013"/>
                    <a:pt x="3472798" y="1361315"/>
                    <a:pt x="3512323" y="1219287"/>
                  </a:cubicBezTo>
                  <a:cubicBezTo>
                    <a:pt x="3551848" y="1077259"/>
                    <a:pt x="3718156" y="934841"/>
                    <a:pt x="3715377" y="785386"/>
                  </a:cubicBezTo>
                  <a:cubicBezTo>
                    <a:pt x="3712598" y="635931"/>
                    <a:pt x="3590325" y="438885"/>
                    <a:pt x="3495646" y="322558"/>
                  </a:cubicBezTo>
                  <a:cubicBezTo>
                    <a:pt x="3400967" y="206231"/>
                    <a:pt x="3330183" y="141130"/>
                    <a:pt x="3147303" y="87427"/>
                  </a:cubicBezTo>
                  <a:cubicBezTo>
                    <a:pt x="2964423" y="33724"/>
                    <a:pt x="2571086" y="-4013"/>
                    <a:pt x="2398366" y="341"/>
                  </a:cubicBezTo>
                  <a:cubicBezTo>
                    <a:pt x="2225646" y="4695"/>
                    <a:pt x="2215486" y="67107"/>
                    <a:pt x="2093566" y="87427"/>
                  </a:cubicBezTo>
                  <a:close/>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Freeform: Shape 25">
              <a:extLst>
                <a:ext uri="{FF2B5EF4-FFF2-40B4-BE49-F238E27FC236}">
                  <a16:creationId xmlns:a16="http://schemas.microsoft.com/office/drawing/2014/main" id="{63C2930C-9841-4384-A6F7-1099148C4B61}"/>
                </a:ext>
              </a:extLst>
            </p:cNvPr>
            <p:cNvSpPr/>
            <p:nvPr/>
          </p:nvSpPr>
          <p:spPr>
            <a:xfrm>
              <a:off x="3291840" y="2002971"/>
              <a:ext cx="2796880" cy="3666309"/>
            </a:xfrm>
            <a:custGeom>
              <a:avLst/>
              <a:gdLst>
                <a:gd name="connsiteX0" fmla="*/ 0 w 2796880"/>
                <a:gd name="connsiteY0" fmla="*/ 3666309 h 3666309"/>
                <a:gd name="connsiteX1" fmla="*/ 1018903 w 2796880"/>
                <a:gd name="connsiteY1" fmla="*/ 3483429 h 3666309"/>
                <a:gd name="connsiteX2" fmla="*/ 1820091 w 2796880"/>
                <a:gd name="connsiteY2" fmla="*/ 3204755 h 3666309"/>
                <a:gd name="connsiteX3" fmla="*/ 2386149 w 2796880"/>
                <a:gd name="connsiteY3" fmla="*/ 2647406 h 3666309"/>
                <a:gd name="connsiteX4" fmla="*/ 2717074 w 2796880"/>
                <a:gd name="connsiteY4" fmla="*/ 1933303 h 3666309"/>
                <a:gd name="connsiteX5" fmla="*/ 2786743 w 2796880"/>
                <a:gd name="connsiteY5" fmla="*/ 1314995 h 3666309"/>
                <a:gd name="connsiteX6" fmla="*/ 2551611 w 2796880"/>
                <a:gd name="connsiteY6" fmla="*/ 766355 h 3666309"/>
                <a:gd name="connsiteX7" fmla="*/ 1837509 w 2796880"/>
                <a:gd name="connsiteY7" fmla="*/ 365760 h 3666309"/>
                <a:gd name="connsiteX8" fmla="*/ 1419497 w 2796880"/>
                <a:gd name="connsiteY8" fmla="*/ 313509 h 3666309"/>
                <a:gd name="connsiteX9" fmla="*/ 1210491 w 2796880"/>
                <a:gd name="connsiteY9" fmla="*/ 156755 h 3666309"/>
                <a:gd name="connsiteX10" fmla="*/ 1140823 w 2796880"/>
                <a:gd name="connsiteY10" fmla="*/ 0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6880" h="3666309">
                  <a:moveTo>
                    <a:pt x="0" y="3666309"/>
                  </a:moveTo>
                  <a:cubicBezTo>
                    <a:pt x="357777" y="3613332"/>
                    <a:pt x="715555" y="3560355"/>
                    <a:pt x="1018903" y="3483429"/>
                  </a:cubicBezTo>
                  <a:cubicBezTo>
                    <a:pt x="1322251" y="3406503"/>
                    <a:pt x="1592217" y="3344092"/>
                    <a:pt x="1820091" y="3204755"/>
                  </a:cubicBezTo>
                  <a:cubicBezTo>
                    <a:pt x="2047965" y="3065418"/>
                    <a:pt x="2236652" y="2859315"/>
                    <a:pt x="2386149" y="2647406"/>
                  </a:cubicBezTo>
                  <a:cubicBezTo>
                    <a:pt x="2535646" y="2435497"/>
                    <a:pt x="2650308" y="2155371"/>
                    <a:pt x="2717074" y="1933303"/>
                  </a:cubicBezTo>
                  <a:cubicBezTo>
                    <a:pt x="2783840" y="1711234"/>
                    <a:pt x="2814320" y="1509486"/>
                    <a:pt x="2786743" y="1314995"/>
                  </a:cubicBezTo>
                  <a:cubicBezTo>
                    <a:pt x="2759166" y="1120504"/>
                    <a:pt x="2709817" y="924561"/>
                    <a:pt x="2551611" y="766355"/>
                  </a:cubicBezTo>
                  <a:cubicBezTo>
                    <a:pt x="2393405" y="608149"/>
                    <a:pt x="2026195" y="441234"/>
                    <a:pt x="1837509" y="365760"/>
                  </a:cubicBezTo>
                  <a:cubicBezTo>
                    <a:pt x="1648823" y="290286"/>
                    <a:pt x="1524000" y="348343"/>
                    <a:pt x="1419497" y="313509"/>
                  </a:cubicBezTo>
                  <a:cubicBezTo>
                    <a:pt x="1314994" y="278675"/>
                    <a:pt x="1256937" y="209006"/>
                    <a:pt x="1210491" y="156755"/>
                  </a:cubicBezTo>
                  <a:cubicBezTo>
                    <a:pt x="1164045" y="104504"/>
                    <a:pt x="1152434" y="52252"/>
                    <a:pt x="1140823" y="0"/>
                  </a:cubicBezTo>
                </a:path>
              </a:pathLst>
            </a:custGeom>
            <a:ln>
              <a:solidFill>
                <a:schemeClr val="accent1"/>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CA"/>
            </a:p>
          </p:txBody>
        </p:sp>
        <p:sp>
          <p:nvSpPr>
            <p:cNvPr id="27" name="Freeform: Shape 26">
              <a:extLst>
                <a:ext uri="{FF2B5EF4-FFF2-40B4-BE49-F238E27FC236}">
                  <a16:creationId xmlns:a16="http://schemas.microsoft.com/office/drawing/2014/main" id="{BD9891C9-34F5-481D-AA44-7FA79998EBEB}"/>
                </a:ext>
              </a:extLst>
            </p:cNvPr>
            <p:cNvSpPr/>
            <p:nvPr/>
          </p:nvSpPr>
          <p:spPr>
            <a:xfrm>
              <a:off x="3857897" y="2133600"/>
              <a:ext cx="609600" cy="1793966"/>
            </a:xfrm>
            <a:custGeom>
              <a:avLst/>
              <a:gdLst>
                <a:gd name="connsiteX0" fmla="*/ 0 w 609600"/>
                <a:gd name="connsiteY0" fmla="*/ 1793966 h 1793966"/>
                <a:gd name="connsiteX1" fmla="*/ 435429 w 609600"/>
                <a:gd name="connsiteY1" fmla="*/ 1402080 h 1793966"/>
                <a:gd name="connsiteX2" fmla="*/ 531223 w 609600"/>
                <a:gd name="connsiteY2" fmla="*/ 940526 h 1793966"/>
                <a:gd name="connsiteX3" fmla="*/ 269966 w 609600"/>
                <a:gd name="connsiteY3" fmla="*/ 452846 h 1793966"/>
                <a:gd name="connsiteX4" fmla="*/ 261257 w 609600"/>
                <a:gd name="connsiteY4" fmla="*/ 174171 h 1793966"/>
                <a:gd name="connsiteX5" fmla="*/ 418012 w 609600"/>
                <a:gd name="connsiteY5" fmla="*/ 60960 h 1793966"/>
                <a:gd name="connsiteX6" fmla="*/ 609600 w 609600"/>
                <a:gd name="connsiteY6" fmla="*/ 0 h 179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1793966">
                  <a:moveTo>
                    <a:pt x="0" y="1793966"/>
                  </a:moveTo>
                  <a:cubicBezTo>
                    <a:pt x="173446" y="1669143"/>
                    <a:pt x="346892" y="1544320"/>
                    <a:pt x="435429" y="1402080"/>
                  </a:cubicBezTo>
                  <a:cubicBezTo>
                    <a:pt x="523966" y="1259840"/>
                    <a:pt x="558800" y="1098732"/>
                    <a:pt x="531223" y="940526"/>
                  </a:cubicBezTo>
                  <a:cubicBezTo>
                    <a:pt x="503646" y="782320"/>
                    <a:pt x="314960" y="580572"/>
                    <a:pt x="269966" y="452846"/>
                  </a:cubicBezTo>
                  <a:cubicBezTo>
                    <a:pt x="224972" y="325120"/>
                    <a:pt x="236583" y="239485"/>
                    <a:pt x="261257" y="174171"/>
                  </a:cubicBezTo>
                  <a:cubicBezTo>
                    <a:pt x="285931" y="108857"/>
                    <a:pt x="359955" y="89988"/>
                    <a:pt x="418012" y="60960"/>
                  </a:cubicBezTo>
                  <a:cubicBezTo>
                    <a:pt x="476069" y="31931"/>
                    <a:pt x="542834" y="15965"/>
                    <a:pt x="609600" y="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Freeform: Shape 27">
              <a:extLst>
                <a:ext uri="{FF2B5EF4-FFF2-40B4-BE49-F238E27FC236}">
                  <a16:creationId xmlns:a16="http://schemas.microsoft.com/office/drawing/2014/main" id="{64D09754-FF45-496B-B963-0F641EA504E6}"/>
                </a:ext>
              </a:extLst>
            </p:cNvPr>
            <p:cNvSpPr/>
            <p:nvPr/>
          </p:nvSpPr>
          <p:spPr>
            <a:xfrm>
              <a:off x="4772297" y="2377440"/>
              <a:ext cx="383177" cy="1645920"/>
            </a:xfrm>
            <a:custGeom>
              <a:avLst/>
              <a:gdLst>
                <a:gd name="connsiteX0" fmla="*/ 383177 w 383177"/>
                <a:gd name="connsiteY0" fmla="*/ 0 h 1645920"/>
                <a:gd name="connsiteX1" fmla="*/ 130629 w 383177"/>
                <a:gd name="connsiteY1" fmla="*/ 461555 h 1645920"/>
                <a:gd name="connsiteX2" fmla="*/ 60960 w 383177"/>
                <a:gd name="connsiteY2" fmla="*/ 896983 h 1645920"/>
                <a:gd name="connsiteX3" fmla="*/ 182880 w 383177"/>
                <a:gd name="connsiteY3" fmla="*/ 1245326 h 1645920"/>
                <a:gd name="connsiteX4" fmla="*/ 0 w 383177"/>
                <a:gd name="connsiteY4" fmla="*/ 1645920 h 1645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177" h="1645920">
                  <a:moveTo>
                    <a:pt x="383177" y="0"/>
                  </a:moveTo>
                  <a:cubicBezTo>
                    <a:pt x="283754" y="156029"/>
                    <a:pt x="184332" y="312058"/>
                    <a:pt x="130629" y="461555"/>
                  </a:cubicBezTo>
                  <a:cubicBezTo>
                    <a:pt x="76926" y="611052"/>
                    <a:pt x="52251" y="766355"/>
                    <a:pt x="60960" y="896983"/>
                  </a:cubicBezTo>
                  <a:cubicBezTo>
                    <a:pt x="69668" y="1027612"/>
                    <a:pt x="193040" y="1120503"/>
                    <a:pt x="182880" y="1245326"/>
                  </a:cubicBezTo>
                  <a:cubicBezTo>
                    <a:pt x="172720" y="1370149"/>
                    <a:pt x="86360" y="1508034"/>
                    <a:pt x="0" y="164592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Freeform: Shape 28">
              <a:extLst>
                <a:ext uri="{FF2B5EF4-FFF2-40B4-BE49-F238E27FC236}">
                  <a16:creationId xmlns:a16="http://schemas.microsoft.com/office/drawing/2014/main" id="{C2104EAD-ACCE-4D1B-9B80-26151070F9BD}"/>
                </a:ext>
              </a:extLst>
            </p:cNvPr>
            <p:cNvSpPr/>
            <p:nvPr/>
          </p:nvSpPr>
          <p:spPr>
            <a:xfrm>
              <a:off x="5738947" y="2629989"/>
              <a:ext cx="853440" cy="132152"/>
            </a:xfrm>
            <a:custGeom>
              <a:avLst/>
              <a:gdLst>
                <a:gd name="connsiteX0" fmla="*/ 0 w 853440"/>
                <a:gd name="connsiteY0" fmla="*/ 43542 h 132152"/>
                <a:gd name="connsiteX1" fmla="*/ 400595 w 853440"/>
                <a:gd name="connsiteY1" fmla="*/ 69668 h 132152"/>
                <a:gd name="connsiteX2" fmla="*/ 670560 w 853440"/>
                <a:gd name="connsiteY2" fmla="*/ 130628 h 132152"/>
                <a:gd name="connsiteX3" fmla="*/ 853440 w 853440"/>
                <a:gd name="connsiteY3" fmla="*/ 0 h 132152"/>
              </a:gdLst>
              <a:ahLst/>
              <a:cxnLst>
                <a:cxn ang="0">
                  <a:pos x="connsiteX0" y="connsiteY0"/>
                </a:cxn>
                <a:cxn ang="0">
                  <a:pos x="connsiteX1" y="connsiteY1"/>
                </a:cxn>
                <a:cxn ang="0">
                  <a:pos x="connsiteX2" y="connsiteY2"/>
                </a:cxn>
                <a:cxn ang="0">
                  <a:pos x="connsiteX3" y="connsiteY3"/>
                </a:cxn>
              </a:cxnLst>
              <a:rect l="l" t="t" r="r" b="b"/>
              <a:pathLst>
                <a:path w="853440" h="132152">
                  <a:moveTo>
                    <a:pt x="0" y="43542"/>
                  </a:moveTo>
                  <a:cubicBezTo>
                    <a:pt x="144417" y="49348"/>
                    <a:pt x="288835" y="55154"/>
                    <a:pt x="400595" y="69668"/>
                  </a:cubicBezTo>
                  <a:cubicBezTo>
                    <a:pt x="512355" y="84182"/>
                    <a:pt x="595086" y="142239"/>
                    <a:pt x="670560" y="130628"/>
                  </a:cubicBezTo>
                  <a:cubicBezTo>
                    <a:pt x="746034" y="119017"/>
                    <a:pt x="799737" y="59508"/>
                    <a:pt x="853440" y="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C03FECCC-F547-4632-A124-B08F0855933C}"/>
                </a:ext>
              </a:extLst>
            </p:cNvPr>
            <p:cNvSpPr/>
            <p:nvPr/>
          </p:nvSpPr>
          <p:spPr>
            <a:xfrm>
              <a:off x="4153989" y="4493623"/>
              <a:ext cx="609600" cy="3571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CE4C7D31-5F10-470D-95B7-6CCA40DB4F8C}"/>
                </a:ext>
              </a:extLst>
            </p:cNvPr>
            <p:cNvSpPr/>
            <p:nvPr/>
          </p:nvSpPr>
          <p:spPr>
            <a:xfrm>
              <a:off x="4834570" y="4493623"/>
              <a:ext cx="609600" cy="3571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56F936F4-34A2-4354-AE79-F990479CB648}"/>
                </a:ext>
              </a:extLst>
            </p:cNvPr>
            <p:cNvSpPr/>
            <p:nvPr/>
          </p:nvSpPr>
          <p:spPr>
            <a:xfrm>
              <a:off x="5516937" y="4493623"/>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44725590-8737-4AE7-87CB-A0CA97002BA8}"/>
                </a:ext>
              </a:extLst>
            </p:cNvPr>
            <p:cNvSpPr/>
            <p:nvPr/>
          </p:nvSpPr>
          <p:spPr>
            <a:xfrm>
              <a:off x="4153989" y="4070309"/>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414BD57B-8D09-42C3-A53B-62B9C3F24445}"/>
                </a:ext>
              </a:extLst>
            </p:cNvPr>
            <p:cNvSpPr/>
            <p:nvPr/>
          </p:nvSpPr>
          <p:spPr>
            <a:xfrm>
              <a:off x="4834570" y="4070309"/>
              <a:ext cx="609600" cy="35718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Rectangle 34">
              <a:extLst>
                <a:ext uri="{FF2B5EF4-FFF2-40B4-BE49-F238E27FC236}">
                  <a16:creationId xmlns:a16="http://schemas.microsoft.com/office/drawing/2014/main" id="{9C85A9AE-2647-40E0-A622-DE17B095DD5D}"/>
                </a:ext>
              </a:extLst>
            </p:cNvPr>
            <p:cNvSpPr/>
            <p:nvPr/>
          </p:nvSpPr>
          <p:spPr>
            <a:xfrm>
              <a:off x="5516937" y="4070309"/>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5D4F1C99-D907-4F45-BA07-A9CECE7E142A}"/>
                </a:ext>
              </a:extLst>
            </p:cNvPr>
            <p:cNvSpPr/>
            <p:nvPr/>
          </p:nvSpPr>
          <p:spPr>
            <a:xfrm>
              <a:off x="4153989" y="3617333"/>
              <a:ext cx="609600" cy="35718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a:extLst>
                <a:ext uri="{FF2B5EF4-FFF2-40B4-BE49-F238E27FC236}">
                  <a16:creationId xmlns:a16="http://schemas.microsoft.com/office/drawing/2014/main" id="{8C98FCEF-1DA8-4F05-B0EB-0D0BA673CE5D}"/>
                </a:ext>
              </a:extLst>
            </p:cNvPr>
            <p:cNvSpPr/>
            <p:nvPr/>
          </p:nvSpPr>
          <p:spPr>
            <a:xfrm>
              <a:off x="4834570" y="3617333"/>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4DC85686-894C-4D6E-8B99-6AE65AB117F3}"/>
                </a:ext>
              </a:extLst>
            </p:cNvPr>
            <p:cNvSpPr/>
            <p:nvPr/>
          </p:nvSpPr>
          <p:spPr>
            <a:xfrm>
              <a:off x="5516937" y="3617333"/>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5E9E5EA3-ED44-4C6B-8EAB-A2BDA8F2558D}"/>
                </a:ext>
              </a:extLst>
            </p:cNvPr>
            <p:cNvSpPr/>
            <p:nvPr/>
          </p:nvSpPr>
          <p:spPr>
            <a:xfrm>
              <a:off x="5187515" y="1960524"/>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5DCC7349-9B3F-450B-9594-6F269C083DAA}"/>
                </a:ext>
              </a:extLst>
            </p:cNvPr>
            <p:cNvSpPr/>
            <p:nvPr/>
          </p:nvSpPr>
          <p:spPr>
            <a:xfrm>
              <a:off x="3922123" y="2974907"/>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FA7B87A2-E5DE-4F1E-8244-96A8EC57B118}"/>
                </a:ext>
              </a:extLst>
            </p:cNvPr>
            <p:cNvSpPr/>
            <p:nvPr/>
          </p:nvSpPr>
          <p:spPr>
            <a:xfrm>
              <a:off x="5012497" y="3033663"/>
              <a:ext cx="609600" cy="35718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Rectangle 41">
              <a:extLst>
                <a:ext uri="{FF2B5EF4-FFF2-40B4-BE49-F238E27FC236}">
                  <a16:creationId xmlns:a16="http://schemas.microsoft.com/office/drawing/2014/main" id="{84610BEF-D411-4360-94CA-D0A03CCF8B15}"/>
                </a:ext>
              </a:extLst>
            </p:cNvPr>
            <p:cNvSpPr/>
            <p:nvPr/>
          </p:nvSpPr>
          <p:spPr>
            <a:xfrm>
              <a:off x="5879029" y="2239741"/>
              <a:ext cx="609600" cy="35718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3" name="Graphic 42" descr="Map compass">
              <a:extLst>
                <a:ext uri="{FF2B5EF4-FFF2-40B4-BE49-F238E27FC236}">
                  <a16:creationId xmlns:a16="http://schemas.microsoft.com/office/drawing/2014/main" id="{DB381C0F-CC79-4181-B3E6-CE01523AE0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82541" y="4345036"/>
              <a:ext cx="360000" cy="360000"/>
            </a:xfrm>
            <a:prstGeom prst="rect">
              <a:avLst/>
            </a:prstGeom>
          </p:spPr>
        </p:pic>
        <p:sp>
          <p:nvSpPr>
            <p:cNvPr id="44" name="TextBox 43">
              <a:extLst>
                <a:ext uri="{FF2B5EF4-FFF2-40B4-BE49-F238E27FC236}">
                  <a16:creationId xmlns:a16="http://schemas.microsoft.com/office/drawing/2014/main" id="{336F726D-84E8-40F9-ADB6-266FB2FA1F71}"/>
                </a:ext>
              </a:extLst>
            </p:cNvPr>
            <p:cNvSpPr txBox="1"/>
            <p:nvPr/>
          </p:nvSpPr>
          <p:spPr>
            <a:xfrm>
              <a:off x="9523756" y="3806373"/>
              <a:ext cx="333746" cy="369333"/>
            </a:xfrm>
            <a:prstGeom prst="rect">
              <a:avLst/>
            </a:prstGeom>
            <a:noFill/>
          </p:spPr>
          <p:txBody>
            <a:bodyPr wrap="none" rtlCol="0">
              <a:spAutoFit/>
            </a:bodyPr>
            <a:lstStyle/>
            <a:p>
              <a:r>
                <a:rPr lang="en-CA" dirty="0">
                  <a:solidFill>
                    <a:schemeClr val="accent1"/>
                  </a:solidFill>
                </a:rPr>
                <a:t>N</a:t>
              </a:r>
            </a:p>
          </p:txBody>
        </p:sp>
        <p:sp>
          <p:nvSpPr>
            <p:cNvPr id="45" name="TextBox 44">
              <a:extLst>
                <a:ext uri="{FF2B5EF4-FFF2-40B4-BE49-F238E27FC236}">
                  <a16:creationId xmlns:a16="http://schemas.microsoft.com/office/drawing/2014/main" id="{89D87BFA-D8AE-43BF-8EA3-B9C1C46A0B43}"/>
                </a:ext>
              </a:extLst>
            </p:cNvPr>
            <p:cNvSpPr txBox="1"/>
            <p:nvPr/>
          </p:nvSpPr>
          <p:spPr>
            <a:xfrm>
              <a:off x="7036526" y="2239741"/>
              <a:ext cx="2217460" cy="15523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Highlight selected BMP location</a:t>
              </a:r>
            </a:p>
          </p:txBody>
        </p:sp>
        <p:cxnSp>
          <p:nvCxnSpPr>
            <p:cNvPr id="46" name="Straight Arrow Connector 45">
              <a:extLst>
                <a:ext uri="{FF2B5EF4-FFF2-40B4-BE49-F238E27FC236}">
                  <a16:creationId xmlns:a16="http://schemas.microsoft.com/office/drawing/2014/main" id="{009B9B4F-6DD3-43C1-9EE9-7DACDB8A6D02}"/>
                </a:ext>
              </a:extLst>
            </p:cNvPr>
            <p:cNvCxnSpPr>
              <a:endCxn id="42" idx="3"/>
            </p:cNvCxnSpPr>
            <p:nvPr/>
          </p:nvCxnSpPr>
          <p:spPr>
            <a:xfrm flipH="1" flipV="1">
              <a:off x="6488629" y="2418332"/>
              <a:ext cx="539188" cy="9844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aphicFrame>
        <p:nvGraphicFramePr>
          <p:cNvPr id="47" name="Table 46">
            <a:extLst>
              <a:ext uri="{FF2B5EF4-FFF2-40B4-BE49-F238E27FC236}">
                <a16:creationId xmlns:a16="http://schemas.microsoft.com/office/drawing/2014/main" id="{A7311103-3BC4-4AB1-827A-C778E93DE73F}"/>
              </a:ext>
            </a:extLst>
          </p:cNvPr>
          <p:cNvGraphicFramePr>
            <a:graphicFrameLocks noGrp="1"/>
          </p:cNvGraphicFramePr>
          <p:nvPr>
            <p:extLst>
              <p:ext uri="{D42A27DB-BD31-4B8C-83A1-F6EECF244321}">
                <p14:modId xmlns:p14="http://schemas.microsoft.com/office/powerpoint/2010/main" val="590757498"/>
              </p:ext>
            </p:extLst>
          </p:nvPr>
        </p:nvGraphicFramePr>
        <p:xfrm>
          <a:off x="7999923" y="2284808"/>
          <a:ext cx="1369040" cy="228600"/>
        </p:xfrm>
        <a:graphic>
          <a:graphicData uri="http://schemas.openxmlformats.org/drawingml/2006/table">
            <a:tbl>
              <a:tblPr firstRow="1" bandRow="1">
                <a:tableStyleId>{5C22544A-7EE6-4342-B048-85BDC9FD1C3A}</a:tableStyleId>
              </a:tblPr>
              <a:tblGrid>
                <a:gridCol w="684520">
                  <a:extLst>
                    <a:ext uri="{9D8B030D-6E8A-4147-A177-3AD203B41FA5}">
                      <a16:colId xmlns:a16="http://schemas.microsoft.com/office/drawing/2014/main" val="1294337786"/>
                    </a:ext>
                  </a:extLst>
                </a:gridCol>
                <a:gridCol w="684520">
                  <a:extLst>
                    <a:ext uri="{9D8B030D-6E8A-4147-A177-3AD203B41FA5}">
                      <a16:colId xmlns:a16="http://schemas.microsoft.com/office/drawing/2014/main" val="2005279972"/>
                    </a:ext>
                  </a:extLst>
                </a:gridCol>
              </a:tblGrid>
              <a:tr h="186890">
                <a:tc>
                  <a:txBody>
                    <a:bodyPr/>
                    <a:lstStyle/>
                    <a:p>
                      <a:pPr algn="ctr"/>
                      <a:r>
                        <a:rPr lang="en-CA" sz="900" dirty="0"/>
                        <a:t>Map</a:t>
                      </a:r>
                    </a:p>
                  </a:txBody>
                  <a:tcPr anchor="ctr"/>
                </a:tc>
                <a:tc>
                  <a:txBody>
                    <a:bodyPr/>
                    <a:lstStyle/>
                    <a:p>
                      <a:pPr algn="ctr"/>
                      <a:r>
                        <a:rPr lang="en-CA" sz="900" dirty="0"/>
                        <a:t>Satellite</a:t>
                      </a:r>
                    </a:p>
                  </a:txBody>
                  <a:tcPr anchor="ctr"/>
                </a:tc>
                <a:extLst>
                  <a:ext uri="{0D108BD9-81ED-4DB2-BD59-A6C34878D82A}">
                    <a16:rowId xmlns:a16="http://schemas.microsoft.com/office/drawing/2014/main" val="342041495"/>
                  </a:ext>
                </a:extLst>
              </a:tr>
            </a:tbl>
          </a:graphicData>
        </a:graphic>
      </p:graphicFrame>
      <p:sp>
        <p:nvSpPr>
          <p:cNvPr id="54" name="TextBox 53">
            <a:extLst>
              <a:ext uri="{FF2B5EF4-FFF2-40B4-BE49-F238E27FC236}">
                <a16:creationId xmlns:a16="http://schemas.microsoft.com/office/drawing/2014/main" id="{F6262734-6030-4FA9-AC6A-204397A5C109}"/>
              </a:ext>
            </a:extLst>
          </p:cNvPr>
          <p:cNvSpPr txBox="1"/>
          <p:nvPr/>
        </p:nvSpPr>
        <p:spPr>
          <a:xfrm>
            <a:off x="406927" y="5248931"/>
            <a:ext cx="2138938" cy="9233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Right click on map or table to SELECT ALL or CLEAR</a:t>
            </a:r>
          </a:p>
        </p:txBody>
      </p:sp>
      <p:cxnSp>
        <p:nvCxnSpPr>
          <p:cNvPr id="6" name="Straight Arrow Connector 5">
            <a:extLst>
              <a:ext uri="{FF2B5EF4-FFF2-40B4-BE49-F238E27FC236}">
                <a16:creationId xmlns:a16="http://schemas.microsoft.com/office/drawing/2014/main" id="{92F59C36-8CB8-4DE4-85CE-0AE6AC81232E}"/>
              </a:ext>
            </a:extLst>
          </p:cNvPr>
          <p:cNvCxnSpPr>
            <a:cxnSpLocks/>
            <a:stCxn id="54" idx="3"/>
          </p:cNvCxnSpPr>
          <p:nvPr/>
        </p:nvCxnSpPr>
        <p:spPr>
          <a:xfrm>
            <a:off x="2545865" y="5710596"/>
            <a:ext cx="1264135" cy="205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74E85B3-7DB4-4CB7-8455-0643C00289FB}"/>
              </a:ext>
            </a:extLst>
          </p:cNvPr>
          <p:cNvCxnSpPr>
            <a:cxnSpLocks/>
            <a:stCxn id="54" idx="3"/>
          </p:cNvCxnSpPr>
          <p:nvPr/>
        </p:nvCxnSpPr>
        <p:spPr>
          <a:xfrm flipV="1">
            <a:off x="2545865" y="4099474"/>
            <a:ext cx="1787237" cy="1611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Flowchart: Extract 55">
            <a:extLst>
              <a:ext uri="{FF2B5EF4-FFF2-40B4-BE49-F238E27FC236}">
                <a16:creationId xmlns:a16="http://schemas.microsoft.com/office/drawing/2014/main" id="{6B111C02-3B62-4ABF-984E-0C6A79AAD0E3}"/>
              </a:ext>
            </a:extLst>
          </p:cNvPr>
          <p:cNvSpPr/>
          <p:nvPr/>
        </p:nvSpPr>
        <p:spPr>
          <a:xfrm rot="16200000">
            <a:off x="9115879" y="4248579"/>
            <a:ext cx="446049" cy="20072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Rectangle 58">
            <a:extLst>
              <a:ext uri="{FF2B5EF4-FFF2-40B4-BE49-F238E27FC236}">
                <a16:creationId xmlns:a16="http://schemas.microsoft.com/office/drawing/2014/main" id="{45E1C53C-9934-4599-8E4F-28020222E1AC}"/>
              </a:ext>
            </a:extLst>
          </p:cNvPr>
          <p:cNvSpPr/>
          <p:nvPr/>
        </p:nvSpPr>
        <p:spPr>
          <a:xfrm>
            <a:off x="7257695" y="6460892"/>
            <a:ext cx="2354006" cy="9686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Right click on table or chart to switch between table view and sorted chart</a:t>
            </a:r>
          </a:p>
        </p:txBody>
      </p:sp>
      <p:cxnSp>
        <p:nvCxnSpPr>
          <p:cNvPr id="60" name="Straight Arrow Connector 59">
            <a:extLst>
              <a:ext uri="{FF2B5EF4-FFF2-40B4-BE49-F238E27FC236}">
                <a16:creationId xmlns:a16="http://schemas.microsoft.com/office/drawing/2014/main" id="{FCBDBF90-F287-438E-A9F9-2CA9620FDA70}"/>
              </a:ext>
            </a:extLst>
          </p:cNvPr>
          <p:cNvCxnSpPr>
            <a:cxnSpLocks/>
            <a:stCxn id="59" idx="0"/>
          </p:cNvCxnSpPr>
          <p:nvPr/>
        </p:nvCxnSpPr>
        <p:spPr>
          <a:xfrm flipH="1" flipV="1">
            <a:off x="7791450" y="5839756"/>
            <a:ext cx="643248" cy="621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78E017FA-D15B-48D4-94AB-4BC0CD1865AE}"/>
              </a:ext>
            </a:extLst>
          </p:cNvPr>
          <p:cNvGrpSpPr/>
          <p:nvPr/>
        </p:nvGrpSpPr>
        <p:grpSpPr>
          <a:xfrm>
            <a:off x="67315" y="1461974"/>
            <a:ext cx="1101595" cy="914391"/>
            <a:chOff x="67315" y="1461974"/>
            <a:chExt cx="1101595" cy="914391"/>
          </a:xfrm>
        </p:grpSpPr>
        <p:sp>
          <p:nvSpPr>
            <p:cNvPr id="62" name="TextBox 61">
              <a:extLst>
                <a:ext uri="{FF2B5EF4-FFF2-40B4-BE49-F238E27FC236}">
                  <a16:creationId xmlns:a16="http://schemas.microsoft.com/office/drawing/2014/main" id="{0ECBE0B9-3798-4B27-8C72-86851DC3F4B7}"/>
                </a:ext>
              </a:extLst>
            </p:cNvPr>
            <p:cNvSpPr txBox="1"/>
            <p:nvPr/>
          </p:nvSpPr>
          <p:spPr>
            <a:xfrm>
              <a:off x="67315" y="1461974"/>
              <a:ext cx="1101595"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Webpage</a:t>
              </a:r>
            </a:p>
          </p:txBody>
        </p:sp>
        <p:cxnSp>
          <p:nvCxnSpPr>
            <p:cNvPr id="63" name="Straight Arrow Connector 62">
              <a:extLst>
                <a:ext uri="{FF2B5EF4-FFF2-40B4-BE49-F238E27FC236}">
                  <a16:creationId xmlns:a16="http://schemas.microsoft.com/office/drawing/2014/main" id="{1FBBBA21-FC9E-43ED-8024-CBBD1A7D93FF}"/>
                </a:ext>
              </a:extLst>
            </p:cNvPr>
            <p:cNvCxnSpPr>
              <a:cxnSpLocks/>
              <a:stCxn id="62" idx="2"/>
            </p:cNvCxnSpPr>
            <p:nvPr/>
          </p:nvCxnSpPr>
          <p:spPr>
            <a:xfrm>
              <a:off x="618113" y="1831306"/>
              <a:ext cx="392083" cy="54505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pic>
        <p:nvPicPr>
          <p:cNvPr id="64" name="Picture 2" descr="Related image">
            <a:extLst>
              <a:ext uri="{FF2B5EF4-FFF2-40B4-BE49-F238E27FC236}">
                <a16:creationId xmlns:a16="http://schemas.microsoft.com/office/drawing/2014/main" id="{2CE19087-8FA1-4ECE-A8B1-3CDFB7733D49}"/>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328" y="0"/>
            <a:ext cx="893178" cy="5954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a:extLst>
              <a:ext uri="{FF2B5EF4-FFF2-40B4-BE49-F238E27FC236}">
                <a16:creationId xmlns:a16="http://schemas.microsoft.com/office/drawing/2014/main" id="{406E3F83-E820-41C5-B415-3C179A33565A}"/>
              </a:ext>
            </a:extLst>
          </p:cNvPr>
          <p:cNvPicPr>
            <a:picLocks noChangeAspect="1"/>
          </p:cNvPicPr>
          <p:nvPr/>
        </p:nvPicPr>
        <p:blipFill>
          <a:blip r:embed="rId9"/>
          <a:stretch>
            <a:fillRect/>
          </a:stretch>
        </p:blipFill>
        <p:spPr>
          <a:xfrm>
            <a:off x="9463610" y="2087633"/>
            <a:ext cx="1961095" cy="3838621"/>
          </a:xfrm>
          <a:prstGeom prst="rect">
            <a:avLst/>
          </a:prstGeom>
        </p:spPr>
      </p:pic>
      <p:sp>
        <p:nvSpPr>
          <p:cNvPr id="52" name="Rectangle 51">
            <a:extLst>
              <a:ext uri="{FF2B5EF4-FFF2-40B4-BE49-F238E27FC236}">
                <a16:creationId xmlns:a16="http://schemas.microsoft.com/office/drawing/2014/main" id="{3AD32823-FAF6-4ABE-B0C1-9A981FB41FDA}"/>
              </a:ext>
            </a:extLst>
          </p:cNvPr>
          <p:cNvSpPr/>
          <p:nvPr/>
        </p:nvSpPr>
        <p:spPr>
          <a:xfrm>
            <a:off x="3418855" y="6488607"/>
            <a:ext cx="2512722" cy="10640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If there are existing BMPs in the baseline condition, use different color to indicate in the map and chart (unable to select)</a:t>
            </a:r>
          </a:p>
        </p:txBody>
      </p:sp>
      <p:cxnSp>
        <p:nvCxnSpPr>
          <p:cNvPr id="53" name="Straight Arrow Connector 52">
            <a:extLst>
              <a:ext uri="{FF2B5EF4-FFF2-40B4-BE49-F238E27FC236}">
                <a16:creationId xmlns:a16="http://schemas.microsoft.com/office/drawing/2014/main" id="{AAE1519D-B0BE-4C7D-9912-F80BDA392B53}"/>
              </a:ext>
            </a:extLst>
          </p:cNvPr>
          <p:cNvCxnSpPr>
            <a:cxnSpLocks/>
            <a:stCxn id="52" idx="0"/>
          </p:cNvCxnSpPr>
          <p:nvPr/>
        </p:nvCxnSpPr>
        <p:spPr>
          <a:xfrm flipV="1">
            <a:off x="4675216" y="4155899"/>
            <a:ext cx="483217" cy="233270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5" name="Straight Arrow Connector 54">
            <a:extLst>
              <a:ext uri="{FF2B5EF4-FFF2-40B4-BE49-F238E27FC236}">
                <a16:creationId xmlns:a16="http://schemas.microsoft.com/office/drawing/2014/main" id="{5420004B-A599-466C-A682-73A3D2C9505B}"/>
              </a:ext>
            </a:extLst>
          </p:cNvPr>
          <p:cNvCxnSpPr>
            <a:cxnSpLocks/>
            <a:stCxn id="52" idx="0"/>
          </p:cNvCxnSpPr>
          <p:nvPr/>
        </p:nvCxnSpPr>
        <p:spPr>
          <a:xfrm flipV="1">
            <a:off x="4675216" y="5953700"/>
            <a:ext cx="733273" cy="53490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435499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id="{16B7FF3B-EE89-4467-8130-AD14E60304B3}"/>
              </a:ext>
            </a:extLst>
          </p:cNvPr>
          <p:cNvPicPr>
            <a:picLocks noChangeAspect="1"/>
          </p:cNvPicPr>
          <p:nvPr/>
        </p:nvPicPr>
        <p:blipFill>
          <a:blip r:embed="rId3"/>
          <a:stretch>
            <a:fillRect/>
          </a:stretch>
        </p:blipFill>
        <p:spPr>
          <a:xfrm>
            <a:off x="2833172" y="5096206"/>
            <a:ext cx="6606093" cy="1640119"/>
          </a:xfrm>
          <a:prstGeom prst="rect">
            <a:avLst/>
          </a:prstGeom>
        </p:spPr>
      </p:pic>
      <p:graphicFrame>
        <p:nvGraphicFramePr>
          <p:cNvPr id="4" name="Table 3">
            <a:extLst>
              <a:ext uri="{FF2B5EF4-FFF2-40B4-BE49-F238E27FC236}">
                <a16:creationId xmlns:a16="http://schemas.microsoft.com/office/drawing/2014/main" id="{6A698550-FB6C-4999-9E14-EED704ECF00C}"/>
              </a:ext>
            </a:extLst>
          </p:cNvPr>
          <p:cNvGraphicFramePr>
            <a:graphicFrameLocks noGrp="1"/>
          </p:cNvGraphicFramePr>
          <p:nvPr>
            <p:extLst>
              <p:ext uri="{D42A27DB-BD31-4B8C-83A1-F6EECF244321}">
                <p14:modId xmlns:p14="http://schemas.microsoft.com/office/powerpoint/2010/main" val="3980199268"/>
              </p:ext>
            </p:extLst>
          </p:nvPr>
        </p:nvGraphicFramePr>
        <p:xfrm>
          <a:off x="1010195" y="1574101"/>
          <a:ext cx="10438855" cy="5167917"/>
        </p:xfrm>
        <a:graphic>
          <a:graphicData uri="http://schemas.openxmlformats.org/drawingml/2006/table">
            <a:tbl>
              <a:tblPr firstRow="1" bandRow="1">
                <a:tableStyleId>{5940675A-B579-460E-94D1-54222C63F5DA}</a:tableStyleId>
              </a:tblPr>
              <a:tblGrid>
                <a:gridCol w="1790155">
                  <a:extLst>
                    <a:ext uri="{9D8B030D-6E8A-4147-A177-3AD203B41FA5}">
                      <a16:colId xmlns:a16="http://schemas.microsoft.com/office/drawing/2014/main" val="2745701971"/>
                    </a:ext>
                  </a:extLst>
                </a:gridCol>
                <a:gridCol w="6657977">
                  <a:extLst>
                    <a:ext uri="{9D8B030D-6E8A-4147-A177-3AD203B41FA5}">
                      <a16:colId xmlns:a16="http://schemas.microsoft.com/office/drawing/2014/main" val="3724013289"/>
                    </a:ext>
                  </a:extLst>
                </a:gridCol>
                <a:gridCol w="1990723">
                  <a:extLst>
                    <a:ext uri="{9D8B030D-6E8A-4147-A177-3AD203B41FA5}">
                      <a16:colId xmlns:a16="http://schemas.microsoft.com/office/drawing/2014/main" val="1431369543"/>
                    </a:ext>
                  </a:extLst>
                </a:gridCol>
              </a:tblGrid>
              <a:tr h="567953">
                <a:tc gridSpan="3">
                  <a:txBody>
                    <a:bodyPr/>
                    <a:lstStyle/>
                    <a:p>
                      <a:endParaRPr lang="en-CA" sz="18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CA"/>
                    </a:p>
                  </a:txBody>
                  <a:tcPr/>
                </a:tc>
                <a:tc hMerge="1">
                  <a:txBody>
                    <a:bodyPr/>
                    <a:lstStyle/>
                    <a:p>
                      <a:endParaRPr lang="en-CA" dirty="0"/>
                    </a:p>
                  </a:txBody>
                  <a:tcPr>
                    <a:lnL w="635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5523167"/>
                  </a:ext>
                </a:extLst>
              </a:tr>
              <a:tr h="2938237">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2000" dirty="0"/>
                        <a:t>Base map</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301362"/>
                  </a:ext>
                </a:extLst>
              </a:tr>
              <a:tr h="1661727">
                <a:tc vMerge="1">
                  <a:txBody>
                    <a:bodyPr/>
                    <a:lstStyle/>
                    <a:p>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CA"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7190758"/>
                  </a:ext>
                </a:extLst>
              </a:tr>
            </a:tbl>
          </a:graphicData>
        </a:graphic>
      </p:graphicFrame>
      <p:pic>
        <p:nvPicPr>
          <p:cNvPr id="57" name="Picture 56">
            <a:extLst>
              <a:ext uri="{FF2B5EF4-FFF2-40B4-BE49-F238E27FC236}">
                <a16:creationId xmlns:a16="http://schemas.microsoft.com/office/drawing/2014/main" id="{ED7C4B27-529C-433E-A880-33234F578F94}"/>
              </a:ext>
            </a:extLst>
          </p:cNvPr>
          <p:cNvPicPr>
            <a:picLocks noChangeAspect="1"/>
          </p:cNvPicPr>
          <p:nvPr/>
        </p:nvPicPr>
        <p:blipFill>
          <a:blip r:embed="rId4"/>
          <a:stretch>
            <a:fillRect/>
          </a:stretch>
        </p:blipFill>
        <p:spPr>
          <a:xfrm>
            <a:off x="1013038" y="1582510"/>
            <a:ext cx="10438855" cy="544418"/>
          </a:xfrm>
          <a:prstGeom prst="rect">
            <a:avLst/>
          </a:prstGeom>
        </p:spPr>
      </p:pic>
      <p:sp>
        <p:nvSpPr>
          <p:cNvPr id="2" name="Title 1">
            <a:extLst>
              <a:ext uri="{FF2B5EF4-FFF2-40B4-BE49-F238E27FC236}">
                <a16:creationId xmlns:a16="http://schemas.microsoft.com/office/drawing/2014/main" id="{719B0465-3D48-4D10-928A-DE0FEE17305A}"/>
              </a:ext>
            </a:extLst>
          </p:cNvPr>
          <p:cNvSpPr>
            <a:spLocks noGrp="1"/>
          </p:cNvSpPr>
          <p:nvPr>
            <p:ph type="title"/>
          </p:nvPr>
        </p:nvSpPr>
        <p:spPr>
          <a:xfrm>
            <a:off x="838202" y="365125"/>
            <a:ext cx="10515600" cy="1111250"/>
          </a:xfrm>
        </p:spPr>
        <p:txBody>
          <a:bodyPr>
            <a:normAutofit fontScale="90000"/>
          </a:bodyPr>
          <a:lstStyle/>
          <a:p>
            <a:r>
              <a:rPr lang="en-CA" dirty="0"/>
              <a:t>ESAT Layout (3)</a:t>
            </a:r>
            <a:br>
              <a:rPr lang="en-CA" dirty="0"/>
            </a:br>
            <a:r>
              <a:rPr lang="en-CA" b="1" i="1" dirty="0">
                <a:solidFill>
                  <a:schemeClr val="accent1"/>
                </a:solidFill>
              </a:rPr>
              <a:t>Optimization mode – Setting chart select </a:t>
            </a:r>
          </a:p>
        </p:txBody>
      </p:sp>
      <p:sp>
        <p:nvSpPr>
          <p:cNvPr id="10" name="TextBox 9">
            <a:extLst>
              <a:ext uri="{FF2B5EF4-FFF2-40B4-BE49-F238E27FC236}">
                <a16:creationId xmlns:a16="http://schemas.microsoft.com/office/drawing/2014/main" id="{49FE5587-7E6B-43F5-935F-73191CB31E37}"/>
              </a:ext>
            </a:extLst>
          </p:cNvPr>
          <p:cNvSpPr txBox="1"/>
          <p:nvPr/>
        </p:nvSpPr>
        <p:spPr>
          <a:xfrm>
            <a:off x="1476398" y="2691652"/>
            <a:ext cx="131200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CA" b="1" dirty="0"/>
              <a:t>BMP Type 1</a:t>
            </a:r>
          </a:p>
        </p:txBody>
      </p:sp>
      <p:sp>
        <p:nvSpPr>
          <p:cNvPr id="11" name="TextBox 10">
            <a:extLst>
              <a:ext uri="{FF2B5EF4-FFF2-40B4-BE49-F238E27FC236}">
                <a16:creationId xmlns:a16="http://schemas.microsoft.com/office/drawing/2014/main" id="{9406B90C-5291-4545-90F5-D01828378584}"/>
              </a:ext>
            </a:extLst>
          </p:cNvPr>
          <p:cNvSpPr txBox="1"/>
          <p:nvPr/>
        </p:nvSpPr>
        <p:spPr>
          <a:xfrm>
            <a:off x="1476396" y="3060984"/>
            <a:ext cx="1412371" cy="369332"/>
          </a:xfrm>
          <a:prstGeom prst="rect">
            <a:avLst/>
          </a:prstGeom>
          <a:noFill/>
        </p:spPr>
        <p:txBody>
          <a:bodyPr wrap="square" rtlCol="0">
            <a:spAutoFit/>
          </a:bodyPr>
          <a:lstStyle/>
          <a:p>
            <a:r>
              <a:rPr lang="en-CA" dirty="0"/>
              <a:t>BMP Type 2</a:t>
            </a:r>
          </a:p>
        </p:txBody>
      </p:sp>
      <p:sp>
        <p:nvSpPr>
          <p:cNvPr id="12" name="TextBox 11">
            <a:extLst>
              <a:ext uri="{FF2B5EF4-FFF2-40B4-BE49-F238E27FC236}">
                <a16:creationId xmlns:a16="http://schemas.microsoft.com/office/drawing/2014/main" id="{91036196-D264-45CE-9730-9F3A32DA5476}"/>
              </a:ext>
            </a:extLst>
          </p:cNvPr>
          <p:cNvSpPr txBox="1"/>
          <p:nvPr/>
        </p:nvSpPr>
        <p:spPr>
          <a:xfrm>
            <a:off x="1476396" y="3464725"/>
            <a:ext cx="1412371" cy="369332"/>
          </a:xfrm>
          <a:prstGeom prst="rect">
            <a:avLst/>
          </a:prstGeom>
          <a:noFill/>
        </p:spPr>
        <p:txBody>
          <a:bodyPr wrap="square" rtlCol="0">
            <a:spAutoFit/>
          </a:bodyPr>
          <a:lstStyle/>
          <a:p>
            <a:r>
              <a:rPr lang="en-CA" dirty="0"/>
              <a:t>BMP Type 3</a:t>
            </a:r>
          </a:p>
        </p:txBody>
      </p:sp>
      <p:sp>
        <p:nvSpPr>
          <p:cNvPr id="13" name="TextBox 12">
            <a:extLst>
              <a:ext uri="{FF2B5EF4-FFF2-40B4-BE49-F238E27FC236}">
                <a16:creationId xmlns:a16="http://schemas.microsoft.com/office/drawing/2014/main" id="{8E1FFC39-D3A0-4234-9CC6-C869F25293D6}"/>
              </a:ext>
            </a:extLst>
          </p:cNvPr>
          <p:cNvSpPr txBox="1"/>
          <p:nvPr/>
        </p:nvSpPr>
        <p:spPr>
          <a:xfrm>
            <a:off x="1038758" y="2322320"/>
            <a:ext cx="1809733" cy="369332"/>
          </a:xfrm>
          <a:prstGeom prst="rect">
            <a:avLst/>
          </a:prstGeom>
          <a:noFill/>
        </p:spPr>
        <p:txBody>
          <a:bodyPr wrap="square" rtlCol="0">
            <a:spAutoFit/>
          </a:bodyPr>
          <a:lstStyle/>
          <a:p>
            <a:r>
              <a:rPr lang="en-CA" dirty="0"/>
              <a:t>Watershed Name</a:t>
            </a:r>
          </a:p>
        </p:txBody>
      </p:sp>
      <p:cxnSp>
        <p:nvCxnSpPr>
          <p:cNvPr id="15" name="Connector: Elbow 14">
            <a:extLst>
              <a:ext uri="{FF2B5EF4-FFF2-40B4-BE49-F238E27FC236}">
                <a16:creationId xmlns:a16="http://schemas.microsoft.com/office/drawing/2014/main" id="{4CAFBEA0-BC2C-4C37-9F14-472C6CB1AB3E}"/>
              </a:ext>
            </a:extLst>
          </p:cNvPr>
          <p:cNvCxnSpPr>
            <a:cxnSpLocks/>
          </p:cNvCxnSpPr>
          <p:nvPr/>
        </p:nvCxnSpPr>
        <p:spPr>
          <a:xfrm rot="16200000" flipH="1">
            <a:off x="1303525" y="2652801"/>
            <a:ext cx="329703" cy="186149"/>
          </a:xfrm>
          <a:prstGeom prst="bentConnector3">
            <a:avLst>
              <a:gd name="adj1" fmla="val 100426"/>
            </a:avLst>
          </a:prstGeom>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74660BA7-FAF6-4232-9A5E-B78EEF769504}"/>
              </a:ext>
            </a:extLst>
          </p:cNvPr>
          <p:cNvCxnSpPr>
            <a:cxnSpLocks/>
            <a:endCxn id="11" idx="1"/>
          </p:cNvCxnSpPr>
          <p:nvPr/>
        </p:nvCxnSpPr>
        <p:spPr>
          <a:xfrm rot="16200000" flipH="1">
            <a:off x="1120067" y="2889321"/>
            <a:ext cx="609312" cy="10334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966DB6A-03E4-40D5-9BFB-AAA6BED89D89}"/>
              </a:ext>
            </a:extLst>
          </p:cNvPr>
          <p:cNvCxnSpPr>
            <a:cxnSpLocks/>
            <a:endCxn id="12" idx="1"/>
          </p:cNvCxnSpPr>
          <p:nvPr/>
        </p:nvCxnSpPr>
        <p:spPr>
          <a:xfrm rot="16200000" flipH="1">
            <a:off x="918195" y="3091190"/>
            <a:ext cx="1013056" cy="10334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6" name="Flowchart: Extract 15">
            <a:extLst>
              <a:ext uri="{FF2B5EF4-FFF2-40B4-BE49-F238E27FC236}">
                <a16:creationId xmlns:a16="http://schemas.microsoft.com/office/drawing/2014/main" id="{9337D849-34B8-4B17-95F2-D16AAD3E4D24}"/>
              </a:ext>
            </a:extLst>
          </p:cNvPr>
          <p:cNvSpPr/>
          <p:nvPr/>
        </p:nvSpPr>
        <p:spPr>
          <a:xfrm rot="5400000">
            <a:off x="2665742" y="4239672"/>
            <a:ext cx="446049" cy="20072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7" name="Group 16">
            <a:extLst>
              <a:ext uri="{FF2B5EF4-FFF2-40B4-BE49-F238E27FC236}">
                <a16:creationId xmlns:a16="http://schemas.microsoft.com/office/drawing/2014/main" id="{3E2DEEC3-0D6E-4463-A2F6-D613D72BEAA8}"/>
              </a:ext>
            </a:extLst>
          </p:cNvPr>
          <p:cNvGrpSpPr/>
          <p:nvPr/>
        </p:nvGrpSpPr>
        <p:grpSpPr>
          <a:xfrm>
            <a:off x="4048125" y="2447925"/>
            <a:ext cx="4993109" cy="2338156"/>
            <a:chOff x="2888907" y="1800530"/>
            <a:chExt cx="7059834" cy="4228749"/>
          </a:xfrm>
        </p:grpSpPr>
        <p:sp>
          <p:nvSpPr>
            <p:cNvPr id="19" name="Rectangle 18">
              <a:extLst>
                <a:ext uri="{FF2B5EF4-FFF2-40B4-BE49-F238E27FC236}">
                  <a16:creationId xmlns:a16="http://schemas.microsoft.com/office/drawing/2014/main" id="{E686D646-B06A-4212-B79B-753EDF1FBD4D}"/>
                </a:ext>
              </a:extLst>
            </p:cNvPr>
            <p:cNvSpPr/>
            <p:nvPr/>
          </p:nvSpPr>
          <p:spPr>
            <a:xfrm>
              <a:off x="9631194" y="4768349"/>
              <a:ext cx="269966" cy="836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t>
              </a:r>
            </a:p>
            <a:p>
              <a:pPr algn="ctr"/>
              <a:endParaRPr lang="en-CA" dirty="0"/>
            </a:p>
            <a:p>
              <a:pPr algn="ctr"/>
              <a:r>
                <a:rPr lang="en-CA" dirty="0">
                  <a:sym typeface="Symbol" panose="05050102010706020507" pitchFamily="18" charset="2"/>
                </a:rPr>
                <a:t></a:t>
              </a:r>
              <a:endParaRPr lang="en-CA" dirty="0"/>
            </a:p>
          </p:txBody>
        </p:sp>
        <p:pic>
          <p:nvPicPr>
            <p:cNvPr id="23" name="Graphic 22" descr="World">
              <a:extLst>
                <a:ext uri="{FF2B5EF4-FFF2-40B4-BE49-F238E27FC236}">
                  <a16:creationId xmlns:a16="http://schemas.microsoft.com/office/drawing/2014/main" id="{9507020A-1811-4735-A2F3-4B68E21537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88741" y="5669279"/>
              <a:ext cx="360000" cy="360000"/>
            </a:xfrm>
            <a:prstGeom prst="rect">
              <a:avLst/>
            </a:prstGeom>
          </p:spPr>
        </p:pic>
        <p:sp>
          <p:nvSpPr>
            <p:cNvPr id="25" name="Freeform: Shape 24">
              <a:extLst>
                <a:ext uri="{FF2B5EF4-FFF2-40B4-BE49-F238E27FC236}">
                  <a16:creationId xmlns:a16="http://schemas.microsoft.com/office/drawing/2014/main" id="{7FA3ECCB-EAD4-4CEC-9AA3-23E6992DCE8D}"/>
                </a:ext>
              </a:extLst>
            </p:cNvPr>
            <p:cNvSpPr/>
            <p:nvPr/>
          </p:nvSpPr>
          <p:spPr>
            <a:xfrm>
              <a:off x="2888907" y="1800530"/>
              <a:ext cx="3891327" cy="4176595"/>
            </a:xfrm>
            <a:custGeom>
              <a:avLst/>
              <a:gdLst>
                <a:gd name="connsiteX0" fmla="*/ 2118266 w 3643907"/>
                <a:gd name="connsiteY0" fmla="*/ 87427 h 4033235"/>
                <a:gd name="connsiteX1" fmla="*/ 1691546 w 3643907"/>
                <a:gd name="connsiteY1" fmla="*/ 122261 h 4033235"/>
                <a:gd name="connsiteX2" fmla="*/ 1447706 w 3643907"/>
                <a:gd name="connsiteY2" fmla="*/ 200638 h 4033235"/>
                <a:gd name="connsiteX3" fmla="*/ 1108071 w 3643907"/>
                <a:gd name="connsiteY3" fmla="*/ 305141 h 4033235"/>
                <a:gd name="connsiteX4" fmla="*/ 925191 w 3643907"/>
                <a:gd name="connsiteY4" fmla="*/ 575107 h 4033235"/>
                <a:gd name="connsiteX5" fmla="*/ 925191 w 3643907"/>
                <a:gd name="connsiteY5" fmla="*/ 879907 h 4033235"/>
                <a:gd name="connsiteX6" fmla="*/ 881648 w 3643907"/>
                <a:gd name="connsiteY6" fmla="*/ 1263084 h 4033235"/>
                <a:gd name="connsiteX7" fmla="*/ 794563 w 3643907"/>
                <a:gd name="connsiteY7" fmla="*/ 1332752 h 4033235"/>
                <a:gd name="connsiteX8" fmla="*/ 585557 w 3643907"/>
                <a:gd name="connsiteY8" fmla="*/ 1393712 h 4033235"/>
                <a:gd name="connsiteX9" fmla="*/ 454928 w 3643907"/>
                <a:gd name="connsiteY9" fmla="*/ 1524341 h 4033235"/>
                <a:gd name="connsiteX10" fmla="*/ 385260 w 3643907"/>
                <a:gd name="connsiteY10" fmla="*/ 1715930 h 4033235"/>
                <a:gd name="connsiteX11" fmla="*/ 428803 w 3643907"/>
                <a:gd name="connsiteY11" fmla="*/ 2064272 h 4033235"/>
                <a:gd name="connsiteX12" fmla="*/ 515888 w 3643907"/>
                <a:gd name="connsiteY12" fmla="*/ 2203610 h 4033235"/>
                <a:gd name="connsiteX13" fmla="*/ 838106 w 3643907"/>
                <a:gd name="connsiteY13" fmla="*/ 2395198 h 4033235"/>
                <a:gd name="connsiteX14" fmla="*/ 1020986 w 3643907"/>
                <a:gd name="connsiteY14" fmla="*/ 2560661 h 4033235"/>
                <a:gd name="connsiteX15" fmla="*/ 1055820 w 3643907"/>
                <a:gd name="connsiteY15" fmla="*/ 2708707 h 4033235"/>
                <a:gd name="connsiteX16" fmla="*/ 1038403 w 3643907"/>
                <a:gd name="connsiteY16" fmla="*/ 2865461 h 4033235"/>
                <a:gd name="connsiteX17" fmla="*/ 751020 w 3643907"/>
                <a:gd name="connsiteY17" fmla="*/ 3118010 h 4033235"/>
                <a:gd name="connsiteX18" fmla="*/ 454928 w 3643907"/>
                <a:gd name="connsiteY18" fmla="*/ 3318307 h 4033235"/>
                <a:gd name="connsiteX19" fmla="*/ 176254 w 3643907"/>
                <a:gd name="connsiteY19" fmla="*/ 3466352 h 4033235"/>
                <a:gd name="connsiteX20" fmla="*/ 89168 w 3643907"/>
                <a:gd name="connsiteY20" fmla="*/ 3596981 h 4033235"/>
                <a:gd name="connsiteX21" fmla="*/ 36917 w 3643907"/>
                <a:gd name="connsiteY21" fmla="*/ 3823404 h 4033235"/>
                <a:gd name="connsiteX22" fmla="*/ 97877 w 3643907"/>
                <a:gd name="connsiteY22" fmla="*/ 3971450 h 4033235"/>
                <a:gd name="connsiteX23" fmla="*/ 1099363 w 3643907"/>
                <a:gd name="connsiteY23" fmla="*/ 4032410 h 4033235"/>
                <a:gd name="connsiteX24" fmla="*/ 1648003 w 3643907"/>
                <a:gd name="connsiteY24" fmla="*/ 3997575 h 4033235"/>
                <a:gd name="connsiteX25" fmla="*/ 2248894 w 3643907"/>
                <a:gd name="connsiteY25" fmla="*/ 3875655 h 4033235"/>
                <a:gd name="connsiteX26" fmla="*/ 2562403 w 3643907"/>
                <a:gd name="connsiteY26" fmla="*/ 3605690 h 4033235"/>
                <a:gd name="connsiteX27" fmla="*/ 3137168 w 3643907"/>
                <a:gd name="connsiteY27" fmla="*/ 3248638 h 4033235"/>
                <a:gd name="connsiteX28" fmla="*/ 3407134 w 3643907"/>
                <a:gd name="connsiteY28" fmla="*/ 2734832 h 4033235"/>
                <a:gd name="connsiteX29" fmla="*/ 3642266 w 3643907"/>
                <a:gd name="connsiteY29" fmla="*/ 2116524 h 4033235"/>
                <a:gd name="connsiteX30" fmla="*/ 3502928 w 3643907"/>
                <a:gd name="connsiteY30" fmla="*/ 1637552 h 4033235"/>
                <a:gd name="connsiteX31" fmla="*/ 3337466 w 3643907"/>
                <a:gd name="connsiteY31" fmla="*/ 1210832 h 4033235"/>
                <a:gd name="connsiteX32" fmla="*/ 3598723 w 3643907"/>
                <a:gd name="connsiteY32" fmla="*/ 827655 h 4033235"/>
                <a:gd name="connsiteX33" fmla="*/ 3520346 w 3643907"/>
                <a:gd name="connsiteY33" fmla="*/ 322558 h 4033235"/>
                <a:gd name="connsiteX34" fmla="*/ 3172003 w 3643907"/>
                <a:gd name="connsiteY34" fmla="*/ 87427 h 4033235"/>
                <a:gd name="connsiteX35" fmla="*/ 2423066 w 3643907"/>
                <a:gd name="connsiteY35" fmla="*/ 341 h 4033235"/>
                <a:gd name="connsiteX36" fmla="*/ 2118266 w 3643907"/>
                <a:gd name="connsiteY36" fmla="*/ 87427 h 4033235"/>
                <a:gd name="connsiteX0" fmla="*/ 2093566 w 3619207"/>
                <a:gd name="connsiteY0" fmla="*/ 87427 h 4054379"/>
                <a:gd name="connsiteX1" fmla="*/ 1666846 w 3619207"/>
                <a:gd name="connsiteY1" fmla="*/ 122261 h 4054379"/>
                <a:gd name="connsiteX2" fmla="*/ 1423006 w 3619207"/>
                <a:gd name="connsiteY2" fmla="*/ 200638 h 4054379"/>
                <a:gd name="connsiteX3" fmla="*/ 1083371 w 3619207"/>
                <a:gd name="connsiteY3" fmla="*/ 305141 h 4054379"/>
                <a:gd name="connsiteX4" fmla="*/ 900491 w 3619207"/>
                <a:gd name="connsiteY4" fmla="*/ 575107 h 4054379"/>
                <a:gd name="connsiteX5" fmla="*/ 900491 w 3619207"/>
                <a:gd name="connsiteY5" fmla="*/ 879907 h 4054379"/>
                <a:gd name="connsiteX6" fmla="*/ 856948 w 3619207"/>
                <a:gd name="connsiteY6" fmla="*/ 1263084 h 4054379"/>
                <a:gd name="connsiteX7" fmla="*/ 769863 w 3619207"/>
                <a:gd name="connsiteY7" fmla="*/ 1332752 h 4054379"/>
                <a:gd name="connsiteX8" fmla="*/ 560857 w 3619207"/>
                <a:gd name="connsiteY8" fmla="*/ 1393712 h 4054379"/>
                <a:gd name="connsiteX9" fmla="*/ 430228 w 3619207"/>
                <a:gd name="connsiteY9" fmla="*/ 1524341 h 4054379"/>
                <a:gd name="connsiteX10" fmla="*/ 360560 w 3619207"/>
                <a:gd name="connsiteY10" fmla="*/ 1715930 h 4054379"/>
                <a:gd name="connsiteX11" fmla="*/ 404103 w 3619207"/>
                <a:gd name="connsiteY11" fmla="*/ 2064272 h 4054379"/>
                <a:gd name="connsiteX12" fmla="*/ 491188 w 3619207"/>
                <a:gd name="connsiteY12" fmla="*/ 2203610 h 4054379"/>
                <a:gd name="connsiteX13" fmla="*/ 813406 w 3619207"/>
                <a:gd name="connsiteY13" fmla="*/ 2395198 h 4054379"/>
                <a:gd name="connsiteX14" fmla="*/ 996286 w 3619207"/>
                <a:gd name="connsiteY14" fmla="*/ 2560661 h 4054379"/>
                <a:gd name="connsiteX15" fmla="*/ 1031120 w 3619207"/>
                <a:gd name="connsiteY15" fmla="*/ 2708707 h 4054379"/>
                <a:gd name="connsiteX16" fmla="*/ 1013703 w 3619207"/>
                <a:gd name="connsiteY16" fmla="*/ 2865461 h 4054379"/>
                <a:gd name="connsiteX17" fmla="*/ 726320 w 3619207"/>
                <a:gd name="connsiteY17" fmla="*/ 3118010 h 4054379"/>
                <a:gd name="connsiteX18" fmla="*/ 430228 w 3619207"/>
                <a:gd name="connsiteY18" fmla="*/ 3318307 h 4054379"/>
                <a:gd name="connsiteX19" fmla="*/ 151554 w 3619207"/>
                <a:gd name="connsiteY19" fmla="*/ 3466352 h 4054379"/>
                <a:gd name="connsiteX20" fmla="*/ 64468 w 3619207"/>
                <a:gd name="connsiteY20" fmla="*/ 3596981 h 4054379"/>
                <a:gd name="connsiteX21" fmla="*/ 12217 w 3619207"/>
                <a:gd name="connsiteY21" fmla="*/ 3823404 h 4054379"/>
                <a:gd name="connsiteX22" fmla="*/ 114751 w 3619207"/>
                <a:gd name="connsiteY22" fmla="*/ 4039081 h 4054379"/>
                <a:gd name="connsiteX23" fmla="*/ 1074663 w 3619207"/>
                <a:gd name="connsiteY23" fmla="*/ 4032410 h 4054379"/>
                <a:gd name="connsiteX24" fmla="*/ 1623303 w 3619207"/>
                <a:gd name="connsiteY24" fmla="*/ 3997575 h 4054379"/>
                <a:gd name="connsiteX25" fmla="*/ 2224194 w 3619207"/>
                <a:gd name="connsiteY25" fmla="*/ 3875655 h 4054379"/>
                <a:gd name="connsiteX26" fmla="*/ 2537703 w 3619207"/>
                <a:gd name="connsiteY26" fmla="*/ 3605690 h 4054379"/>
                <a:gd name="connsiteX27" fmla="*/ 3112468 w 3619207"/>
                <a:gd name="connsiteY27" fmla="*/ 3248638 h 4054379"/>
                <a:gd name="connsiteX28" fmla="*/ 3382434 w 3619207"/>
                <a:gd name="connsiteY28" fmla="*/ 2734832 h 4054379"/>
                <a:gd name="connsiteX29" fmla="*/ 3617566 w 3619207"/>
                <a:gd name="connsiteY29" fmla="*/ 2116524 h 4054379"/>
                <a:gd name="connsiteX30" fmla="*/ 3478228 w 3619207"/>
                <a:gd name="connsiteY30" fmla="*/ 1637552 h 4054379"/>
                <a:gd name="connsiteX31" fmla="*/ 3312766 w 3619207"/>
                <a:gd name="connsiteY31" fmla="*/ 1210832 h 4054379"/>
                <a:gd name="connsiteX32" fmla="*/ 3574023 w 3619207"/>
                <a:gd name="connsiteY32" fmla="*/ 827655 h 4054379"/>
                <a:gd name="connsiteX33" fmla="*/ 3495646 w 3619207"/>
                <a:gd name="connsiteY33" fmla="*/ 322558 h 4054379"/>
                <a:gd name="connsiteX34" fmla="*/ 3147303 w 3619207"/>
                <a:gd name="connsiteY34" fmla="*/ 87427 h 4054379"/>
                <a:gd name="connsiteX35" fmla="*/ 2398366 w 3619207"/>
                <a:gd name="connsiteY35" fmla="*/ 341 h 4054379"/>
                <a:gd name="connsiteX36" fmla="*/ 2093566 w 3619207"/>
                <a:gd name="connsiteY36" fmla="*/ 87427 h 4054379"/>
                <a:gd name="connsiteX0" fmla="*/ 2093566 w 3618850"/>
                <a:gd name="connsiteY0" fmla="*/ 87427 h 4054379"/>
                <a:gd name="connsiteX1" fmla="*/ 1666846 w 3618850"/>
                <a:gd name="connsiteY1" fmla="*/ 122261 h 4054379"/>
                <a:gd name="connsiteX2" fmla="*/ 1423006 w 3618850"/>
                <a:gd name="connsiteY2" fmla="*/ 200638 h 4054379"/>
                <a:gd name="connsiteX3" fmla="*/ 1083371 w 3618850"/>
                <a:gd name="connsiteY3" fmla="*/ 305141 h 4054379"/>
                <a:gd name="connsiteX4" fmla="*/ 900491 w 3618850"/>
                <a:gd name="connsiteY4" fmla="*/ 575107 h 4054379"/>
                <a:gd name="connsiteX5" fmla="*/ 900491 w 3618850"/>
                <a:gd name="connsiteY5" fmla="*/ 879907 h 4054379"/>
                <a:gd name="connsiteX6" fmla="*/ 856948 w 3618850"/>
                <a:gd name="connsiteY6" fmla="*/ 1263084 h 4054379"/>
                <a:gd name="connsiteX7" fmla="*/ 769863 w 3618850"/>
                <a:gd name="connsiteY7" fmla="*/ 1332752 h 4054379"/>
                <a:gd name="connsiteX8" fmla="*/ 560857 w 3618850"/>
                <a:gd name="connsiteY8" fmla="*/ 1393712 h 4054379"/>
                <a:gd name="connsiteX9" fmla="*/ 430228 w 3618850"/>
                <a:gd name="connsiteY9" fmla="*/ 1524341 h 4054379"/>
                <a:gd name="connsiteX10" fmla="*/ 360560 w 3618850"/>
                <a:gd name="connsiteY10" fmla="*/ 1715930 h 4054379"/>
                <a:gd name="connsiteX11" fmla="*/ 404103 w 3618850"/>
                <a:gd name="connsiteY11" fmla="*/ 2064272 h 4054379"/>
                <a:gd name="connsiteX12" fmla="*/ 491188 w 3618850"/>
                <a:gd name="connsiteY12" fmla="*/ 2203610 h 4054379"/>
                <a:gd name="connsiteX13" fmla="*/ 813406 w 3618850"/>
                <a:gd name="connsiteY13" fmla="*/ 2395198 h 4054379"/>
                <a:gd name="connsiteX14" fmla="*/ 996286 w 3618850"/>
                <a:gd name="connsiteY14" fmla="*/ 2560661 h 4054379"/>
                <a:gd name="connsiteX15" fmla="*/ 1031120 w 3618850"/>
                <a:gd name="connsiteY15" fmla="*/ 2708707 h 4054379"/>
                <a:gd name="connsiteX16" fmla="*/ 1013703 w 3618850"/>
                <a:gd name="connsiteY16" fmla="*/ 2865461 h 4054379"/>
                <a:gd name="connsiteX17" fmla="*/ 726320 w 3618850"/>
                <a:gd name="connsiteY17" fmla="*/ 3118010 h 4054379"/>
                <a:gd name="connsiteX18" fmla="*/ 430228 w 3618850"/>
                <a:gd name="connsiteY18" fmla="*/ 3318307 h 4054379"/>
                <a:gd name="connsiteX19" fmla="*/ 151554 w 3618850"/>
                <a:gd name="connsiteY19" fmla="*/ 3466352 h 4054379"/>
                <a:gd name="connsiteX20" fmla="*/ 64468 w 3618850"/>
                <a:gd name="connsiteY20" fmla="*/ 3596981 h 4054379"/>
                <a:gd name="connsiteX21" fmla="*/ 12217 w 3618850"/>
                <a:gd name="connsiteY21" fmla="*/ 3823404 h 4054379"/>
                <a:gd name="connsiteX22" fmla="*/ 114751 w 3618850"/>
                <a:gd name="connsiteY22" fmla="*/ 4039081 h 4054379"/>
                <a:gd name="connsiteX23" fmla="*/ 1074663 w 3618850"/>
                <a:gd name="connsiteY23" fmla="*/ 4032410 h 4054379"/>
                <a:gd name="connsiteX24" fmla="*/ 1623303 w 3618850"/>
                <a:gd name="connsiteY24" fmla="*/ 3997575 h 4054379"/>
                <a:gd name="connsiteX25" fmla="*/ 2224194 w 3618850"/>
                <a:gd name="connsiteY25" fmla="*/ 3875655 h 4054379"/>
                <a:gd name="connsiteX26" fmla="*/ 2537703 w 3618850"/>
                <a:gd name="connsiteY26" fmla="*/ 3605690 h 4054379"/>
                <a:gd name="connsiteX27" fmla="*/ 3112468 w 3618850"/>
                <a:gd name="connsiteY27" fmla="*/ 3248638 h 4054379"/>
                <a:gd name="connsiteX28" fmla="*/ 3382434 w 3618850"/>
                <a:gd name="connsiteY28" fmla="*/ 2734832 h 4054379"/>
                <a:gd name="connsiteX29" fmla="*/ 3617566 w 3618850"/>
                <a:gd name="connsiteY29" fmla="*/ 2116524 h 4054379"/>
                <a:gd name="connsiteX30" fmla="*/ 3478228 w 3618850"/>
                <a:gd name="connsiteY30" fmla="*/ 1637552 h 4054379"/>
                <a:gd name="connsiteX31" fmla="*/ 3512323 w 3618850"/>
                <a:gd name="connsiteY31" fmla="*/ 1219287 h 4054379"/>
                <a:gd name="connsiteX32" fmla="*/ 3574023 w 3618850"/>
                <a:gd name="connsiteY32" fmla="*/ 827655 h 4054379"/>
                <a:gd name="connsiteX33" fmla="*/ 3495646 w 3618850"/>
                <a:gd name="connsiteY33" fmla="*/ 322558 h 4054379"/>
                <a:gd name="connsiteX34" fmla="*/ 3147303 w 3618850"/>
                <a:gd name="connsiteY34" fmla="*/ 87427 h 4054379"/>
                <a:gd name="connsiteX35" fmla="*/ 2398366 w 3618850"/>
                <a:gd name="connsiteY35" fmla="*/ 341 h 4054379"/>
                <a:gd name="connsiteX36" fmla="*/ 2093566 w 3618850"/>
                <a:gd name="connsiteY36" fmla="*/ 87427 h 4054379"/>
                <a:gd name="connsiteX0" fmla="*/ 2093566 w 3715411"/>
                <a:gd name="connsiteY0" fmla="*/ 87427 h 4054379"/>
                <a:gd name="connsiteX1" fmla="*/ 1666846 w 3715411"/>
                <a:gd name="connsiteY1" fmla="*/ 122261 h 4054379"/>
                <a:gd name="connsiteX2" fmla="*/ 1423006 w 3715411"/>
                <a:gd name="connsiteY2" fmla="*/ 200638 h 4054379"/>
                <a:gd name="connsiteX3" fmla="*/ 1083371 w 3715411"/>
                <a:gd name="connsiteY3" fmla="*/ 305141 h 4054379"/>
                <a:gd name="connsiteX4" fmla="*/ 900491 w 3715411"/>
                <a:gd name="connsiteY4" fmla="*/ 575107 h 4054379"/>
                <a:gd name="connsiteX5" fmla="*/ 900491 w 3715411"/>
                <a:gd name="connsiteY5" fmla="*/ 879907 h 4054379"/>
                <a:gd name="connsiteX6" fmla="*/ 856948 w 3715411"/>
                <a:gd name="connsiteY6" fmla="*/ 1263084 h 4054379"/>
                <a:gd name="connsiteX7" fmla="*/ 769863 w 3715411"/>
                <a:gd name="connsiteY7" fmla="*/ 1332752 h 4054379"/>
                <a:gd name="connsiteX8" fmla="*/ 560857 w 3715411"/>
                <a:gd name="connsiteY8" fmla="*/ 1393712 h 4054379"/>
                <a:gd name="connsiteX9" fmla="*/ 430228 w 3715411"/>
                <a:gd name="connsiteY9" fmla="*/ 1524341 h 4054379"/>
                <a:gd name="connsiteX10" fmla="*/ 360560 w 3715411"/>
                <a:gd name="connsiteY10" fmla="*/ 1715930 h 4054379"/>
                <a:gd name="connsiteX11" fmla="*/ 404103 w 3715411"/>
                <a:gd name="connsiteY11" fmla="*/ 2064272 h 4054379"/>
                <a:gd name="connsiteX12" fmla="*/ 491188 w 3715411"/>
                <a:gd name="connsiteY12" fmla="*/ 2203610 h 4054379"/>
                <a:gd name="connsiteX13" fmla="*/ 813406 w 3715411"/>
                <a:gd name="connsiteY13" fmla="*/ 2395198 h 4054379"/>
                <a:gd name="connsiteX14" fmla="*/ 996286 w 3715411"/>
                <a:gd name="connsiteY14" fmla="*/ 2560661 h 4054379"/>
                <a:gd name="connsiteX15" fmla="*/ 1031120 w 3715411"/>
                <a:gd name="connsiteY15" fmla="*/ 2708707 h 4054379"/>
                <a:gd name="connsiteX16" fmla="*/ 1013703 w 3715411"/>
                <a:gd name="connsiteY16" fmla="*/ 2865461 h 4054379"/>
                <a:gd name="connsiteX17" fmla="*/ 726320 w 3715411"/>
                <a:gd name="connsiteY17" fmla="*/ 3118010 h 4054379"/>
                <a:gd name="connsiteX18" fmla="*/ 430228 w 3715411"/>
                <a:gd name="connsiteY18" fmla="*/ 3318307 h 4054379"/>
                <a:gd name="connsiteX19" fmla="*/ 151554 w 3715411"/>
                <a:gd name="connsiteY19" fmla="*/ 3466352 h 4054379"/>
                <a:gd name="connsiteX20" fmla="*/ 64468 w 3715411"/>
                <a:gd name="connsiteY20" fmla="*/ 3596981 h 4054379"/>
                <a:gd name="connsiteX21" fmla="*/ 12217 w 3715411"/>
                <a:gd name="connsiteY21" fmla="*/ 3823404 h 4054379"/>
                <a:gd name="connsiteX22" fmla="*/ 114751 w 3715411"/>
                <a:gd name="connsiteY22" fmla="*/ 4039081 h 4054379"/>
                <a:gd name="connsiteX23" fmla="*/ 1074663 w 3715411"/>
                <a:gd name="connsiteY23" fmla="*/ 4032410 h 4054379"/>
                <a:gd name="connsiteX24" fmla="*/ 1623303 w 3715411"/>
                <a:gd name="connsiteY24" fmla="*/ 3997575 h 4054379"/>
                <a:gd name="connsiteX25" fmla="*/ 2224194 w 3715411"/>
                <a:gd name="connsiteY25" fmla="*/ 3875655 h 4054379"/>
                <a:gd name="connsiteX26" fmla="*/ 2537703 w 3715411"/>
                <a:gd name="connsiteY26" fmla="*/ 3605690 h 4054379"/>
                <a:gd name="connsiteX27" fmla="*/ 3112468 w 3715411"/>
                <a:gd name="connsiteY27" fmla="*/ 3248638 h 4054379"/>
                <a:gd name="connsiteX28" fmla="*/ 3382434 w 3715411"/>
                <a:gd name="connsiteY28" fmla="*/ 2734832 h 4054379"/>
                <a:gd name="connsiteX29" fmla="*/ 3617566 w 3715411"/>
                <a:gd name="connsiteY29" fmla="*/ 2116524 h 4054379"/>
                <a:gd name="connsiteX30" fmla="*/ 3478228 w 3715411"/>
                <a:gd name="connsiteY30" fmla="*/ 1637552 h 4054379"/>
                <a:gd name="connsiteX31" fmla="*/ 3512323 w 3715411"/>
                <a:gd name="connsiteY31" fmla="*/ 1219287 h 4054379"/>
                <a:gd name="connsiteX32" fmla="*/ 3715377 w 3715411"/>
                <a:gd name="connsiteY32" fmla="*/ 785386 h 4054379"/>
                <a:gd name="connsiteX33" fmla="*/ 3495646 w 3715411"/>
                <a:gd name="connsiteY33" fmla="*/ 322558 h 4054379"/>
                <a:gd name="connsiteX34" fmla="*/ 3147303 w 3715411"/>
                <a:gd name="connsiteY34" fmla="*/ 87427 h 4054379"/>
                <a:gd name="connsiteX35" fmla="*/ 2398366 w 3715411"/>
                <a:gd name="connsiteY35" fmla="*/ 341 h 4054379"/>
                <a:gd name="connsiteX36" fmla="*/ 2093566 w 3715411"/>
                <a:gd name="connsiteY36" fmla="*/ 87427 h 4054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715411" h="4054379">
                  <a:moveTo>
                    <a:pt x="2093566" y="87427"/>
                  </a:moveTo>
                  <a:cubicBezTo>
                    <a:pt x="1971646" y="107747"/>
                    <a:pt x="1778606" y="103393"/>
                    <a:pt x="1666846" y="122261"/>
                  </a:cubicBezTo>
                  <a:cubicBezTo>
                    <a:pt x="1555086" y="141129"/>
                    <a:pt x="1423006" y="200638"/>
                    <a:pt x="1423006" y="200638"/>
                  </a:cubicBezTo>
                  <a:cubicBezTo>
                    <a:pt x="1325760" y="231118"/>
                    <a:pt x="1170457" y="242729"/>
                    <a:pt x="1083371" y="305141"/>
                  </a:cubicBezTo>
                  <a:cubicBezTo>
                    <a:pt x="996285" y="367553"/>
                    <a:pt x="930971" y="479313"/>
                    <a:pt x="900491" y="575107"/>
                  </a:cubicBezTo>
                  <a:cubicBezTo>
                    <a:pt x="870011" y="670901"/>
                    <a:pt x="907748" y="765244"/>
                    <a:pt x="900491" y="879907"/>
                  </a:cubicBezTo>
                  <a:cubicBezTo>
                    <a:pt x="893234" y="994570"/>
                    <a:pt x="878719" y="1187610"/>
                    <a:pt x="856948" y="1263084"/>
                  </a:cubicBezTo>
                  <a:cubicBezTo>
                    <a:pt x="835177" y="1338558"/>
                    <a:pt x="819211" y="1310981"/>
                    <a:pt x="769863" y="1332752"/>
                  </a:cubicBezTo>
                  <a:cubicBezTo>
                    <a:pt x="720515" y="1354523"/>
                    <a:pt x="617463" y="1361781"/>
                    <a:pt x="560857" y="1393712"/>
                  </a:cubicBezTo>
                  <a:cubicBezTo>
                    <a:pt x="504251" y="1425643"/>
                    <a:pt x="463611" y="1470638"/>
                    <a:pt x="430228" y="1524341"/>
                  </a:cubicBezTo>
                  <a:cubicBezTo>
                    <a:pt x="396845" y="1578044"/>
                    <a:pt x="364914" y="1625942"/>
                    <a:pt x="360560" y="1715930"/>
                  </a:cubicBezTo>
                  <a:cubicBezTo>
                    <a:pt x="356206" y="1805919"/>
                    <a:pt x="382332" y="1982992"/>
                    <a:pt x="404103" y="2064272"/>
                  </a:cubicBezTo>
                  <a:cubicBezTo>
                    <a:pt x="425874" y="2145552"/>
                    <a:pt x="422971" y="2148456"/>
                    <a:pt x="491188" y="2203610"/>
                  </a:cubicBezTo>
                  <a:cubicBezTo>
                    <a:pt x="559405" y="2258764"/>
                    <a:pt x="729223" y="2335690"/>
                    <a:pt x="813406" y="2395198"/>
                  </a:cubicBezTo>
                  <a:cubicBezTo>
                    <a:pt x="897589" y="2454706"/>
                    <a:pt x="960000" y="2508410"/>
                    <a:pt x="996286" y="2560661"/>
                  </a:cubicBezTo>
                  <a:cubicBezTo>
                    <a:pt x="1032572" y="2612912"/>
                    <a:pt x="1028217" y="2657907"/>
                    <a:pt x="1031120" y="2708707"/>
                  </a:cubicBezTo>
                  <a:cubicBezTo>
                    <a:pt x="1034023" y="2759507"/>
                    <a:pt x="1064503" y="2797244"/>
                    <a:pt x="1013703" y="2865461"/>
                  </a:cubicBezTo>
                  <a:cubicBezTo>
                    <a:pt x="962903" y="2933678"/>
                    <a:pt x="823566" y="3042536"/>
                    <a:pt x="726320" y="3118010"/>
                  </a:cubicBezTo>
                  <a:cubicBezTo>
                    <a:pt x="629074" y="3193484"/>
                    <a:pt x="526022" y="3260250"/>
                    <a:pt x="430228" y="3318307"/>
                  </a:cubicBezTo>
                  <a:cubicBezTo>
                    <a:pt x="334434" y="3376364"/>
                    <a:pt x="212514" y="3419906"/>
                    <a:pt x="151554" y="3466352"/>
                  </a:cubicBezTo>
                  <a:cubicBezTo>
                    <a:pt x="90594" y="3512798"/>
                    <a:pt x="87691" y="3537472"/>
                    <a:pt x="64468" y="3596981"/>
                  </a:cubicBezTo>
                  <a:cubicBezTo>
                    <a:pt x="41245" y="3656490"/>
                    <a:pt x="3837" y="3749721"/>
                    <a:pt x="12217" y="3823404"/>
                  </a:cubicBezTo>
                  <a:cubicBezTo>
                    <a:pt x="20597" y="3897087"/>
                    <a:pt x="-62323" y="4004247"/>
                    <a:pt x="114751" y="4039081"/>
                  </a:cubicBezTo>
                  <a:cubicBezTo>
                    <a:pt x="291825" y="4073915"/>
                    <a:pt x="823238" y="4039328"/>
                    <a:pt x="1074663" y="4032410"/>
                  </a:cubicBezTo>
                  <a:cubicBezTo>
                    <a:pt x="1326088" y="4025492"/>
                    <a:pt x="1431715" y="4023701"/>
                    <a:pt x="1623303" y="3997575"/>
                  </a:cubicBezTo>
                  <a:cubicBezTo>
                    <a:pt x="1814891" y="3971449"/>
                    <a:pt x="2071794" y="3940969"/>
                    <a:pt x="2224194" y="3875655"/>
                  </a:cubicBezTo>
                  <a:cubicBezTo>
                    <a:pt x="2376594" y="3810341"/>
                    <a:pt x="2389657" y="3710193"/>
                    <a:pt x="2537703" y="3605690"/>
                  </a:cubicBezTo>
                  <a:cubicBezTo>
                    <a:pt x="2685749" y="3501187"/>
                    <a:pt x="2971679" y="3393781"/>
                    <a:pt x="3112468" y="3248638"/>
                  </a:cubicBezTo>
                  <a:cubicBezTo>
                    <a:pt x="3253257" y="3103495"/>
                    <a:pt x="3298251" y="2923518"/>
                    <a:pt x="3382434" y="2734832"/>
                  </a:cubicBezTo>
                  <a:cubicBezTo>
                    <a:pt x="3466617" y="2546146"/>
                    <a:pt x="3601600" y="2299404"/>
                    <a:pt x="3617566" y="2116524"/>
                  </a:cubicBezTo>
                  <a:cubicBezTo>
                    <a:pt x="3633532" y="1933644"/>
                    <a:pt x="3495769" y="1787092"/>
                    <a:pt x="3478228" y="1637552"/>
                  </a:cubicBezTo>
                  <a:cubicBezTo>
                    <a:pt x="3460688" y="1488013"/>
                    <a:pt x="3472798" y="1361315"/>
                    <a:pt x="3512323" y="1219287"/>
                  </a:cubicBezTo>
                  <a:cubicBezTo>
                    <a:pt x="3551848" y="1077259"/>
                    <a:pt x="3718156" y="934841"/>
                    <a:pt x="3715377" y="785386"/>
                  </a:cubicBezTo>
                  <a:cubicBezTo>
                    <a:pt x="3712598" y="635931"/>
                    <a:pt x="3590325" y="438885"/>
                    <a:pt x="3495646" y="322558"/>
                  </a:cubicBezTo>
                  <a:cubicBezTo>
                    <a:pt x="3400967" y="206231"/>
                    <a:pt x="3330183" y="141130"/>
                    <a:pt x="3147303" y="87427"/>
                  </a:cubicBezTo>
                  <a:cubicBezTo>
                    <a:pt x="2964423" y="33724"/>
                    <a:pt x="2571086" y="-4013"/>
                    <a:pt x="2398366" y="341"/>
                  </a:cubicBezTo>
                  <a:cubicBezTo>
                    <a:pt x="2225646" y="4695"/>
                    <a:pt x="2215486" y="67107"/>
                    <a:pt x="2093566" y="87427"/>
                  </a:cubicBezTo>
                  <a:close/>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Freeform: Shape 25">
              <a:extLst>
                <a:ext uri="{FF2B5EF4-FFF2-40B4-BE49-F238E27FC236}">
                  <a16:creationId xmlns:a16="http://schemas.microsoft.com/office/drawing/2014/main" id="{63C2930C-9841-4384-A6F7-1099148C4B61}"/>
                </a:ext>
              </a:extLst>
            </p:cNvPr>
            <p:cNvSpPr/>
            <p:nvPr/>
          </p:nvSpPr>
          <p:spPr>
            <a:xfrm>
              <a:off x="3291840" y="2002971"/>
              <a:ext cx="2796880" cy="3666309"/>
            </a:xfrm>
            <a:custGeom>
              <a:avLst/>
              <a:gdLst>
                <a:gd name="connsiteX0" fmla="*/ 0 w 2796880"/>
                <a:gd name="connsiteY0" fmla="*/ 3666309 h 3666309"/>
                <a:gd name="connsiteX1" fmla="*/ 1018903 w 2796880"/>
                <a:gd name="connsiteY1" fmla="*/ 3483429 h 3666309"/>
                <a:gd name="connsiteX2" fmla="*/ 1820091 w 2796880"/>
                <a:gd name="connsiteY2" fmla="*/ 3204755 h 3666309"/>
                <a:gd name="connsiteX3" fmla="*/ 2386149 w 2796880"/>
                <a:gd name="connsiteY3" fmla="*/ 2647406 h 3666309"/>
                <a:gd name="connsiteX4" fmla="*/ 2717074 w 2796880"/>
                <a:gd name="connsiteY4" fmla="*/ 1933303 h 3666309"/>
                <a:gd name="connsiteX5" fmla="*/ 2786743 w 2796880"/>
                <a:gd name="connsiteY5" fmla="*/ 1314995 h 3666309"/>
                <a:gd name="connsiteX6" fmla="*/ 2551611 w 2796880"/>
                <a:gd name="connsiteY6" fmla="*/ 766355 h 3666309"/>
                <a:gd name="connsiteX7" fmla="*/ 1837509 w 2796880"/>
                <a:gd name="connsiteY7" fmla="*/ 365760 h 3666309"/>
                <a:gd name="connsiteX8" fmla="*/ 1419497 w 2796880"/>
                <a:gd name="connsiteY8" fmla="*/ 313509 h 3666309"/>
                <a:gd name="connsiteX9" fmla="*/ 1210491 w 2796880"/>
                <a:gd name="connsiteY9" fmla="*/ 156755 h 3666309"/>
                <a:gd name="connsiteX10" fmla="*/ 1140823 w 2796880"/>
                <a:gd name="connsiteY10" fmla="*/ 0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6880" h="3666309">
                  <a:moveTo>
                    <a:pt x="0" y="3666309"/>
                  </a:moveTo>
                  <a:cubicBezTo>
                    <a:pt x="357777" y="3613332"/>
                    <a:pt x="715555" y="3560355"/>
                    <a:pt x="1018903" y="3483429"/>
                  </a:cubicBezTo>
                  <a:cubicBezTo>
                    <a:pt x="1322251" y="3406503"/>
                    <a:pt x="1592217" y="3344092"/>
                    <a:pt x="1820091" y="3204755"/>
                  </a:cubicBezTo>
                  <a:cubicBezTo>
                    <a:pt x="2047965" y="3065418"/>
                    <a:pt x="2236652" y="2859315"/>
                    <a:pt x="2386149" y="2647406"/>
                  </a:cubicBezTo>
                  <a:cubicBezTo>
                    <a:pt x="2535646" y="2435497"/>
                    <a:pt x="2650308" y="2155371"/>
                    <a:pt x="2717074" y="1933303"/>
                  </a:cubicBezTo>
                  <a:cubicBezTo>
                    <a:pt x="2783840" y="1711234"/>
                    <a:pt x="2814320" y="1509486"/>
                    <a:pt x="2786743" y="1314995"/>
                  </a:cubicBezTo>
                  <a:cubicBezTo>
                    <a:pt x="2759166" y="1120504"/>
                    <a:pt x="2709817" y="924561"/>
                    <a:pt x="2551611" y="766355"/>
                  </a:cubicBezTo>
                  <a:cubicBezTo>
                    <a:pt x="2393405" y="608149"/>
                    <a:pt x="2026195" y="441234"/>
                    <a:pt x="1837509" y="365760"/>
                  </a:cubicBezTo>
                  <a:cubicBezTo>
                    <a:pt x="1648823" y="290286"/>
                    <a:pt x="1524000" y="348343"/>
                    <a:pt x="1419497" y="313509"/>
                  </a:cubicBezTo>
                  <a:cubicBezTo>
                    <a:pt x="1314994" y="278675"/>
                    <a:pt x="1256937" y="209006"/>
                    <a:pt x="1210491" y="156755"/>
                  </a:cubicBezTo>
                  <a:cubicBezTo>
                    <a:pt x="1164045" y="104504"/>
                    <a:pt x="1152434" y="52252"/>
                    <a:pt x="1140823" y="0"/>
                  </a:cubicBezTo>
                </a:path>
              </a:pathLst>
            </a:custGeom>
            <a:ln>
              <a:solidFill>
                <a:schemeClr val="accent1"/>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CA"/>
            </a:p>
          </p:txBody>
        </p:sp>
        <p:sp>
          <p:nvSpPr>
            <p:cNvPr id="27" name="Freeform: Shape 26">
              <a:extLst>
                <a:ext uri="{FF2B5EF4-FFF2-40B4-BE49-F238E27FC236}">
                  <a16:creationId xmlns:a16="http://schemas.microsoft.com/office/drawing/2014/main" id="{BD9891C9-34F5-481D-AA44-7FA79998EBEB}"/>
                </a:ext>
              </a:extLst>
            </p:cNvPr>
            <p:cNvSpPr/>
            <p:nvPr/>
          </p:nvSpPr>
          <p:spPr>
            <a:xfrm>
              <a:off x="3857897" y="2133600"/>
              <a:ext cx="609600" cy="1793966"/>
            </a:xfrm>
            <a:custGeom>
              <a:avLst/>
              <a:gdLst>
                <a:gd name="connsiteX0" fmla="*/ 0 w 609600"/>
                <a:gd name="connsiteY0" fmla="*/ 1793966 h 1793966"/>
                <a:gd name="connsiteX1" fmla="*/ 435429 w 609600"/>
                <a:gd name="connsiteY1" fmla="*/ 1402080 h 1793966"/>
                <a:gd name="connsiteX2" fmla="*/ 531223 w 609600"/>
                <a:gd name="connsiteY2" fmla="*/ 940526 h 1793966"/>
                <a:gd name="connsiteX3" fmla="*/ 269966 w 609600"/>
                <a:gd name="connsiteY3" fmla="*/ 452846 h 1793966"/>
                <a:gd name="connsiteX4" fmla="*/ 261257 w 609600"/>
                <a:gd name="connsiteY4" fmla="*/ 174171 h 1793966"/>
                <a:gd name="connsiteX5" fmla="*/ 418012 w 609600"/>
                <a:gd name="connsiteY5" fmla="*/ 60960 h 1793966"/>
                <a:gd name="connsiteX6" fmla="*/ 609600 w 609600"/>
                <a:gd name="connsiteY6" fmla="*/ 0 h 179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1793966">
                  <a:moveTo>
                    <a:pt x="0" y="1793966"/>
                  </a:moveTo>
                  <a:cubicBezTo>
                    <a:pt x="173446" y="1669143"/>
                    <a:pt x="346892" y="1544320"/>
                    <a:pt x="435429" y="1402080"/>
                  </a:cubicBezTo>
                  <a:cubicBezTo>
                    <a:pt x="523966" y="1259840"/>
                    <a:pt x="558800" y="1098732"/>
                    <a:pt x="531223" y="940526"/>
                  </a:cubicBezTo>
                  <a:cubicBezTo>
                    <a:pt x="503646" y="782320"/>
                    <a:pt x="314960" y="580572"/>
                    <a:pt x="269966" y="452846"/>
                  </a:cubicBezTo>
                  <a:cubicBezTo>
                    <a:pt x="224972" y="325120"/>
                    <a:pt x="236583" y="239485"/>
                    <a:pt x="261257" y="174171"/>
                  </a:cubicBezTo>
                  <a:cubicBezTo>
                    <a:pt x="285931" y="108857"/>
                    <a:pt x="359955" y="89988"/>
                    <a:pt x="418012" y="60960"/>
                  </a:cubicBezTo>
                  <a:cubicBezTo>
                    <a:pt x="476069" y="31931"/>
                    <a:pt x="542834" y="15965"/>
                    <a:pt x="609600" y="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Freeform: Shape 27">
              <a:extLst>
                <a:ext uri="{FF2B5EF4-FFF2-40B4-BE49-F238E27FC236}">
                  <a16:creationId xmlns:a16="http://schemas.microsoft.com/office/drawing/2014/main" id="{64D09754-FF45-496B-B963-0F641EA504E6}"/>
                </a:ext>
              </a:extLst>
            </p:cNvPr>
            <p:cNvSpPr/>
            <p:nvPr/>
          </p:nvSpPr>
          <p:spPr>
            <a:xfrm>
              <a:off x="4772297" y="2377440"/>
              <a:ext cx="383177" cy="1645920"/>
            </a:xfrm>
            <a:custGeom>
              <a:avLst/>
              <a:gdLst>
                <a:gd name="connsiteX0" fmla="*/ 383177 w 383177"/>
                <a:gd name="connsiteY0" fmla="*/ 0 h 1645920"/>
                <a:gd name="connsiteX1" fmla="*/ 130629 w 383177"/>
                <a:gd name="connsiteY1" fmla="*/ 461555 h 1645920"/>
                <a:gd name="connsiteX2" fmla="*/ 60960 w 383177"/>
                <a:gd name="connsiteY2" fmla="*/ 896983 h 1645920"/>
                <a:gd name="connsiteX3" fmla="*/ 182880 w 383177"/>
                <a:gd name="connsiteY3" fmla="*/ 1245326 h 1645920"/>
                <a:gd name="connsiteX4" fmla="*/ 0 w 383177"/>
                <a:gd name="connsiteY4" fmla="*/ 1645920 h 1645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177" h="1645920">
                  <a:moveTo>
                    <a:pt x="383177" y="0"/>
                  </a:moveTo>
                  <a:cubicBezTo>
                    <a:pt x="283754" y="156029"/>
                    <a:pt x="184332" y="312058"/>
                    <a:pt x="130629" y="461555"/>
                  </a:cubicBezTo>
                  <a:cubicBezTo>
                    <a:pt x="76926" y="611052"/>
                    <a:pt x="52251" y="766355"/>
                    <a:pt x="60960" y="896983"/>
                  </a:cubicBezTo>
                  <a:cubicBezTo>
                    <a:pt x="69668" y="1027612"/>
                    <a:pt x="193040" y="1120503"/>
                    <a:pt x="182880" y="1245326"/>
                  </a:cubicBezTo>
                  <a:cubicBezTo>
                    <a:pt x="172720" y="1370149"/>
                    <a:pt x="86360" y="1508034"/>
                    <a:pt x="0" y="164592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Freeform: Shape 28">
              <a:extLst>
                <a:ext uri="{FF2B5EF4-FFF2-40B4-BE49-F238E27FC236}">
                  <a16:creationId xmlns:a16="http://schemas.microsoft.com/office/drawing/2014/main" id="{C2104EAD-ACCE-4D1B-9B80-26151070F9BD}"/>
                </a:ext>
              </a:extLst>
            </p:cNvPr>
            <p:cNvSpPr/>
            <p:nvPr/>
          </p:nvSpPr>
          <p:spPr>
            <a:xfrm>
              <a:off x="5738947" y="2629989"/>
              <a:ext cx="853440" cy="132152"/>
            </a:xfrm>
            <a:custGeom>
              <a:avLst/>
              <a:gdLst>
                <a:gd name="connsiteX0" fmla="*/ 0 w 853440"/>
                <a:gd name="connsiteY0" fmla="*/ 43542 h 132152"/>
                <a:gd name="connsiteX1" fmla="*/ 400595 w 853440"/>
                <a:gd name="connsiteY1" fmla="*/ 69668 h 132152"/>
                <a:gd name="connsiteX2" fmla="*/ 670560 w 853440"/>
                <a:gd name="connsiteY2" fmla="*/ 130628 h 132152"/>
                <a:gd name="connsiteX3" fmla="*/ 853440 w 853440"/>
                <a:gd name="connsiteY3" fmla="*/ 0 h 132152"/>
              </a:gdLst>
              <a:ahLst/>
              <a:cxnLst>
                <a:cxn ang="0">
                  <a:pos x="connsiteX0" y="connsiteY0"/>
                </a:cxn>
                <a:cxn ang="0">
                  <a:pos x="connsiteX1" y="connsiteY1"/>
                </a:cxn>
                <a:cxn ang="0">
                  <a:pos x="connsiteX2" y="connsiteY2"/>
                </a:cxn>
                <a:cxn ang="0">
                  <a:pos x="connsiteX3" y="connsiteY3"/>
                </a:cxn>
              </a:cxnLst>
              <a:rect l="l" t="t" r="r" b="b"/>
              <a:pathLst>
                <a:path w="853440" h="132152">
                  <a:moveTo>
                    <a:pt x="0" y="43542"/>
                  </a:moveTo>
                  <a:cubicBezTo>
                    <a:pt x="144417" y="49348"/>
                    <a:pt x="288835" y="55154"/>
                    <a:pt x="400595" y="69668"/>
                  </a:cubicBezTo>
                  <a:cubicBezTo>
                    <a:pt x="512355" y="84182"/>
                    <a:pt x="595086" y="142239"/>
                    <a:pt x="670560" y="130628"/>
                  </a:cubicBezTo>
                  <a:cubicBezTo>
                    <a:pt x="746034" y="119017"/>
                    <a:pt x="799737" y="59508"/>
                    <a:pt x="853440" y="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C03FECCC-F547-4632-A124-B08F0855933C}"/>
                </a:ext>
              </a:extLst>
            </p:cNvPr>
            <p:cNvSpPr/>
            <p:nvPr/>
          </p:nvSpPr>
          <p:spPr>
            <a:xfrm>
              <a:off x="4153989" y="4493623"/>
              <a:ext cx="609600" cy="3571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CE4C7D31-5F10-470D-95B7-6CCA40DB4F8C}"/>
                </a:ext>
              </a:extLst>
            </p:cNvPr>
            <p:cNvSpPr/>
            <p:nvPr/>
          </p:nvSpPr>
          <p:spPr>
            <a:xfrm>
              <a:off x="4834570" y="4493623"/>
              <a:ext cx="609600" cy="3571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56F936F4-34A2-4354-AE79-F990479CB648}"/>
                </a:ext>
              </a:extLst>
            </p:cNvPr>
            <p:cNvSpPr/>
            <p:nvPr/>
          </p:nvSpPr>
          <p:spPr>
            <a:xfrm>
              <a:off x="5516937" y="4493623"/>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44725590-8737-4AE7-87CB-A0CA97002BA8}"/>
                </a:ext>
              </a:extLst>
            </p:cNvPr>
            <p:cNvSpPr/>
            <p:nvPr/>
          </p:nvSpPr>
          <p:spPr>
            <a:xfrm>
              <a:off x="4153989" y="4070309"/>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414BD57B-8D09-42C3-A53B-62B9C3F24445}"/>
                </a:ext>
              </a:extLst>
            </p:cNvPr>
            <p:cNvSpPr/>
            <p:nvPr/>
          </p:nvSpPr>
          <p:spPr>
            <a:xfrm>
              <a:off x="4834570" y="4070309"/>
              <a:ext cx="609600" cy="35718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Rectangle 34">
              <a:extLst>
                <a:ext uri="{FF2B5EF4-FFF2-40B4-BE49-F238E27FC236}">
                  <a16:creationId xmlns:a16="http://schemas.microsoft.com/office/drawing/2014/main" id="{9C85A9AE-2647-40E0-A622-DE17B095DD5D}"/>
                </a:ext>
              </a:extLst>
            </p:cNvPr>
            <p:cNvSpPr/>
            <p:nvPr/>
          </p:nvSpPr>
          <p:spPr>
            <a:xfrm>
              <a:off x="5516937" y="4070309"/>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5D4F1C99-D907-4F45-BA07-A9CECE7E142A}"/>
                </a:ext>
              </a:extLst>
            </p:cNvPr>
            <p:cNvSpPr/>
            <p:nvPr/>
          </p:nvSpPr>
          <p:spPr>
            <a:xfrm>
              <a:off x="4153989" y="3617333"/>
              <a:ext cx="609600" cy="35718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a:extLst>
                <a:ext uri="{FF2B5EF4-FFF2-40B4-BE49-F238E27FC236}">
                  <a16:creationId xmlns:a16="http://schemas.microsoft.com/office/drawing/2014/main" id="{8C98FCEF-1DA8-4F05-B0EB-0D0BA673CE5D}"/>
                </a:ext>
              </a:extLst>
            </p:cNvPr>
            <p:cNvSpPr/>
            <p:nvPr/>
          </p:nvSpPr>
          <p:spPr>
            <a:xfrm>
              <a:off x="4834570" y="3617333"/>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4DC85686-894C-4D6E-8B99-6AE65AB117F3}"/>
                </a:ext>
              </a:extLst>
            </p:cNvPr>
            <p:cNvSpPr/>
            <p:nvPr/>
          </p:nvSpPr>
          <p:spPr>
            <a:xfrm>
              <a:off x="5516937" y="3617333"/>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5E9E5EA3-ED44-4C6B-8EAB-A2BDA8F2558D}"/>
                </a:ext>
              </a:extLst>
            </p:cNvPr>
            <p:cNvSpPr/>
            <p:nvPr/>
          </p:nvSpPr>
          <p:spPr>
            <a:xfrm>
              <a:off x="5187515" y="1960524"/>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5DCC7349-9B3F-450B-9594-6F269C083DAA}"/>
                </a:ext>
              </a:extLst>
            </p:cNvPr>
            <p:cNvSpPr/>
            <p:nvPr/>
          </p:nvSpPr>
          <p:spPr>
            <a:xfrm>
              <a:off x="3922123" y="2974907"/>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FA7B87A2-E5DE-4F1E-8244-96A8EC57B118}"/>
                </a:ext>
              </a:extLst>
            </p:cNvPr>
            <p:cNvSpPr/>
            <p:nvPr/>
          </p:nvSpPr>
          <p:spPr>
            <a:xfrm>
              <a:off x="5012497" y="3033663"/>
              <a:ext cx="609600" cy="35718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Rectangle 41">
              <a:extLst>
                <a:ext uri="{FF2B5EF4-FFF2-40B4-BE49-F238E27FC236}">
                  <a16:creationId xmlns:a16="http://schemas.microsoft.com/office/drawing/2014/main" id="{84610BEF-D411-4360-94CA-D0A03CCF8B15}"/>
                </a:ext>
              </a:extLst>
            </p:cNvPr>
            <p:cNvSpPr/>
            <p:nvPr/>
          </p:nvSpPr>
          <p:spPr>
            <a:xfrm>
              <a:off x="5879029" y="2239741"/>
              <a:ext cx="609600" cy="35718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3" name="Graphic 42" descr="Map compass">
              <a:extLst>
                <a:ext uri="{FF2B5EF4-FFF2-40B4-BE49-F238E27FC236}">
                  <a16:creationId xmlns:a16="http://schemas.microsoft.com/office/drawing/2014/main" id="{DB381C0F-CC79-4181-B3E6-CE01523AE05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82541" y="4345036"/>
              <a:ext cx="360000" cy="360000"/>
            </a:xfrm>
            <a:prstGeom prst="rect">
              <a:avLst/>
            </a:prstGeom>
          </p:spPr>
        </p:pic>
        <p:sp>
          <p:nvSpPr>
            <p:cNvPr id="44" name="TextBox 43">
              <a:extLst>
                <a:ext uri="{FF2B5EF4-FFF2-40B4-BE49-F238E27FC236}">
                  <a16:creationId xmlns:a16="http://schemas.microsoft.com/office/drawing/2014/main" id="{336F726D-84E8-40F9-ADB6-266FB2FA1F71}"/>
                </a:ext>
              </a:extLst>
            </p:cNvPr>
            <p:cNvSpPr txBox="1"/>
            <p:nvPr/>
          </p:nvSpPr>
          <p:spPr>
            <a:xfrm>
              <a:off x="9523756" y="3806373"/>
              <a:ext cx="333746" cy="369333"/>
            </a:xfrm>
            <a:prstGeom prst="rect">
              <a:avLst/>
            </a:prstGeom>
            <a:noFill/>
          </p:spPr>
          <p:txBody>
            <a:bodyPr wrap="none" rtlCol="0">
              <a:spAutoFit/>
            </a:bodyPr>
            <a:lstStyle/>
            <a:p>
              <a:r>
                <a:rPr lang="en-CA" dirty="0">
                  <a:solidFill>
                    <a:schemeClr val="accent1"/>
                  </a:solidFill>
                </a:rPr>
                <a:t>N</a:t>
              </a:r>
            </a:p>
          </p:txBody>
        </p:sp>
        <p:sp>
          <p:nvSpPr>
            <p:cNvPr id="45" name="TextBox 44">
              <a:extLst>
                <a:ext uri="{FF2B5EF4-FFF2-40B4-BE49-F238E27FC236}">
                  <a16:creationId xmlns:a16="http://schemas.microsoft.com/office/drawing/2014/main" id="{89D87BFA-D8AE-43BF-8EA3-B9C1C46A0B43}"/>
                </a:ext>
              </a:extLst>
            </p:cNvPr>
            <p:cNvSpPr txBox="1"/>
            <p:nvPr/>
          </p:nvSpPr>
          <p:spPr>
            <a:xfrm>
              <a:off x="7036526" y="2239741"/>
              <a:ext cx="2217460" cy="15523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Highlight selected BMP location</a:t>
              </a:r>
            </a:p>
          </p:txBody>
        </p:sp>
        <p:cxnSp>
          <p:nvCxnSpPr>
            <p:cNvPr id="46" name="Straight Arrow Connector 45">
              <a:extLst>
                <a:ext uri="{FF2B5EF4-FFF2-40B4-BE49-F238E27FC236}">
                  <a16:creationId xmlns:a16="http://schemas.microsoft.com/office/drawing/2014/main" id="{009B9B4F-6DD3-43C1-9EE9-7DACDB8A6D02}"/>
                </a:ext>
              </a:extLst>
            </p:cNvPr>
            <p:cNvCxnSpPr>
              <a:endCxn id="42" idx="3"/>
            </p:cNvCxnSpPr>
            <p:nvPr/>
          </p:nvCxnSpPr>
          <p:spPr>
            <a:xfrm flipH="1" flipV="1">
              <a:off x="6488629" y="2418332"/>
              <a:ext cx="539188" cy="9844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aphicFrame>
        <p:nvGraphicFramePr>
          <p:cNvPr id="47" name="Table 46">
            <a:extLst>
              <a:ext uri="{FF2B5EF4-FFF2-40B4-BE49-F238E27FC236}">
                <a16:creationId xmlns:a16="http://schemas.microsoft.com/office/drawing/2014/main" id="{A7311103-3BC4-4AB1-827A-C778E93DE73F}"/>
              </a:ext>
            </a:extLst>
          </p:cNvPr>
          <p:cNvGraphicFramePr>
            <a:graphicFrameLocks noGrp="1"/>
          </p:cNvGraphicFramePr>
          <p:nvPr/>
        </p:nvGraphicFramePr>
        <p:xfrm>
          <a:off x="7999923" y="2284808"/>
          <a:ext cx="1369040" cy="228600"/>
        </p:xfrm>
        <a:graphic>
          <a:graphicData uri="http://schemas.openxmlformats.org/drawingml/2006/table">
            <a:tbl>
              <a:tblPr firstRow="1" bandRow="1">
                <a:tableStyleId>{5C22544A-7EE6-4342-B048-85BDC9FD1C3A}</a:tableStyleId>
              </a:tblPr>
              <a:tblGrid>
                <a:gridCol w="684520">
                  <a:extLst>
                    <a:ext uri="{9D8B030D-6E8A-4147-A177-3AD203B41FA5}">
                      <a16:colId xmlns:a16="http://schemas.microsoft.com/office/drawing/2014/main" val="1294337786"/>
                    </a:ext>
                  </a:extLst>
                </a:gridCol>
                <a:gridCol w="684520">
                  <a:extLst>
                    <a:ext uri="{9D8B030D-6E8A-4147-A177-3AD203B41FA5}">
                      <a16:colId xmlns:a16="http://schemas.microsoft.com/office/drawing/2014/main" val="2005279972"/>
                    </a:ext>
                  </a:extLst>
                </a:gridCol>
              </a:tblGrid>
              <a:tr h="186890">
                <a:tc>
                  <a:txBody>
                    <a:bodyPr/>
                    <a:lstStyle/>
                    <a:p>
                      <a:pPr algn="ctr"/>
                      <a:r>
                        <a:rPr lang="en-CA" sz="900" dirty="0"/>
                        <a:t>Map</a:t>
                      </a:r>
                    </a:p>
                  </a:txBody>
                  <a:tcPr anchor="ctr"/>
                </a:tc>
                <a:tc>
                  <a:txBody>
                    <a:bodyPr/>
                    <a:lstStyle/>
                    <a:p>
                      <a:pPr algn="ctr"/>
                      <a:r>
                        <a:rPr lang="en-CA" sz="900" dirty="0"/>
                        <a:t>Satellite</a:t>
                      </a:r>
                    </a:p>
                  </a:txBody>
                  <a:tcPr anchor="ctr"/>
                </a:tc>
                <a:extLst>
                  <a:ext uri="{0D108BD9-81ED-4DB2-BD59-A6C34878D82A}">
                    <a16:rowId xmlns:a16="http://schemas.microsoft.com/office/drawing/2014/main" val="342041495"/>
                  </a:ext>
                </a:extLst>
              </a:tr>
            </a:tbl>
          </a:graphicData>
        </a:graphic>
      </p:graphicFrame>
      <p:sp>
        <p:nvSpPr>
          <p:cNvPr id="54" name="TextBox 53">
            <a:extLst>
              <a:ext uri="{FF2B5EF4-FFF2-40B4-BE49-F238E27FC236}">
                <a16:creationId xmlns:a16="http://schemas.microsoft.com/office/drawing/2014/main" id="{F6262734-6030-4FA9-AC6A-204397A5C109}"/>
              </a:ext>
            </a:extLst>
          </p:cNvPr>
          <p:cNvSpPr txBox="1"/>
          <p:nvPr/>
        </p:nvSpPr>
        <p:spPr>
          <a:xfrm>
            <a:off x="406927" y="5248931"/>
            <a:ext cx="2138938" cy="9233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Right click on map or table to SELECT ALL or CLEAR</a:t>
            </a:r>
          </a:p>
        </p:txBody>
      </p:sp>
      <p:cxnSp>
        <p:nvCxnSpPr>
          <p:cNvPr id="6" name="Straight Arrow Connector 5">
            <a:extLst>
              <a:ext uri="{FF2B5EF4-FFF2-40B4-BE49-F238E27FC236}">
                <a16:creationId xmlns:a16="http://schemas.microsoft.com/office/drawing/2014/main" id="{92F59C36-8CB8-4DE4-85CE-0AE6AC81232E}"/>
              </a:ext>
            </a:extLst>
          </p:cNvPr>
          <p:cNvCxnSpPr>
            <a:cxnSpLocks/>
            <a:stCxn id="54" idx="3"/>
          </p:cNvCxnSpPr>
          <p:nvPr/>
        </p:nvCxnSpPr>
        <p:spPr>
          <a:xfrm>
            <a:off x="2545865" y="5710596"/>
            <a:ext cx="1035535" cy="205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74E85B3-7DB4-4CB7-8455-0643C00289FB}"/>
              </a:ext>
            </a:extLst>
          </p:cNvPr>
          <p:cNvCxnSpPr>
            <a:cxnSpLocks/>
            <a:stCxn id="54" idx="3"/>
          </p:cNvCxnSpPr>
          <p:nvPr/>
        </p:nvCxnSpPr>
        <p:spPr>
          <a:xfrm flipV="1">
            <a:off x="2545865" y="4099474"/>
            <a:ext cx="1787237" cy="1611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Flowchart: Extract 55">
            <a:extLst>
              <a:ext uri="{FF2B5EF4-FFF2-40B4-BE49-F238E27FC236}">
                <a16:creationId xmlns:a16="http://schemas.microsoft.com/office/drawing/2014/main" id="{6B111C02-3B62-4ABF-984E-0C6A79AAD0E3}"/>
              </a:ext>
            </a:extLst>
          </p:cNvPr>
          <p:cNvSpPr/>
          <p:nvPr/>
        </p:nvSpPr>
        <p:spPr>
          <a:xfrm rot="16200000">
            <a:off x="9115879" y="4248579"/>
            <a:ext cx="446049" cy="20072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Rectangle 58">
            <a:extLst>
              <a:ext uri="{FF2B5EF4-FFF2-40B4-BE49-F238E27FC236}">
                <a16:creationId xmlns:a16="http://schemas.microsoft.com/office/drawing/2014/main" id="{45E1C53C-9934-4599-8E4F-28020222E1AC}"/>
              </a:ext>
            </a:extLst>
          </p:cNvPr>
          <p:cNvSpPr/>
          <p:nvPr/>
        </p:nvSpPr>
        <p:spPr>
          <a:xfrm>
            <a:off x="7257695" y="6460892"/>
            <a:ext cx="2354006" cy="9686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Right click on table or chart to switch between table view and sorted chart</a:t>
            </a:r>
          </a:p>
        </p:txBody>
      </p:sp>
      <p:cxnSp>
        <p:nvCxnSpPr>
          <p:cNvPr id="60" name="Straight Arrow Connector 59">
            <a:extLst>
              <a:ext uri="{FF2B5EF4-FFF2-40B4-BE49-F238E27FC236}">
                <a16:creationId xmlns:a16="http://schemas.microsoft.com/office/drawing/2014/main" id="{FCBDBF90-F287-438E-A9F9-2CA9620FDA70}"/>
              </a:ext>
            </a:extLst>
          </p:cNvPr>
          <p:cNvCxnSpPr>
            <a:cxnSpLocks/>
            <a:stCxn id="59" idx="0"/>
          </p:cNvCxnSpPr>
          <p:nvPr/>
        </p:nvCxnSpPr>
        <p:spPr>
          <a:xfrm flipH="1" flipV="1">
            <a:off x="7791450" y="5839756"/>
            <a:ext cx="643248" cy="621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49EE71A2-80CE-4CD3-911C-E597D56D01D4}"/>
              </a:ext>
            </a:extLst>
          </p:cNvPr>
          <p:cNvGrpSpPr/>
          <p:nvPr/>
        </p:nvGrpSpPr>
        <p:grpSpPr>
          <a:xfrm>
            <a:off x="67315" y="1461974"/>
            <a:ext cx="1101595" cy="914391"/>
            <a:chOff x="67315" y="1461974"/>
            <a:chExt cx="1101595" cy="914391"/>
          </a:xfrm>
        </p:grpSpPr>
        <p:sp>
          <p:nvSpPr>
            <p:cNvPr id="50" name="TextBox 49">
              <a:extLst>
                <a:ext uri="{FF2B5EF4-FFF2-40B4-BE49-F238E27FC236}">
                  <a16:creationId xmlns:a16="http://schemas.microsoft.com/office/drawing/2014/main" id="{46CC467E-DCAB-4C46-8F4E-7FECBDCD61C1}"/>
                </a:ext>
              </a:extLst>
            </p:cNvPr>
            <p:cNvSpPr txBox="1"/>
            <p:nvPr/>
          </p:nvSpPr>
          <p:spPr>
            <a:xfrm>
              <a:off x="67315" y="1461974"/>
              <a:ext cx="1101595"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Webpage</a:t>
              </a:r>
            </a:p>
          </p:txBody>
        </p:sp>
        <p:cxnSp>
          <p:nvCxnSpPr>
            <p:cNvPr id="51" name="Straight Arrow Connector 50">
              <a:extLst>
                <a:ext uri="{FF2B5EF4-FFF2-40B4-BE49-F238E27FC236}">
                  <a16:creationId xmlns:a16="http://schemas.microsoft.com/office/drawing/2014/main" id="{82ED8625-EA44-4E0D-891F-3AA59C33316B}"/>
                </a:ext>
              </a:extLst>
            </p:cNvPr>
            <p:cNvCxnSpPr>
              <a:cxnSpLocks/>
              <a:stCxn id="50" idx="2"/>
            </p:cNvCxnSpPr>
            <p:nvPr/>
          </p:nvCxnSpPr>
          <p:spPr>
            <a:xfrm>
              <a:off x="618113" y="1831306"/>
              <a:ext cx="392083" cy="54505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pic>
        <p:nvPicPr>
          <p:cNvPr id="52" name="Picture 2" descr="Related image">
            <a:extLst>
              <a:ext uri="{FF2B5EF4-FFF2-40B4-BE49-F238E27FC236}">
                <a16:creationId xmlns:a16="http://schemas.microsoft.com/office/drawing/2014/main" id="{3C3169E1-CDFA-4FA2-833F-015A770A88C5}"/>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328" y="0"/>
            <a:ext cx="893178" cy="5954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104EEE9-DD1D-42A1-8B4C-D5E8D67E7552}"/>
              </a:ext>
            </a:extLst>
          </p:cNvPr>
          <p:cNvPicPr>
            <a:picLocks noChangeAspect="1"/>
          </p:cNvPicPr>
          <p:nvPr/>
        </p:nvPicPr>
        <p:blipFill>
          <a:blip r:embed="rId10"/>
          <a:stretch>
            <a:fillRect/>
          </a:stretch>
        </p:blipFill>
        <p:spPr>
          <a:xfrm>
            <a:off x="9464504" y="2135337"/>
            <a:ext cx="1961095" cy="3838621"/>
          </a:xfrm>
          <a:prstGeom prst="rect">
            <a:avLst/>
          </a:prstGeom>
        </p:spPr>
      </p:pic>
    </p:spTree>
    <p:extLst>
      <p:ext uri="{BB962C8B-B14F-4D97-AF65-F5344CB8AC3E}">
        <p14:creationId xmlns:p14="http://schemas.microsoft.com/office/powerpoint/2010/main" val="2998248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F54CC5-5F87-42B6-A035-0106A6FF217A}"/>
              </a:ext>
            </a:extLst>
          </p:cNvPr>
          <p:cNvSpPr/>
          <p:nvPr/>
        </p:nvSpPr>
        <p:spPr>
          <a:xfrm>
            <a:off x="3779086" y="452437"/>
            <a:ext cx="3048000" cy="59531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dirty="0"/>
          </a:p>
        </p:txBody>
      </p:sp>
      <p:sp>
        <p:nvSpPr>
          <p:cNvPr id="10" name="Rectangle 9">
            <a:extLst>
              <a:ext uri="{FF2B5EF4-FFF2-40B4-BE49-F238E27FC236}">
                <a16:creationId xmlns:a16="http://schemas.microsoft.com/office/drawing/2014/main" id="{4331D52D-9C55-4004-B0C2-EE81CA9990FC}"/>
              </a:ext>
            </a:extLst>
          </p:cNvPr>
          <p:cNvSpPr/>
          <p:nvPr/>
        </p:nvSpPr>
        <p:spPr>
          <a:xfrm>
            <a:off x="3943165" y="5824543"/>
            <a:ext cx="2756028" cy="409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t>Run Optimization </a:t>
            </a:r>
            <a:r>
              <a:rPr lang="en-CA" sz="1400" b="1" baseline="30000" dirty="0"/>
              <a:t>(?)</a:t>
            </a:r>
          </a:p>
        </p:txBody>
      </p:sp>
      <p:sp>
        <p:nvSpPr>
          <p:cNvPr id="28" name="TextBox 27">
            <a:extLst>
              <a:ext uri="{FF2B5EF4-FFF2-40B4-BE49-F238E27FC236}">
                <a16:creationId xmlns:a16="http://schemas.microsoft.com/office/drawing/2014/main" id="{733F774D-7A25-492A-B2BE-5581401ACC34}"/>
              </a:ext>
            </a:extLst>
          </p:cNvPr>
          <p:cNvSpPr txBox="1"/>
          <p:nvPr/>
        </p:nvSpPr>
        <p:spPr>
          <a:xfrm>
            <a:off x="3776606" y="962683"/>
            <a:ext cx="1209675" cy="307777"/>
          </a:xfrm>
          <a:prstGeom prst="rect">
            <a:avLst/>
          </a:prstGeom>
          <a:noFill/>
        </p:spPr>
        <p:txBody>
          <a:bodyPr wrap="square" rtlCol="0">
            <a:spAutoFit/>
          </a:bodyPr>
          <a:lstStyle/>
          <a:p>
            <a:pPr algn="ctr"/>
            <a:r>
              <a:rPr lang="en-CA" sz="1400" b="1" dirty="0"/>
              <a:t>Constraint </a:t>
            </a:r>
            <a:r>
              <a:rPr lang="en-CA" sz="1400" b="1" baseline="30000" dirty="0"/>
              <a:t>(?)</a:t>
            </a:r>
          </a:p>
        </p:txBody>
      </p:sp>
      <p:grpSp>
        <p:nvGrpSpPr>
          <p:cNvPr id="31" name="Group 30">
            <a:extLst>
              <a:ext uri="{FF2B5EF4-FFF2-40B4-BE49-F238E27FC236}">
                <a16:creationId xmlns:a16="http://schemas.microsoft.com/office/drawing/2014/main" id="{FD8485F2-44DF-4136-AC78-DFD8E707762E}"/>
              </a:ext>
            </a:extLst>
          </p:cNvPr>
          <p:cNvGrpSpPr/>
          <p:nvPr/>
        </p:nvGrpSpPr>
        <p:grpSpPr>
          <a:xfrm>
            <a:off x="4986281" y="937609"/>
            <a:ext cx="1760971" cy="340965"/>
            <a:chOff x="5579169" y="1869065"/>
            <a:chExt cx="2438400" cy="511413"/>
          </a:xfrm>
        </p:grpSpPr>
        <p:sp>
          <p:nvSpPr>
            <p:cNvPr id="29" name="Rectangle 28">
              <a:extLst>
                <a:ext uri="{FF2B5EF4-FFF2-40B4-BE49-F238E27FC236}">
                  <a16:creationId xmlns:a16="http://schemas.microsoft.com/office/drawing/2014/main" id="{A51A9980-81E8-4FFE-BC20-D17B9582C318}"/>
                </a:ext>
              </a:extLst>
            </p:cNvPr>
            <p:cNvSpPr/>
            <p:nvPr/>
          </p:nvSpPr>
          <p:spPr>
            <a:xfrm>
              <a:off x="5579169" y="1869065"/>
              <a:ext cx="2438400" cy="511413"/>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Budget</a:t>
              </a:r>
            </a:p>
          </p:txBody>
        </p:sp>
        <p:sp>
          <p:nvSpPr>
            <p:cNvPr id="30" name="Isosceles Triangle 29">
              <a:extLst>
                <a:ext uri="{FF2B5EF4-FFF2-40B4-BE49-F238E27FC236}">
                  <a16:creationId xmlns:a16="http://schemas.microsoft.com/office/drawing/2014/main" id="{9A7352C1-FF83-4FC4-A84E-AB48882A7643}"/>
                </a:ext>
              </a:extLst>
            </p:cNvPr>
            <p:cNvSpPr/>
            <p:nvPr/>
          </p:nvSpPr>
          <p:spPr>
            <a:xfrm rot="10800000">
              <a:off x="7784931" y="2057208"/>
              <a:ext cx="144000" cy="143999"/>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2" name="TextBox 31">
            <a:extLst>
              <a:ext uri="{FF2B5EF4-FFF2-40B4-BE49-F238E27FC236}">
                <a16:creationId xmlns:a16="http://schemas.microsoft.com/office/drawing/2014/main" id="{D5A06F69-4144-45E4-9E57-7C80ED00F4ED}"/>
              </a:ext>
            </a:extLst>
          </p:cNvPr>
          <p:cNvSpPr txBox="1"/>
          <p:nvPr/>
        </p:nvSpPr>
        <p:spPr>
          <a:xfrm>
            <a:off x="3751892" y="1400278"/>
            <a:ext cx="1209675" cy="307777"/>
          </a:xfrm>
          <a:prstGeom prst="rect">
            <a:avLst/>
          </a:prstGeom>
          <a:noFill/>
        </p:spPr>
        <p:txBody>
          <a:bodyPr wrap="square" rtlCol="0">
            <a:spAutoFit/>
          </a:bodyPr>
          <a:lstStyle/>
          <a:p>
            <a:pPr algn="ctr"/>
            <a:r>
              <a:rPr lang="en-CA" sz="1400" b="1" dirty="0"/>
              <a:t>Target </a:t>
            </a:r>
            <a:r>
              <a:rPr lang="en-CA" sz="1400" b="1" baseline="30000" dirty="0"/>
              <a:t>(?)</a:t>
            </a:r>
          </a:p>
        </p:txBody>
      </p:sp>
      <p:sp>
        <p:nvSpPr>
          <p:cNvPr id="33" name="Rectangle 32">
            <a:extLst>
              <a:ext uri="{FF2B5EF4-FFF2-40B4-BE49-F238E27FC236}">
                <a16:creationId xmlns:a16="http://schemas.microsoft.com/office/drawing/2014/main" id="{6E20D162-4152-4BA5-AC2B-3ECF060CEDAF}"/>
              </a:ext>
            </a:extLst>
          </p:cNvPr>
          <p:cNvSpPr/>
          <p:nvPr/>
        </p:nvSpPr>
        <p:spPr>
          <a:xfrm>
            <a:off x="4986280" y="1440867"/>
            <a:ext cx="1760971" cy="2835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36" name="Table 35">
            <a:extLst>
              <a:ext uri="{FF2B5EF4-FFF2-40B4-BE49-F238E27FC236}">
                <a16:creationId xmlns:a16="http://schemas.microsoft.com/office/drawing/2014/main" id="{F00143A4-5C0B-429D-92B3-ACD88F82B949}"/>
              </a:ext>
            </a:extLst>
          </p:cNvPr>
          <p:cNvGraphicFramePr>
            <a:graphicFrameLocks noGrp="1"/>
          </p:cNvGraphicFramePr>
          <p:nvPr>
            <p:extLst>
              <p:ext uri="{D42A27DB-BD31-4B8C-83A1-F6EECF244321}">
                <p14:modId xmlns:p14="http://schemas.microsoft.com/office/powerpoint/2010/main" val="2668195925"/>
              </p:ext>
            </p:extLst>
          </p:nvPr>
        </p:nvGraphicFramePr>
        <p:xfrm>
          <a:off x="3939520" y="2235754"/>
          <a:ext cx="2756028" cy="1413544"/>
        </p:xfrm>
        <a:graphic>
          <a:graphicData uri="http://schemas.openxmlformats.org/drawingml/2006/table">
            <a:tbl>
              <a:tblPr firstRow="1" bandRow="1">
                <a:tableStyleId>{5C22544A-7EE6-4342-B048-85BDC9FD1C3A}</a:tableStyleId>
              </a:tblPr>
              <a:tblGrid>
                <a:gridCol w="373063">
                  <a:extLst>
                    <a:ext uri="{9D8B030D-6E8A-4147-A177-3AD203B41FA5}">
                      <a16:colId xmlns:a16="http://schemas.microsoft.com/office/drawing/2014/main" val="1749140271"/>
                    </a:ext>
                  </a:extLst>
                </a:gridCol>
                <a:gridCol w="962025">
                  <a:extLst>
                    <a:ext uri="{9D8B030D-6E8A-4147-A177-3AD203B41FA5}">
                      <a16:colId xmlns:a16="http://schemas.microsoft.com/office/drawing/2014/main" val="4226717433"/>
                    </a:ext>
                  </a:extLst>
                </a:gridCol>
                <a:gridCol w="1420940">
                  <a:extLst>
                    <a:ext uri="{9D8B030D-6E8A-4147-A177-3AD203B41FA5}">
                      <a16:colId xmlns:a16="http://schemas.microsoft.com/office/drawing/2014/main" val="2569481145"/>
                    </a:ext>
                  </a:extLst>
                </a:gridCol>
              </a:tblGrid>
              <a:tr h="353386">
                <a:tc>
                  <a:txBody>
                    <a:bodyPr/>
                    <a:lstStyle/>
                    <a:p>
                      <a:r>
                        <a:rPr lang="en-CA" sz="1400" dirty="0"/>
                        <a:t>#</a:t>
                      </a:r>
                    </a:p>
                  </a:txBody>
                  <a:tcPr/>
                </a:tc>
                <a:tc>
                  <a:txBody>
                    <a:bodyPr/>
                    <a:lstStyle/>
                    <a:p>
                      <a:r>
                        <a:rPr lang="en-CA" sz="1400" dirty="0"/>
                        <a:t>Type</a:t>
                      </a:r>
                    </a:p>
                  </a:txBody>
                  <a:tcPr/>
                </a:tc>
                <a:tc>
                  <a:txBody>
                    <a:bodyPr/>
                    <a:lstStyle/>
                    <a:p>
                      <a:r>
                        <a:rPr lang="en-CA" sz="1400" dirty="0"/>
                        <a:t>Value</a:t>
                      </a:r>
                    </a:p>
                  </a:txBody>
                  <a:tcPr/>
                </a:tc>
                <a:extLst>
                  <a:ext uri="{0D108BD9-81ED-4DB2-BD59-A6C34878D82A}">
                    <a16:rowId xmlns:a16="http://schemas.microsoft.com/office/drawing/2014/main" val="26852607"/>
                  </a:ext>
                </a:extLst>
              </a:tr>
              <a:tr h="353386">
                <a:tc>
                  <a:txBody>
                    <a:bodyPr/>
                    <a:lstStyle/>
                    <a:p>
                      <a:r>
                        <a:rPr lang="en-CA" sz="1400" dirty="0"/>
                        <a:t>1</a:t>
                      </a:r>
                    </a:p>
                  </a:txBody>
                  <a:tcPr/>
                </a:tc>
                <a:tc>
                  <a:txBody>
                    <a:bodyPr/>
                    <a:lstStyle/>
                    <a:p>
                      <a:r>
                        <a:rPr lang="en-CA" sz="1400" dirty="0"/>
                        <a:t>Budget</a:t>
                      </a:r>
                    </a:p>
                  </a:txBody>
                  <a:tcPr/>
                </a:tc>
                <a:tc>
                  <a:txBody>
                    <a:bodyPr/>
                    <a:lstStyle/>
                    <a:p>
                      <a:r>
                        <a:rPr lang="en-CA" sz="1400" dirty="0"/>
                        <a:t>$ 20,000</a:t>
                      </a:r>
                    </a:p>
                  </a:txBody>
                  <a:tcPr/>
                </a:tc>
                <a:extLst>
                  <a:ext uri="{0D108BD9-81ED-4DB2-BD59-A6C34878D82A}">
                    <a16:rowId xmlns:a16="http://schemas.microsoft.com/office/drawing/2014/main" val="2389618606"/>
                  </a:ext>
                </a:extLst>
              </a:tr>
              <a:tr h="353386">
                <a:tc>
                  <a:txBody>
                    <a:bodyPr/>
                    <a:lstStyle/>
                    <a:p>
                      <a:endParaRPr lang="en-CA" sz="1400" dirty="0"/>
                    </a:p>
                  </a:txBody>
                  <a:tcPr/>
                </a:tc>
                <a:tc>
                  <a:txBody>
                    <a:bodyPr/>
                    <a:lstStyle/>
                    <a:p>
                      <a:endParaRPr lang="en-CA" sz="1400" dirty="0"/>
                    </a:p>
                  </a:txBody>
                  <a:tcPr/>
                </a:tc>
                <a:tc>
                  <a:txBody>
                    <a:bodyPr/>
                    <a:lstStyle/>
                    <a:p>
                      <a:endParaRPr lang="en-CA" sz="1400" dirty="0"/>
                    </a:p>
                  </a:txBody>
                  <a:tcPr/>
                </a:tc>
                <a:extLst>
                  <a:ext uri="{0D108BD9-81ED-4DB2-BD59-A6C34878D82A}">
                    <a16:rowId xmlns:a16="http://schemas.microsoft.com/office/drawing/2014/main" val="4184527315"/>
                  </a:ext>
                </a:extLst>
              </a:tr>
              <a:tr h="353386">
                <a:tc>
                  <a:txBody>
                    <a:bodyPr/>
                    <a:lstStyle/>
                    <a:p>
                      <a:endParaRPr lang="en-CA" sz="1400" dirty="0"/>
                    </a:p>
                  </a:txBody>
                  <a:tcPr/>
                </a:tc>
                <a:tc>
                  <a:txBody>
                    <a:bodyPr/>
                    <a:lstStyle/>
                    <a:p>
                      <a:endParaRPr lang="en-CA" sz="1400" dirty="0"/>
                    </a:p>
                  </a:txBody>
                  <a:tcPr/>
                </a:tc>
                <a:tc>
                  <a:txBody>
                    <a:bodyPr/>
                    <a:lstStyle/>
                    <a:p>
                      <a:endParaRPr lang="en-CA" sz="1400" dirty="0"/>
                    </a:p>
                  </a:txBody>
                  <a:tcPr/>
                </a:tc>
                <a:extLst>
                  <a:ext uri="{0D108BD9-81ED-4DB2-BD59-A6C34878D82A}">
                    <a16:rowId xmlns:a16="http://schemas.microsoft.com/office/drawing/2014/main" val="258050421"/>
                  </a:ext>
                </a:extLst>
              </a:tr>
            </a:tbl>
          </a:graphicData>
        </a:graphic>
      </p:graphicFrame>
      <p:sp>
        <p:nvSpPr>
          <p:cNvPr id="37" name="Rectangle 36">
            <a:extLst>
              <a:ext uri="{FF2B5EF4-FFF2-40B4-BE49-F238E27FC236}">
                <a16:creationId xmlns:a16="http://schemas.microsoft.com/office/drawing/2014/main" id="{0D1A1A89-24BA-4E46-92DB-ADB21CE5ED89}"/>
              </a:ext>
            </a:extLst>
          </p:cNvPr>
          <p:cNvSpPr/>
          <p:nvPr/>
        </p:nvSpPr>
        <p:spPr>
          <a:xfrm>
            <a:off x="3951311" y="1807096"/>
            <a:ext cx="1209675"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Add</a:t>
            </a:r>
          </a:p>
        </p:txBody>
      </p:sp>
      <p:sp>
        <p:nvSpPr>
          <p:cNvPr id="38" name="Rectangle 37">
            <a:extLst>
              <a:ext uri="{FF2B5EF4-FFF2-40B4-BE49-F238E27FC236}">
                <a16:creationId xmlns:a16="http://schemas.microsoft.com/office/drawing/2014/main" id="{E92EEAAE-C9D4-4FF7-932F-ABF7EAD17CA2}"/>
              </a:ext>
            </a:extLst>
          </p:cNvPr>
          <p:cNvSpPr/>
          <p:nvPr/>
        </p:nvSpPr>
        <p:spPr>
          <a:xfrm>
            <a:off x="5398434" y="1804964"/>
            <a:ext cx="130720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Remove</a:t>
            </a:r>
          </a:p>
        </p:txBody>
      </p:sp>
      <p:sp>
        <p:nvSpPr>
          <p:cNvPr id="47" name="Title 1">
            <a:extLst>
              <a:ext uri="{FF2B5EF4-FFF2-40B4-BE49-F238E27FC236}">
                <a16:creationId xmlns:a16="http://schemas.microsoft.com/office/drawing/2014/main" id="{15CCDE8B-6E4F-489F-8DAE-F029D64CD0AD}"/>
              </a:ext>
            </a:extLst>
          </p:cNvPr>
          <p:cNvSpPr>
            <a:spLocks noGrp="1"/>
          </p:cNvSpPr>
          <p:nvPr>
            <p:ph type="title"/>
          </p:nvPr>
        </p:nvSpPr>
        <p:spPr>
          <a:xfrm>
            <a:off x="242544" y="3587891"/>
            <a:ext cx="1749993" cy="2776383"/>
          </a:xfrm>
        </p:spPr>
        <p:txBody>
          <a:bodyPr>
            <a:normAutofit/>
          </a:bodyPr>
          <a:lstStyle/>
          <a:p>
            <a:r>
              <a:rPr lang="en-CA" sz="2400" b="1" dirty="0">
                <a:solidFill>
                  <a:schemeClr val="accent1"/>
                </a:solidFill>
              </a:rPr>
              <a:t>Optimization setting panel design</a:t>
            </a:r>
          </a:p>
        </p:txBody>
      </p:sp>
      <p:sp>
        <p:nvSpPr>
          <p:cNvPr id="59" name="TextBox 58">
            <a:extLst>
              <a:ext uri="{FF2B5EF4-FFF2-40B4-BE49-F238E27FC236}">
                <a16:creationId xmlns:a16="http://schemas.microsoft.com/office/drawing/2014/main" id="{0805085B-0C01-401C-8CD5-D2D305EE420B}"/>
              </a:ext>
            </a:extLst>
          </p:cNvPr>
          <p:cNvSpPr txBox="1"/>
          <p:nvPr/>
        </p:nvSpPr>
        <p:spPr>
          <a:xfrm>
            <a:off x="872397" y="-52075"/>
            <a:ext cx="2751136" cy="14773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Step 1: select optimization mode and define weights (ES only). Then enable available BMPs on map, and enable constrain setup</a:t>
            </a:r>
          </a:p>
        </p:txBody>
      </p:sp>
      <p:cxnSp>
        <p:nvCxnSpPr>
          <p:cNvPr id="61" name="Straight Arrow Connector 60">
            <a:extLst>
              <a:ext uri="{FF2B5EF4-FFF2-40B4-BE49-F238E27FC236}">
                <a16:creationId xmlns:a16="http://schemas.microsoft.com/office/drawing/2014/main" id="{48537049-69BC-49F0-98D4-707AA67CE617}"/>
              </a:ext>
            </a:extLst>
          </p:cNvPr>
          <p:cNvCxnSpPr>
            <a:cxnSpLocks/>
            <a:stCxn id="59" idx="3"/>
          </p:cNvCxnSpPr>
          <p:nvPr/>
        </p:nvCxnSpPr>
        <p:spPr>
          <a:xfrm flipV="1">
            <a:off x="3623533" y="680865"/>
            <a:ext cx="315987" cy="5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Left Brace 61">
            <a:extLst>
              <a:ext uri="{FF2B5EF4-FFF2-40B4-BE49-F238E27FC236}">
                <a16:creationId xmlns:a16="http://schemas.microsoft.com/office/drawing/2014/main" id="{329EE1AD-35AF-4BE7-9B4F-CE150577BD98}"/>
              </a:ext>
            </a:extLst>
          </p:cNvPr>
          <p:cNvSpPr/>
          <p:nvPr/>
        </p:nvSpPr>
        <p:spPr>
          <a:xfrm flipH="1">
            <a:off x="10134069" y="917712"/>
            <a:ext cx="296005" cy="2711689"/>
          </a:xfrm>
          <a:prstGeom prst="leftBrace">
            <a:avLst>
              <a:gd name="adj1" fmla="val 30645"/>
              <a:gd name="adj2" fmla="val 509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3" name="TextBox 62">
            <a:extLst>
              <a:ext uri="{FF2B5EF4-FFF2-40B4-BE49-F238E27FC236}">
                <a16:creationId xmlns:a16="http://schemas.microsoft.com/office/drawing/2014/main" id="{13AB877C-342D-45D4-AEB0-CF9992A0A9C5}"/>
              </a:ext>
            </a:extLst>
          </p:cNvPr>
          <p:cNvSpPr txBox="1"/>
          <p:nvPr/>
        </p:nvSpPr>
        <p:spPr>
          <a:xfrm>
            <a:off x="10504989" y="2225672"/>
            <a:ext cx="2888934" cy="258532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Step 2 &amp; 3: setup constraint. </a:t>
            </a:r>
          </a:p>
          <a:p>
            <a:pPr marL="342900" indent="-342900">
              <a:buFont typeface="+mj-lt"/>
              <a:buAutoNum type="arabicPeriod"/>
            </a:pPr>
            <a:r>
              <a:rPr lang="en-CA" dirty="0"/>
              <a:t>Select constraint type</a:t>
            </a:r>
          </a:p>
          <a:p>
            <a:pPr marL="342900" indent="-342900">
              <a:buFont typeface="+mj-lt"/>
              <a:buAutoNum type="arabicPeriod"/>
            </a:pPr>
            <a:r>
              <a:rPr lang="en-CA" dirty="0"/>
              <a:t>Input lower (left) and upper range (right)</a:t>
            </a:r>
          </a:p>
          <a:p>
            <a:pPr marL="342900" indent="-342900">
              <a:buFont typeface="+mj-lt"/>
              <a:buAutoNum type="arabicPeriod"/>
            </a:pPr>
            <a:r>
              <a:rPr lang="en-CA" dirty="0"/>
              <a:t>Use Add button to add to list</a:t>
            </a:r>
          </a:p>
          <a:p>
            <a:pPr marL="342900" indent="-342900">
              <a:buFont typeface="+mj-lt"/>
              <a:buAutoNum type="arabicPeriod"/>
            </a:pPr>
            <a:r>
              <a:rPr lang="en-CA" dirty="0"/>
              <a:t>Select from list and use Remove button to  remove.</a:t>
            </a:r>
          </a:p>
        </p:txBody>
      </p:sp>
      <p:sp>
        <p:nvSpPr>
          <p:cNvPr id="65" name="TextBox 64">
            <a:extLst>
              <a:ext uri="{FF2B5EF4-FFF2-40B4-BE49-F238E27FC236}">
                <a16:creationId xmlns:a16="http://schemas.microsoft.com/office/drawing/2014/main" id="{883682B7-10B3-446F-B1F8-C073D49DF10E}"/>
              </a:ext>
            </a:extLst>
          </p:cNvPr>
          <p:cNvSpPr txBox="1"/>
          <p:nvPr/>
        </p:nvSpPr>
        <p:spPr>
          <a:xfrm>
            <a:off x="1217949" y="5776588"/>
            <a:ext cx="2138938" cy="9233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Step 4: Click Run optimization button to run</a:t>
            </a:r>
          </a:p>
        </p:txBody>
      </p:sp>
      <p:cxnSp>
        <p:nvCxnSpPr>
          <p:cNvPr id="67" name="Straight Arrow Connector 66">
            <a:extLst>
              <a:ext uri="{FF2B5EF4-FFF2-40B4-BE49-F238E27FC236}">
                <a16:creationId xmlns:a16="http://schemas.microsoft.com/office/drawing/2014/main" id="{E5754D42-DEA4-422D-86F4-AB5E177F82B3}"/>
              </a:ext>
            </a:extLst>
          </p:cNvPr>
          <p:cNvCxnSpPr>
            <a:stCxn id="65" idx="3"/>
            <a:endCxn id="10" idx="1"/>
          </p:cNvCxnSpPr>
          <p:nvPr/>
        </p:nvCxnSpPr>
        <p:spPr>
          <a:xfrm flipV="1">
            <a:off x="3356887" y="6029328"/>
            <a:ext cx="586278" cy="208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D76A3034-2A3E-407A-B463-0E1679437A72}"/>
              </a:ext>
            </a:extLst>
          </p:cNvPr>
          <p:cNvSpPr txBox="1"/>
          <p:nvPr/>
        </p:nvSpPr>
        <p:spPr>
          <a:xfrm>
            <a:off x="819986" y="1582624"/>
            <a:ext cx="2956620" cy="20313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CA" dirty="0"/>
              <a:t>Step 2 &amp; 3: Select potential BMPs on map or BMP selection table (default all potential BMPs are selected). When BMP selection change, check if user set range is still valid. If not valid, warn user.</a:t>
            </a:r>
          </a:p>
        </p:txBody>
      </p:sp>
      <p:pic>
        <p:nvPicPr>
          <p:cNvPr id="71" name="Picture 2" descr="Related image">
            <a:extLst>
              <a:ext uri="{FF2B5EF4-FFF2-40B4-BE49-F238E27FC236}">
                <a16:creationId xmlns:a16="http://schemas.microsoft.com/office/drawing/2014/main" id="{0C7058FA-B172-4641-8D55-04E0435C09A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328" y="0"/>
            <a:ext cx="893178" cy="595452"/>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A022FCF7-E51B-4D52-A824-F38643232DCA}"/>
              </a:ext>
            </a:extLst>
          </p:cNvPr>
          <p:cNvSpPr/>
          <p:nvPr/>
        </p:nvSpPr>
        <p:spPr>
          <a:xfrm>
            <a:off x="6980159" y="452437"/>
            <a:ext cx="3048000" cy="59531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dirty="0"/>
          </a:p>
        </p:txBody>
      </p:sp>
      <p:sp>
        <p:nvSpPr>
          <p:cNvPr id="45" name="Rectangle 44">
            <a:extLst>
              <a:ext uri="{FF2B5EF4-FFF2-40B4-BE49-F238E27FC236}">
                <a16:creationId xmlns:a16="http://schemas.microsoft.com/office/drawing/2014/main" id="{BCE7CECB-D6D9-4506-AF6E-8B80CBC4057C}"/>
              </a:ext>
            </a:extLst>
          </p:cNvPr>
          <p:cNvSpPr/>
          <p:nvPr/>
        </p:nvSpPr>
        <p:spPr>
          <a:xfrm>
            <a:off x="7144238" y="5824543"/>
            <a:ext cx="2756028" cy="409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b="1" dirty="0"/>
              <a:t>Run Optimization </a:t>
            </a:r>
            <a:r>
              <a:rPr lang="en-CA" sz="1400" b="1" baseline="30000" dirty="0"/>
              <a:t>(?)</a:t>
            </a:r>
          </a:p>
        </p:txBody>
      </p:sp>
      <p:sp>
        <p:nvSpPr>
          <p:cNvPr id="48" name="Oval 47">
            <a:extLst>
              <a:ext uri="{FF2B5EF4-FFF2-40B4-BE49-F238E27FC236}">
                <a16:creationId xmlns:a16="http://schemas.microsoft.com/office/drawing/2014/main" id="{CC982668-CFFB-4EE1-AB3F-2DC1821FFEA9}"/>
              </a:ext>
            </a:extLst>
          </p:cNvPr>
          <p:cNvSpPr/>
          <p:nvPr/>
        </p:nvSpPr>
        <p:spPr>
          <a:xfrm>
            <a:off x="7135933" y="600014"/>
            <a:ext cx="200025" cy="192688"/>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49" name="TextBox 48">
            <a:extLst>
              <a:ext uri="{FF2B5EF4-FFF2-40B4-BE49-F238E27FC236}">
                <a16:creationId xmlns:a16="http://schemas.microsoft.com/office/drawing/2014/main" id="{5F989287-B483-430D-941E-E6F24FF61744}"/>
              </a:ext>
            </a:extLst>
          </p:cNvPr>
          <p:cNvSpPr txBox="1"/>
          <p:nvPr/>
        </p:nvSpPr>
        <p:spPr>
          <a:xfrm>
            <a:off x="7319882" y="542469"/>
            <a:ext cx="981075" cy="276999"/>
          </a:xfrm>
          <a:prstGeom prst="rect">
            <a:avLst/>
          </a:prstGeom>
          <a:noFill/>
        </p:spPr>
        <p:txBody>
          <a:bodyPr wrap="square" rtlCol="0">
            <a:spAutoFit/>
          </a:bodyPr>
          <a:lstStyle/>
          <a:p>
            <a:r>
              <a:rPr lang="en-CA" sz="1200" b="1" dirty="0"/>
              <a:t>Budget </a:t>
            </a:r>
            <a:r>
              <a:rPr lang="en-CA" sz="1200" b="1" baseline="30000" dirty="0"/>
              <a:t>(?)</a:t>
            </a:r>
          </a:p>
        </p:txBody>
      </p:sp>
      <p:sp>
        <p:nvSpPr>
          <p:cNvPr id="50" name="Oval 49">
            <a:extLst>
              <a:ext uri="{FF2B5EF4-FFF2-40B4-BE49-F238E27FC236}">
                <a16:creationId xmlns:a16="http://schemas.microsoft.com/office/drawing/2014/main" id="{33BA2306-312F-4238-8D2D-FD0BB57F5AC3}"/>
              </a:ext>
            </a:extLst>
          </p:cNvPr>
          <p:cNvSpPr/>
          <p:nvPr/>
        </p:nvSpPr>
        <p:spPr>
          <a:xfrm>
            <a:off x="8194146" y="609554"/>
            <a:ext cx="200025" cy="192688"/>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52" name="TextBox 51">
            <a:extLst>
              <a:ext uri="{FF2B5EF4-FFF2-40B4-BE49-F238E27FC236}">
                <a16:creationId xmlns:a16="http://schemas.microsoft.com/office/drawing/2014/main" id="{84BE593E-831F-42E2-BE02-D5EE02EF20DC}"/>
              </a:ext>
            </a:extLst>
          </p:cNvPr>
          <p:cNvSpPr txBox="1"/>
          <p:nvPr/>
        </p:nvSpPr>
        <p:spPr>
          <a:xfrm>
            <a:off x="8394172" y="548054"/>
            <a:ext cx="1041218" cy="276999"/>
          </a:xfrm>
          <a:prstGeom prst="rect">
            <a:avLst/>
          </a:prstGeom>
          <a:noFill/>
        </p:spPr>
        <p:txBody>
          <a:bodyPr wrap="square" rtlCol="0">
            <a:spAutoFit/>
          </a:bodyPr>
          <a:lstStyle/>
          <a:p>
            <a:r>
              <a:rPr lang="en-CA" sz="1200" b="1" dirty="0"/>
              <a:t>Eco-service </a:t>
            </a:r>
            <a:r>
              <a:rPr lang="en-CA" sz="1200" b="1" baseline="30000" dirty="0"/>
              <a:t>(?)</a:t>
            </a:r>
            <a:endParaRPr lang="en-CA" sz="1600" b="1" baseline="30000" dirty="0"/>
          </a:p>
        </p:txBody>
      </p:sp>
      <p:sp>
        <p:nvSpPr>
          <p:cNvPr id="53" name="TextBox 52">
            <a:extLst>
              <a:ext uri="{FF2B5EF4-FFF2-40B4-BE49-F238E27FC236}">
                <a16:creationId xmlns:a16="http://schemas.microsoft.com/office/drawing/2014/main" id="{69C8A84B-96C4-4B24-895B-42B99F311C74}"/>
              </a:ext>
            </a:extLst>
          </p:cNvPr>
          <p:cNvSpPr txBox="1"/>
          <p:nvPr/>
        </p:nvSpPr>
        <p:spPr>
          <a:xfrm>
            <a:off x="6977679" y="962683"/>
            <a:ext cx="1209675" cy="307777"/>
          </a:xfrm>
          <a:prstGeom prst="rect">
            <a:avLst/>
          </a:prstGeom>
          <a:noFill/>
        </p:spPr>
        <p:txBody>
          <a:bodyPr wrap="square" rtlCol="0">
            <a:spAutoFit/>
          </a:bodyPr>
          <a:lstStyle/>
          <a:p>
            <a:pPr algn="ctr"/>
            <a:r>
              <a:rPr lang="en-CA" sz="1400" b="1" dirty="0"/>
              <a:t>Constraint </a:t>
            </a:r>
            <a:r>
              <a:rPr lang="en-CA" sz="1400" b="1" baseline="30000" dirty="0"/>
              <a:t>(?)</a:t>
            </a:r>
          </a:p>
        </p:txBody>
      </p:sp>
      <p:grpSp>
        <p:nvGrpSpPr>
          <p:cNvPr id="55" name="Group 54">
            <a:extLst>
              <a:ext uri="{FF2B5EF4-FFF2-40B4-BE49-F238E27FC236}">
                <a16:creationId xmlns:a16="http://schemas.microsoft.com/office/drawing/2014/main" id="{C8571E71-1B9E-4112-A522-192564B85545}"/>
              </a:ext>
            </a:extLst>
          </p:cNvPr>
          <p:cNvGrpSpPr/>
          <p:nvPr/>
        </p:nvGrpSpPr>
        <p:grpSpPr>
          <a:xfrm>
            <a:off x="8187354" y="937609"/>
            <a:ext cx="1760971" cy="340965"/>
            <a:chOff x="5579169" y="1869065"/>
            <a:chExt cx="2438400" cy="511413"/>
          </a:xfrm>
        </p:grpSpPr>
        <p:sp>
          <p:nvSpPr>
            <p:cNvPr id="56" name="Rectangle 55">
              <a:extLst>
                <a:ext uri="{FF2B5EF4-FFF2-40B4-BE49-F238E27FC236}">
                  <a16:creationId xmlns:a16="http://schemas.microsoft.com/office/drawing/2014/main" id="{06CF9AFD-6098-4F82-844F-ABF61E84A1BF}"/>
                </a:ext>
              </a:extLst>
            </p:cNvPr>
            <p:cNvSpPr/>
            <p:nvPr/>
          </p:nvSpPr>
          <p:spPr>
            <a:xfrm>
              <a:off x="5579169" y="1869065"/>
              <a:ext cx="2438400" cy="511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Type drop list</a:t>
              </a:r>
            </a:p>
          </p:txBody>
        </p:sp>
        <p:sp>
          <p:nvSpPr>
            <p:cNvPr id="57" name="Isosceles Triangle 56">
              <a:extLst>
                <a:ext uri="{FF2B5EF4-FFF2-40B4-BE49-F238E27FC236}">
                  <a16:creationId xmlns:a16="http://schemas.microsoft.com/office/drawing/2014/main" id="{CBC6F7C8-237F-41E6-9BB0-60C696A62AD2}"/>
                </a:ext>
              </a:extLst>
            </p:cNvPr>
            <p:cNvSpPr/>
            <p:nvPr/>
          </p:nvSpPr>
          <p:spPr>
            <a:xfrm rot="10800000">
              <a:off x="7784931" y="2057208"/>
              <a:ext cx="144000" cy="143999"/>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8" name="TextBox 57">
            <a:extLst>
              <a:ext uri="{FF2B5EF4-FFF2-40B4-BE49-F238E27FC236}">
                <a16:creationId xmlns:a16="http://schemas.microsoft.com/office/drawing/2014/main" id="{6F533EC5-2B51-4E0C-9C28-E7CE976C3974}"/>
              </a:ext>
            </a:extLst>
          </p:cNvPr>
          <p:cNvSpPr txBox="1"/>
          <p:nvPr/>
        </p:nvSpPr>
        <p:spPr>
          <a:xfrm>
            <a:off x="6952965" y="1400278"/>
            <a:ext cx="1209675" cy="307777"/>
          </a:xfrm>
          <a:prstGeom prst="rect">
            <a:avLst/>
          </a:prstGeom>
          <a:noFill/>
        </p:spPr>
        <p:txBody>
          <a:bodyPr wrap="square" rtlCol="0">
            <a:spAutoFit/>
          </a:bodyPr>
          <a:lstStyle/>
          <a:p>
            <a:pPr algn="ctr"/>
            <a:r>
              <a:rPr lang="en-CA" sz="1400" b="1" dirty="0"/>
              <a:t>Target </a:t>
            </a:r>
            <a:r>
              <a:rPr lang="en-CA" sz="1400" b="1" baseline="30000" dirty="0"/>
              <a:t>(?)</a:t>
            </a:r>
          </a:p>
        </p:txBody>
      </p:sp>
      <p:sp>
        <p:nvSpPr>
          <p:cNvPr id="60" name="Rectangle 59">
            <a:extLst>
              <a:ext uri="{FF2B5EF4-FFF2-40B4-BE49-F238E27FC236}">
                <a16:creationId xmlns:a16="http://schemas.microsoft.com/office/drawing/2014/main" id="{064B54B5-7ECB-4183-A2F0-0BA15C6DCB17}"/>
              </a:ext>
            </a:extLst>
          </p:cNvPr>
          <p:cNvSpPr/>
          <p:nvPr/>
        </p:nvSpPr>
        <p:spPr>
          <a:xfrm>
            <a:off x="8187353" y="1440867"/>
            <a:ext cx="1760971" cy="2835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64" name="Table 63">
            <a:extLst>
              <a:ext uri="{FF2B5EF4-FFF2-40B4-BE49-F238E27FC236}">
                <a16:creationId xmlns:a16="http://schemas.microsoft.com/office/drawing/2014/main" id="{5BC61343-EE08-48FE-BF70-C277EC449E8D}"/>
              </a:ext>
            </a:extLst>
          </p:cNvPr>
          <p:cNvGraphicFramePr>
            <a:graphicFrameLocks noGrp="1"/>
          </p:cNvGraphicFramePr>
          <p:nvPr>
            <p:extLst>
              <p:ext uri="{D42A27DB-BD31-4B8C-83A1-F6EECF244321}">
                <p14:modId xmlns:p14="http://schemas.microsoft.com/office/powerpoint/2010/main" val="1838650615"/>
              </p:ext>
            </p:extLst>
          </p:nvPr>
        </p:nvGraphicFramePr>
        <p:xfrm>
          <a:off x="7140593" y="2235754"/>
          <a:ext cx="2756028" cy="1766930"/>
        </p:xfrm>
        <a:graphic>
          <a:graphicData uri="http://schemas.openxmlformats.org/drawingml/2006/table">
            <a:tbl>
              <a:tblPr firstRow="1" bandRow="1">
                <a:tableStyleId>{5C22544A-7EE6-4342-B048-85BDC9FD1C3A}</a:tableStyleId>
              </a:tblPr>
              <a:tblGrid>
                <a:gridCol w="373063">
                  <a:extLst>
                    <a:ext uri="{9D8B030D-6E8A-4147-A177-3AD203B41FA5}">
                      <a16:colId xmlns:a16="http://schemas.microsoft.com/office/drawing/2014/main" val="1749140271"/>
                    </a:ext>
                  </a:extLst>
                </a:gridCol>
                <a:gridCol w="962025">
                  <a:extLst>
                    <a:ext uri="{9D8B030D-6E8A-4147-A177-3AD203B41FA5}">
                      <a16:colId xmlns:a16="http://schemas.microsoft.com/office/drawing/2014/main" val="4226717433"/>
                    </a:ext>
                  </a:extLst>
                </a:gridCol>
                <a:gridCol w="1420940">
                  <a:extLst>
                    <a:ext uri="{9D8B030D-6E8A-4147-A177-3AD203B41FA5}">
                      <a16:colId xmlns:a16="http://schemas.microsoft.com/office/drawing/2014/main" val="2569481145"/>
                    </a:ext>
                  </a:extLst>
                </a:gridCol>
              </a:tblGrid>
              <a:tr h="353386">
                <a:tc>
                  <a:txBody>
                    <a:bodyPr/>
                    <a:lstStyle/>
                    <a:p>
                      <a:r>
                        <a:rPr lang="en-CA" sz="1400" dirty="0"/>
                        <a:t>#</a:t>
                      </a:r>
                    </a:p>
                  </a:txBody>
                  <a:tcPr/>
                </a:tc>
                <a:tc>
                  <a:txBody>
                    <a:bodyPr/>
                    <a:lstStyle/>
                    <a:p>
                      <a:r>
                        <a:rPr lang="en-CA" sz="1400" dirty="0"/>
                        <a:t>Type</a:t>
                      </a:r>
                    </a:p>
                  </a:txBody>
                  <a:tcPr/>
                </a:tc>
                <a:tc>
                  <a:txBody>
                    <a:bodyPr/>
                    <a:lstStyle/>
                    <a:p>
                      <a:r>
                        <a:rPr lang="en-CA" sz="1400" dirty="0"/>
                        <a:t>Value</a:t>
                      </a:r>
                    </a:p>
                  </a:txBody>
                  <a:tcPr/>
                </a:tc>
                <a:extLst>
                  <a:ext uri="{0D108BD9-81ED-4DB2-BD59-A6C34878D82A}">
                    <a16:rowId xmlns:a16="http://schemas.microsoft.com/office/drawing/2014/main" val="26852607"/>
                  </a:ext>
                </a:extLst>
              </a:tr>
              <a:tr h="353386">
                <a:tc>
                  <a:txBody>
                    <a:bodyPr/>
                    <a:lstStyle/>
                    <a:p>
                      <a:r>
                        <a:rPr lang="en-CA" sz="1400" dirty="0"/>
                        <a:t>1</a:t>
                      </a:r>
                    </a:p>
                  </a:txBody>
                  <a:tcPr/>
                </a:tc>
                <a:tc>
                  <a:txBody>
                    <a:bodyPr/>
                    <a:lstStyle/>
                    <a:p>
                      <a:r>
                        <a:rPr lang="en-CA" sz="1400" dirty="0"/>
                        <a:t>TP</a:t>
                      </a:r>
                    </a:p>
                  </a:txBody>
                  <a:tcPr/>
                </a:tc>
                <a:tc>
                  <a:txBody>
                    <a:bodyPr/>
                    <a:lstStyle/>
                    <a:p>
                      <a:r>
                        <a:rPr lang="en-CA" sz="1400" dirty="0"/>
                        <a:t>-15%</a:t>
                      </a:r>
                    </a:p>
                  </a:txBody>
                  <a:tcPr/>
                </a:tc>
                <a:extLst>
                  <a:ext uri="{0D108BD9-81ED-4DB2-BD59-A6C34878D82A}">
                    <a16:rowId xmlns:a16="http://schemas.microsoft.com/office/drawing/2014/main" val="2389618606"/>
                  </a:ext>
                </a:extLst>
              </a:tr>
              <a:tr h="353386">
                <a:tc>
                  <a:txBody>
                    <a:bodyPr/>
                    <a:lstStyle/>
                    <a:p>
                      <a:r>
                        <a:rPr lang="en-CA" sz="1400" dirty="0"/>
                        <a:t>2</a:t>
                      </a:r>
                    </a:p>
                  </a:txBody>
                  <a:tcPr/>
                </a:tc>
                <a:tc>
                  <a:txBody>
                    <a:bodyPr/>
                    <a:lstStyle/>
                    <a:p>
                      <a:r>
                        <a:rPr lang="en-CA" sz="1400" dirty="0"/>
                        <a:t>Carbon</a:t>
                      </a:r>
                    </a:p>
                  </a:txBody>
                  <a:tcPr/>
                </a:tc>
                <a:tc>
                  <a:txBody>
                    <a:bodyPr/>
                    <a:lstStyle/>
                    <a:p>
                      <a:r>
                        <a:rPr lang="en-CA" sz="1400" dirty="0"/>
                        <a:t>+10%</a:t>
                      </a:r>
                    </a:p>
                  </a:txBody>
                  <a:tcPr/>
                </a:tc>
                <a:extLst>
                  <a:ext uri="{0D108BD9-81ED-4DB2-BD59-A6C34878D82A}">
                    <a16:rowId xmlns:a16="http://schemas.microsoft.com/office/drawing/2014/main" val="4184527315"/>
                  </a:ext>
                </a:extLst>
              </a:tr>
              <a:tr h="353386">
                <a:tc>
                  <a:txBody>
                    <a:bodyPr/>
                    <a:lstStyle/>
                    <a:p>
                      <a:r>
                        <a:rPr lang="en-CA" sz="1400" dirty="0"/>
                        <a:t>3</a:t>
                      </a:r>
                    </a:p>
                  </a:txBody>
                  <a:tcPr/>
                </a:tc>
                <a:tc>
                  <a:txBody>
                    <a:bodyPr/>
                    <a:lstStyle/>
                    <a:p>
                      <a:r>
                        <a:rPr lang="en-CA" sz="1400" dirty="0"/>
                        <a:t>Sediment</a:t>
                      </a:r>
                    </a:p>
                  </a:txBody>
                  <a:tcPr/>
                </a:tc>
                <a:tc>
                  <a:txBody>
                    <a:bodyPr/>
                    <a:lstStyle/>
                    <a:p>
                      <a:r>
                        <a:rPr lang="en-CA" sz="1400" dirty="0"/>
                        <a:t>-20%</a:t>
                      </a:r>
                    </a:p>
                  </a:txBody>
                  <a:tcPr/>
                </a:tc>
                <a:extLst>
                  <a:ext uri="{0D108BD9-81ED-4DB2-BD59-A6C34878D82A}">
                    <a16:rowId xmlns:a16="http://schemas.microsoft.com/office/drawing/2014/main" val="258050421"/>
                  </a:ext>
                </a:extLst>
              </a:tr>
              <a:tr h="353386">
                <a:tc>
                  <a:txBody>
                    <a:bodyPr/>
                    <a:lstStyle/>
                    <a:p>
                      <a:r>
                        <a:rPr lang="en-CA" sz="1400" dirty="0"/>
                        <a:t>…</a:t>
                      </a:r>
                    </a:p>
                  </a:txBody>
                  <a:tcPr/>
                </a:tc>
                <a:tc>
                  <a:txBody>
                    <a:bodyPr/>
                    <a:lstStyle/>
                    <a:p>
                      <a:endParaRPr lang="en-CA" sz="1400" dirty="0"/>
                    </a:p>
                  </a:txBody>
                  <a:tcPr/>
                </a:tc>
                <a:tc>
                  <a:txBody>
                    <a:bodyPr/>
                    <a:lstStyle/>
                    <a:p>
                      <a:endParaRPr lang="en-CA" sz="1400" dirty="0"/>
                    </a:p>
                  </a:txBody>
                  <a:tcPr/>
                </a:tc>
                <a:extLst>
                  <a:ext uri="{0D108BD9-81ED-4DB2-BD59-A6C34878D82A}">
                    <a16:rowId xmlns:a16="http://schemas.microsoft.com/office/drawing/2014/main" val="1774858943"/>
                  </a:ext>
                </a:extLst>
              </a:tr>
            </a:tbl>
          </a:graphicData>
        </a:graphic>
      </p:graphicFrame>
      <p:sp>
        <p:nvSpPr>
          <p:cNvPr id="66" name="Rectangle 65">
            <a:extLst>
              <a:ext uri="{FF2B5EF4-FFF2-40B4-BE49-F238E27FC236}">
                <a16:creationId xmlns:a16="http://schemas.microsoft.com/office/drawing/2014/main" id="{3AFE8476-E888-443D-8CC1-04C0E9725584}"/>
              </a:ext>
            </a:extLst>
          </p:cNvPr>
          <p:cNvSpPr/>
          <p:nvPr/>
        </p:nvSpPr>
        <p:spPr>
          <a:xfrm>
            <a:off x="7152384" y="1807096"/>
            <a:ext cx="1209675"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Add</a:t>
            </a:r>
          </a:p>
        </p:txBody>
      </p:sp>
      <p:sp>
        <p:nvSpPr>
          <p:cNvPr id="69" name="Rectangle 68">
            <a:extLst>
              <a:ext uri="{FF2B5EF4-FFF2-40B4-BE49-F238E27FC236}">
                <a16:creationId xmlns:a16="http://schemas.microsoft.com/office/drawing/2014/main" id="{A10698A4-EC5B-4ABD-BEA2-C8C4739B5D43}"/>
              </a:ext>
            </a:extLst>
          </p:cNvPr>
          <p:cNvSpPr/>
          <p:nvPr/>
        </p:nvSpPr>
        <p:spPr>
          <a:xfrm>
            <a:off x="8599507" y="1804964"/>
            <a:ext cx="1307206"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Remove</a:t>
            </a:r>
          </a:p>
        </p:txBody>
      </p:sp>
      <p:sp>
        <p:nvSpPr>
          <p:cNvPr id="70" name="Rectangle 69">
            <a:extLst>
              <a:ext uri="{FF2B5EF4-FFF2-40B4-BE49-F238E27FC236}">
                <a16:creationId xmlns:a16="http://schemas.microsoft.com/office/drawing/2014/main" id="{7456F62D-1BB3-409B-9351-817CEE2205E2}"/>
              </a:ext>
            </a:extLst>
          </p:cNvPr>
          <p:cNvSpPr/>
          <p:nvPr/>
        </p:nvSpPr>
        <p:spPr>
          <a:xfrm>
            <a:off x="9362046" y="571574"/>
            <a:ext cx="564983"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a:t>Weight</a:t>
            </a:r>
          </a:p>
        </p:txBody>
      </p:sp>
      <p:sp>
        <p:nvSpPr>
          <p:cNvPr id="72" name="Oval 71">
            <a:extLst>
              <a:ext uri="{FF2B5EF4-FFF2-40B4-BE49-F238E27FC236}">
                <a16:creationId xmlns:a16="http://schemas.microsoft.com/office/drawing/2014/main" id="{9A1E72A5-DFBA-4A23-83B3-5E57526B88A5}"/>
              </a:ext>
            </a:extLst>
          </p:cNvPr>
          <p:cNvSpPr/>
          <p:nvPr/>
        </p:nvSpPr>
        <p:spPr>
          <a:xfrm>
            <a:off x="5036703" y="595452"/>
            <a:ext cx="200025" cy="192688"/>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73" name="TextBox 72">
            <a:extLst>
              <a:ext uri="{FF2B5EF4-FFF2-40B4-BE49-F238E27FC236}">
                <a16:creationId xmlns:a16="http://schemas.microsoft.com/office/drawing/2014/main" id="{F8F5064F-9E15-4088-A9BE-7A20F994D670}"/>
              </a:ext>
            </a:extLst>
          </p:cNvPr>
          <p:cNvSpPr txBox="1"/>
          <p:nvPr/>
        </p:nvSpPr>
        <p:spPr>
          <a:xfrm>
            <a:off x="4155640" y="538538"/>
            <a:ext cx="981075" cy="276999"/>
          </a:xfrm>
          <a:prstGeom prst="rect">
            <a:avLst/>
          </a:prstGeom>
          <a:noFill/>
        </p:spPr>
        <p:txBody>
          <a:bodyPr wrap="square" rtlCol="0">
            <a:spAutoFit/>
          </a:bodyPr>
          <a:lstStyle/>
          <a:p>
            <a:r>
              <a:rPr lang="en-CA" sz="1200" b="1" dirty="0"/>
              <a:t>Budget </a:t>
            </a:r>
            <a:r>
              <a:rPr lang="en-CA" sz="1200" b="1" baseline="30000" dirty="0"/>
              <a:t>(?)</a:t>
            </a:r>
          </a:p>
        </p:txBody>
      </p:sp>
      <p:sp>
        <p:nvSpPr>
          <p:cNvPr id="74" name="Oval 73">
            <a:extLst>
              <a:ext uri="{FF2B5EF4-FFF2-40B4-BE49-F238E27FC236}">
                <a16:creationId xmlns:a16="http://schemas.microsoft.com/office/drawing/2014/main" id="{DCFF308B-614B-44CC-8AD5-9105F39CCD8C}"/>
              </a:ext>
            </a:extLst>
          </p:cNvPr>
          <p:cNvSpPr/>
          <p:nvPr/>
        </p:nvSpPr>
        <p:spPr>
          <a:xfrm>
            <a:off x="3963256" y="599432"/>
            <a:ext cx="200025" cy="192688"/>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p>
        </p:txBody>
      </p:sp>
      <p:sp>
        <p:nvSpPr>
          <p:cNvPr id="75" name="TextBox 74">
            <a:extLst>
              <a:ext uri="{FF2B5EF4-FFF2-40B4-BE49-F238E27FC236}">
                <a16:creationId xmlns:a16="http://schemas.microsoft.com/office/drawing/2014/main" id="{D0F1D75F-5B55-4A56-887D-D676A3B1AC5E}"/>
              </a:ext>
            </a:extLst>
          </p:cNvPr>
          <p:cNvSpPr txBox="1"/>
          <p:nvPr/>
        </p:nvSpPr>
        <p:spPr>
          <a:xfrm>
            <a:off x="5229930" y="544123"/>
            <a:ext cx="1041218" cy="276999"/>
          </a:xfrm>
          <a:prstGeom prst="rect">
            <a:avLst/>
          </a:prstGeom>
          <a:noFill/>
        </p:spPr>
        <p:txBody>
          <a:bodyPr wrap="square" rtlCol="0">
            <a:spAutoFit/>
          </a:bodyPr>
          <a:lstStyle/>
          <a:p>
            <a:r>
              <a:rPr lang="en-CA" sz="1200" b="1" dirty="0"/>
              <a:t>Eco-service </a:t>
            </a:r>
            <a:r>
              <a:rPr lang="en-CA" sz="1200" b="1" baseline="30000" dirty="0"/>
              <a:t>(?)</a:t>
            </a:r>
            <a:endParaRPr lang="en-CA" sz="1600" b="1" baseline="30000" dirty="0"/>
          </a:p>
        </p:txBody>
      </p:sp>
      <p:sp>
        <p:nvSpPr>
          <p:cNvPr id="76" name="Rectangle 75">
            <a:extLst>
              <a:ext uri="{FF2B5EF4-FFF2-40B4-BE49-F238E27FC236}">
                <a16:creationId xmlns:a16="http://schemas.microsoft.com/office/drawing/2014/main" id="{3EBACB3D-BB09-4D9E-9334-8834D16A92E4}"/>
              </a:ext>
            </a:extLst>
          </p:cNvPr>
          <p:cNvSpPr/>
          <p:nvPr/>
        </p:nvSpPr>
        <p:spPr>
          <a:xfrm>
            <a:off x="6197804" y="567643"/>
            <a:ext cx="564983"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sz="1000" dirty="0"/>
              <a:t>Weight</a:t>
            </a:r>
          </a:p>
        </p:txBody>
      </p:sp>
      <p:sp>
        <p:nvSpPr>
          <p:cNvPr id="77" name="Rectangle 76">
            <a:extLst>
              <a:ext uri="{FF2B5EF4-FFF2-40B4-BE49-F238E27FC236}">
                <a16:creationId xmlns:a16="http://schemas.microsoft.com/office/drawing/2014/main" id="{AFC9A6CB-1F1E-4968-AE8A-C2154466E3D4}"/>
              </a:ext>
            </a:extLst>
          </p:cNvPr>
          <p:cNvSpPr/>
          <p:nvPr/>
        </p:nvSpPr>
        <p:spPr>
          <a:xfrm>
            <a:off x="10403264" y="2482"/>
            <a:ext cx="2751137" cy="17750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tIns="0" rtlCol="0" anchor="t" anchorCtr="0"/>
          <a:lstStyle/>
          <a:p>
            <a:r>
              <a:rPr lang="en-CA" dirty="0"/>
              <a:t>Popup</a:t>
            </a:r>
          </a:p>
        </p:txBody>
      </p:sp>
      <p:graphicFrame>
        <p:nvGraphicFramePr>
          <p:cNvPr id="78" name="Table 77">
            <a:extLst>
              <a:ext uri="{FF2B5EF4-FFF2-40B4-BE49-F238E27FC236}">
                <a16:creationId xmlns:a16="http://schemas.microsoft.com/office/drawing/2014/main" id="{33783299-42EF-41AD-88C6-1B9141A5B94A}"/>
              </a:ext>
            </a:extLst>
          </p:cNvPr>
          <p:cNvGraphicFramePr>
            <a:graphicFrameLocks noGrp="1"/>
          </p:cNvGraphicFramePr>
          <p:nvPr>
            <p:extLst>
              <p:ext uri="{D42A27DB-BD31-4B8C-83A1-F6EECF244321}">
                <p14:modId xmlns:p14="http://schemas.microsoft.com/office/powerpoint/2010/main" val="3336077409"/>
              </p:ext>
            </p:extLst>
          </p:nvPr>
        </p:nvGraphicFramePr>
        <p:xfrm>
          <a:off x="10674118" y="377950"/>
          <a:ext cx="2189426" cy="1295400"/>
        </p:xfrm>
        <a:graphic>
          <a:graphicData uri="http://schemas.openxmlformats.org/drawingml/2006/table">
            <a:tbl>
              <a:tblPr firstRow="1" bandRow="1">
                <a:tableStyleId>{5C22544A-7EE6-4342-B048-85BDC9FD1C3A}</a:tableStyleId>
              </a:tblPr>
              <a:tblGrid>
                <a:gridCol w="1191037">
                  <a:extLst>
                    <a:ext uri="{9D8B030D-6E8A-4147-A177-3AD203B41FA5}">
                      <a16:colId xmlns:a16="http://schemas.microsoft.com/office/drawing/2014/main" val="4226717433"/>
                    </a:ext>
                  </a:extLst>
                </a:gridCol>
                <a:gridCol w="998389">
                  <a:extLst>
                    <a:ext uri="{9D8B030D-6E8A-4147-A177-3AD203B41FA5}">
                      <a16:colId xmlns:a16="http://schemas.microsoft.com/office/drawing/2014/main" val="2569481145"/>
                    </a:ext>
                  </a:extLst>
                </a:gridCol>
              </a:tblGrid>
              <a:tr h="165589">
                <a:tc>
                  <a:txBody>
                    <a:bodyPr/>
                    <a:lstStyle/>
                    <a:p>
                      <a:r>
                        <a:rPr lang="en-CA" sz="1100" dirty="0"/>
                        <a:t>Eco-service</a:t>
                      </a:r>
                    </a:p>
                  </a:txBody>
                  <a:tcPr/>
                </a:tc>
                <a:tc>
                  <a:txBody>
                    <a:bodyPr/>
                    <a:lstStyle/>
                    <a:p>
                      <a:r>
                        <a:rPr lang="en-CA" sz="1100" dirty="0"/>
                        <a:t>Weight </a:t>
                      </a:r>
                      <a:r>
                        <a:rPr lang="en-CA" sz="1100" baseline="30000" dirty="0"/>
                        <a:t>(?)</a:t>
                      </a:r>
                    </a:p>
                  </a:txBody>
                  <a:tcPr/>
                </a:tc>
                <a:extLst>
                  <a:ext uri="{0D108BD9-81ED-4DB2-BD59-A6C34878D82A}">
                    <a16:rowId xmlns:a16="http://schemas.microsoft.com/office/drawing/2014/main" val="26852607"/>
                  </a:ext>
                </a:extLst>
              </a:tr>
              <a:tr h="165589">
                <a:tc>
                  <a:txBody>
                    <a:bodyPr/>
                    <a:lstStyle/>
                    <a:p>
                      <a:r>
                        <a:rPr lang="en-CA" sz="1100" dirty="0"/>
                        <a:t>TP off-site</a:t>
                      </a:r>
                    </a:p>
                  </a:txBody>
                  <a:tcPr/>
                </a:tc>
                <a:tc>
                  <a:txBody>
                    <a:bodyPr/>
                    <a:lstStyle/>
                    <a:p>
                      <a:r>
                        <a:rPr lang="en-CA" sz="1100" dirty="0"/>
                        <a:t>30</a:t>
                      </a:r>
                    </a:p>
                  </a:txBody>
                  <a:tcPr/>
                </a:tc>
                <a:extLst>
                  <a:ext uri="{0D108BD9-81ED-4DB2-BD59-A6C34878D82A}">
                    <a16:rowId xmlns:a16="http://schemas.microsoft.com/office/drawing/2014/main" val="2389618606"/>
                  </a:ext>
                </a:extLst>
              </a:tr>
              <a:tr h="165589">
                <a:tc>
                  <a:txBody>
                    <a:bodyPr/>
                    <a:lstStyle/>
                    <a:p>
                      <a:r>
                        <a:rPr lang="en-CA" sz="1100" dirty="0"/>
                        <a:t>Carbon</a:t>
                      </a:r>
                    </a:p>
                  </a:txBody>
                  <a:tcPr/>
                </a:tc>
                <a:tc>
                  <a:txBody>
                    <a:bodyPr/>
                    <a:lstStyle/>
                    <a:p>
                      <a:r>
                        <a:rPr lang="en-CA" sz="1100" dirty="0"/>
                        <a:t>20</a:t>
                      </a:r>
                    </a:p>
                  </a:txBody>
                  <a:tcPr/>
                </a:tc>
                <a:extLst>
                  <a:ext uri="{0D108BD9-81ED-4DB2-BD59-A6C34878D82A}">
                    <a16:rowId xmlns:a16="http://schemas.microsoft.com/office/drawing/2014/main" val="4184527315"/>
                  </a:ext>
                </a:extLst>
              </a:tr>
              <a:tr h="165589">
                <a:tc>
                  <a:txBody>
                    <a:bodyPr/>
                    <a:lstStyle/>
                    <a:p>
                      <a:r>
                        <a:rPr lang="en-CA" sz="1100" dirty="0"/>
                        <a:t>Flood mitigation</a:t>
                      </a:r>
                    </a:p>
                  </a:txBody>
                  <a:tcPr/>
                </a:tc>
                <a:tc>
                  <a:txBody>
                    <a:bodyPr/>
                    <a:lstStyle/>
                    <a:p>
                      <a:r>
                        <a:rPr lang="en-CA" sz="1100" dirty="0"/>
                        <a:t>10</a:t>
                      </a:r>
                    </a:p>
                  </a:txBody>
                  <a:tcPr/>
                </a:tc>
                <a:extLst>
                  <a:ext uri="{0D108BD9-81ED-4DB2-BD59-A6C34878D82A}">
                    <a16:rowId xmlns:a16="http://schemas.microsoft.com/office/drawing/2014/main" val="258050421"/>
                  </a:ext>
                </a:extLst>
              </a:tr>
              <a:tr h="165589">
                <a:tc>
                  <a:txBody>
                    <a:bodyPr/>
                    <a:lstStyle/>
                    <a:p>
                      <a:r>
                        <a:rPr lang="en-CA" sz="1100" dirty="0"/>
                        <a:t>…</a:t>
                      </a:r>
                    </a:p>
                  </a:txBody>
                  <a:tcPr/>
                </a:tc>
                <a:tc>
                  <a:txBody>
                    <a:bodyPr/>
                    <a:lstStyle/>
                    <a:p>
                      <a:r>
                        <a:rPr lang="en-CA" sz="1100" dirty="0"/>
                        <a:t>…</a:t>
                      </a:r>
                    </a:p>
                  </a:txBody>
                  <a:tcPr/>
                </a:tc>
                <a:extLst>
                  <a:ext uri="{0D108BD9-81ED-4DB2-BD59-A6C34878D82A}">
                    <a16:rowId xmlns:a16="http://schemas.microsoft.com/office/drawing/2014/main" val="1807721653"/>
                  </a:ext>
                </a:extLst>
              </a:tr>
            </a:tbl>
          </a:graphicData>
        </a:graphic>
      </p:graphicFrame>
      <p:sp>
        <p:nvSpPr>
          <p:cNvPr id="79" name="Rectangle 78">
            <a:extLst>
              <a:ext uri="{FF2B5EF4-FFF2-40B4-BE49-F238E27FC236}">
                <a16:creationId xmlns:a16="http://schemas.microsoft.com/office/drawing/2014/main" id="{64315EF8-2228-4C0A-A2CE-2C30A05FF0DD}"/>
              </a:ext>
            </a:extLst>
          </p:cNvPr>
          <p:cNvSpPr/>
          <p:nvPr/>
        </p:nvSpPr>
        <p:spPr>
          <a:xfrm>
            <a:off x="12863544" y="51215"/>
            <a:ext cx="252551" cy="2412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A" dirty="0"/>
              <a:t>X</a:t>
            </a:r>
          </a:p>
        </p:txBody>
      </p:sp>
      <p:sp>
        <p:nvSpPr>
          <p:cNvPr id="5" name="Right Brace 4">
            <a:extLst>
              <a:ext uri="{FF2B5EF4-FFF2-40B4-BE49-F238E27FC236}">
                <a16:creationId xmlns:a16="http://schemas.microsoft.com/office/drawing/2014/main" id="{0352A610-86BA-4804-A06B-5AEAA12347FD}"/>
              </a:ext>
            </a:extLst>
          </p:cNvPr>
          <p:cNvSpPr/>
          <p:nvPr/>
        </p:nvSpPr>
        <p:spPr>
          <a:xfrm>
            <a:off x="12925160" y="640765"/>
            <a:ext cx="187335" cy="1032585"/>
          </a:xfrm>
          <a:prstGeom prst="righ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sp>
        <p:nvSpPr>
          <p:cNvPr id="80" name="TextBox 79">
            <a:extLst>
              <a:ext uri="{FF2B5EF4-FFF2-40B4-BE49-F238E27FC236}">
                <a16:creationId xmlns:a16="http://schemas.microsoft.com/office/drawing/2014/main" id="{59AA2910-850B-4E44-A679-A2F73E79C9E9}"/>
              </a:ext>
            </a:extLst>
          </p:cNvPr>
          <p:cNvSpPr txBox="1"/>
          <p:nvPr/>
        </p:nvSpPr>
        <p:spPr>
          <a:xfrm>
            <a:off x="13141835" y="853690"/>
            <a:ext cx="885164" cy="4616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sz="1200" dirty="0"/>
              <a:t>Must add up to 100</a:t>
            </a:r>
          </a:p>
        </p:txBody>
      </p:sp>
      <p:cxnSp>
        <p:nvCxnSpPr>
          <p:cNvPr id="11" name="Straight Arrow Connector 10">
            <a:extLst>
              <a:ext uri="{FF2B5EF4-FFF2-40B4-BE49-F238E27FC236}">
                <a16:creationId xmlns:a16="http://schemas.microsoft.com/office/drawing/2014/main" id="{9702CC49-C00A-43B2-9371-D7A26923C8AB}"/>
              </a:ext>
            </a:extLst>
          </p:cNvPr>
          <p:cNvCxnSpPr>
            <a:stCxn id="70" idx="3"/>
            <a:endCxn id="77" idx="1"/>
          </p:cNvCxnSpPr>
          <p:nvPr/>
        </p:nvCxnSpPr>
        <p:spPr>
          <a:xfrm>
            <a:off x="9927029" y="710074"/>
            <a:ext cx="476235" cy="179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CE6CF6F-1016-4E53-9967-D2CA3C1F35CE}"/>
              </a:ext>
            </a:extLst>
          </p:cNvPr>
          <p:cNvSpPr txBox="1"/>
          <p:nvPr/>
        </p:nvSpPr>
        <p:spPr>
          <a:xfrm>
            <a:off x="3776606" y="6405562"/>
            <a:ext cx="3048000" cy="369332"/>
          </a:xfrm>
          <a:prstGeom prst="rect">
            <a:avLst/>
          </a:prstGeom>
          <a:noFill/>
        </p:spPr>
        <p:txBody>
          <a:bodyPr wrap="square" rtlCol="0">
            <a:spAutoFit/>
          </a:bodyPr>
          <a:lstStyle/>
          <a:p>
            <a:pPr algn="ctr"/>
            <a:r>
              <a:rPr lang="en-CA" dirty="0"/>
              <a:t>Budget Mode</a:t>
            </a:r>
          </a:p>
        </p:txBody>
      </p:sp>
      <p:sp>
        <p:nvSpPr>
          <p:cNvPr id="82" name="TextBox 81">
            <a:extLst>
              <a:ext uri="{FF2B5EF4-FFF2-40B4-BE49-F238E27FC236}">
                <a16:creationId xmlns:a16="http://schemas.microsoft.com/office/drawing/2014/main" id="{3AABC45D-E33B-4F4A-A629-3EFCE137E7C6}"/>
              </a:ext>
            </a:extLst>
          </p:cNvPr>
          <p:cNvSpPr txBox="1"/>
          <p:nvPr/>
        </p:nvSpPr>
        <p:spPr>
          <a:xfrm>
            <a:off x="6980159" y="6405562"/>
            <a:ext cx="3048000" cy="369332"/>
          </a:xfrm>
          <a:prstGeom prst="rect">
            <a:avLst/>
          </a:prstGeom>
          <a:noFill/>
        </p:spPr>
        <p:txBody>
          <a:bodyPr wrap="square" rtlCol="0">
            <a:spAutoFit/>
          </a:bodyPr>
          <a:lstStyle/>
          <a:p>
            <a:pPr algn="ctr"/>
            <a:r>
              <a:rPr lang="en-CA" dirty="0"/>
              <a:t>Eco-service Mode</a:t>
            </a:r>
          </a:p>
        </p:txBody>
      </p:sp>
    </p:spTree>
    <p:extLst>
      <p:ext uri="{BB962C8B-B14F-4D97-AF65-F5344CB8AC3E}">
        <p14:creationId xmlns:p14="http://schemas.microsoft.com/office/powerpoint/2010/main" val="784709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Picture 126">
            <a:extLst>
              <a:ext uri="{FF2B5EF4-FFF2-40B4-BE49-F238E27FC236}">
                <a16:creationId xmlns:a16="http://schemas.microsoft.com/office/drawing/2014/main" id="{4F34F957-FD29-4B55-A83C-4E016EDB8E1B}"/>
              </a:ext>
            </a:extLst>
          </p:cNvPr>
          <p:cNvPicPr>
            <a:picLocks noChangeAspect="1"/>
          </p:cNvPicPr>
          <p:nvPr/>
        </p:nvPicPr>
        <p:blipFill>
          <a:blip r:embed="rId3"/>
          <a:stretch>
            <a:fillRect/>
          </a:stretch>
        </p:blipFill>
        <p:spPr>
          <a:xfrm>
            <a:off x="1002847" y="1563788"/>
            <a:ext cx="10438855" cy="544418"/>
          </a:xfrm>
          <a:prstGeom prst="rect">
            <a:avLst/>
          </a:prstGeom>
        </p:spPr>
      </p:pic>
      <p:sp>
        <p:nvSpPr>
          <p:cNvPr id="121" name="Rectangle 120">
            <a:extLst>
              <a:ext uri="{FF2B5EF4-FFF2-40B4-BE49-F238E27FC236}">
                <a16:creationId xmlns:a16="http://schemas.microsoft.com/office/drawing/2014/main" id="{145BF35D-7209-465E-A3E7-5FEECB209F99}"/>
              </a:ext>
            </a:extLst>
          </p:cNvPr>
          <p:cNvSpPr/>
          <p:nvPr/>
        </p:nvSpPr>
        <p:spPr>
          <a:xfrm>
            <a:off x="8641277" y="153460"/>
            <a:ext cx="4080919" cy="17750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tIns="0" rtlCol="0" anchor="t" anchorCtr="0"/>
          <a:lstStyle/>
          <a:p>
            <a:r>
              <a:rPr lang="en-CA" dirty="0"/>
              <a:t>Popup</a:t>
            </a:r>
          </a:p>
        </p:txBody>
      </p:sp>
      <p:sp>
        <p:nvSpPr>
          <p:cNvPr id="2" name="Title 1">
            <a:extLst>
              <a:ext uri="{FF2B5EF4-FFF2-40B4-BE49-F238E27FC236}">
                <a16:creationId xmlns:a16="http://schemas.microsoft.com/office/drawing/2014/main" id="{719B0465-3D48-4D10-928A-DE0FEE17305A}"/>
              </a:ext>
            </a:extLst>
          </p:cNvPr>
          <p:cNvSpPr>
            <a:spLocks noGrp="1"/>
          </p:cNvSpPr>
          <p:nvPr>
            <p:ph type="title"/>
          </p:nvPr>
        </p:nvSpPr>
        <p:spPr>
          <a:xfrm>
            <a:off x="838202" y="365124"/>
            <a:ext cx="10515600" cy="820447"/>
          </a:xfrm>
        </p:spPr>
        <p:txBody>
          <a:bodyPr>
            <a:noAutofit/>
          </a:bodyPr>
          <a:lstStyle/>
          <a:p>
            <a:r>
              <a:rPr lang="en-CA" sz="3200" dirty="0"/>
              <a:t>ESAT Layout (3)</a:t>
            </a:r>
            <a:br>
              <a:rPr lang="en-CA" sz="3200" dirty="0"/>
            </a:br>
            <a:r>
              <a:rPr lang="en-CA" sz="3200" i="1" dirty="0">
                <a:solidFill>
                  <a:schemeClr val="accent1"/>
                </a:solidFill>
              </a:rPr>
              <a:t>Optimization mode – Result (scenario selected)</a:t>
            </a:r>
            <a:endParaRPr lang="en-CA" sz="3200" i="1" dirty="0"/>
          </a:p>
        </p:txBody>
      </p:sp>
      <p:graphicFrame>
        <p:nvGraphicFramePr>
          <p:cNvPr id="4" name="Table 3">
            <a:extLst>
              <a:ext uri="{FF2B5EF4-FFF2-40B4-BE49-F238E27FC236}">
                <a16:creationId xmlns:a16="http://schemas.microsoft.com/office/drawing/2014/main" id="{6A698550-FB6C-4999-9E14-EED704ECF00C}"/>
              </a:ext>
            </a:extLst>
          </p:cNvPr>
          <p:cNvGraphicFramePr>
            <a:graphicFrameLocks noGrp="1"/>
          </p:cNvGraphicFramePr>
          <p:nvPr>
            <p:extLst>
              <p:ext uri="{D42A27DB-BD31-4B8C-83A1-F6EECF244321}">
                <p14:modId xmlns:p14="http://schemas.microsoft.com/office/powerpoint/2010/main" val="734199856"/>
              </p:ext>
            </p:extLst>
          </p:nvPr>
        </p:nvGraphicFramePr>
        <p:xfrm>
          <a:off x="1010195" y="1571623"/>
          <a:ext cx="10424161" cy="5162552"/>
        </p:xfrm>
        <a:graphic>
          <a:graphicData uri="http://schemas.openxmlformats.org/drawingml/2006/table">
            <a:tbl>
              <a:tblPr firstRow="1" bandRow="1">
                <a:tableStyleId>{5940675A-B579-460E-94D1-54222C63F5DA}</a:tableStyleId>
              </a:tblPr>
              <a:tblGrid>
                <a:gridCol w="1742530">
                  <a:extLst>
                    <a:ext uri="{9D8B030D-6E8A-4147-A177-3AD203B41FA5}">
                      <a16:colId xmlns:a16="http://schemas.microsoft.com/office/drawing/2014/main" val="2745701971"/>
                    </a:ext>
                  </a:extLst>
                </a:gridCol>
                <a:gridCol w="6534150">
                  <a:extLst>
                    <a:ext uri="{9D8B030D-6E8A-4147-A177-3AD203B41FA5}">
                      <a16:colId xmlns:a16="http://schemas.microsoft.com/office/drawing/2014/main" val="3724013289"/>
                    </a:ext>
                  </a:extLst>
                </a:gridCol>
                <a:gridCol w="2147481">
                  <a:extLst>
                    <a:ext uri="{9D8B030D-6E8A-4147-A177-3AD203B41FA5}">
                      <a16:colId xmlns:a16="http://schemas.microsoft.com/office/drawing/2014/main" val="1431369543"/>
                    </a:ext>
                  </a:extLst>
                </a:gridCol>
              </a:tblGrid>
              <a:tr h="480391">
                <a:tc gridSpan="3">
                  <a:txBody>
                    <a:bodyPr/>
                    <a:lstStyle/>
                    <a:p>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CA"/>
                    </a:p>
                  </a:txBody>
                  <a:tcPr/>
                </a:tc>
                <a:tc hMerge="1">
                  <a:txBody>
                    <a:bodyPr/>
                    <a:lstStyle/>
                    <a:p>
                      <a:endParaRPr lang="en-CA" dirty="0"/>
                    </a:p>
                  </a:txBody>
                  <a:tcPr>
                    <a:lnL w="635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5523167"/>
                  </a:ext>
                </a:extLst>
              </a:tr>
              <a:tr h="297646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2400" dirty="0"/>
                        <a:t>Base map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301362"/>
                  </a:ext>
                </a:extLst>
              </a:tr>
              <a:tr h="1705699">
                <a:tc vMerge="1">
                  <a:txBody>
                    <a:bodyPr/>
                    <a:lstStyle/>
                    <a:p>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CA"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7190758"/>
                  </a:ext>
                </a:extLst>
              </a:tr>
            </a:tbl>
          </a:graphicData>
        </a:graphic>
      </p:graphicFrame>
      <p:sp>
        <p:nvSpPr>
          <p:cNvPr id="10" name="TextBox 9">
            <a:extLst>
              <a:ext uri="{FF2B5EF4-FFF2-40B4-BE49-F238E27FC236}">
                <a16:creationId xmlns:a16="http://schemas.microsoft.com/office/drawing/2014/main" id="{49FE5587-7E6B-43F5-935F-73191CB31E37}"/>
              </a:ext>
            </a:extLst>
          </p:cNvPr>
          <p:cNvSpPr txBox="1"/>
          <p:nvPr/>
        </p:nvSpPr>
        <p:spPr>
          <a:xfrm>
            <a:off x="1567379" y="3057002"/>
            <a:ext cx="1412371" cy="307777"/>
          </a:xfrm>
          <a:prstGeom prst="rect">
            <a:avLst/>
          </a:prstGeom>
          <a:noFill/>
        </p:spPr>
        <p:txBody>
          <a:bodyPr wrap="square" rtlCol="0">
            <a:spAutoFit/>
          </a:bodyPr>
          <a:lstStyle/>
          <a:p>
            <a:r>
              <a:rPr lang="en-CA" sz="1400" dirty="0"/>
              <a:t>BMP Type 1</a:t>
            </a:r>
          </a:p>
        </p:txBody>
      </p:sp>
      <p:sp>
        <p:nvSpPr>
          <p:cNvPr id="11" name="TextBox 10">
            <a:extLst>
              <a:ext uri="{FF2B5EF4-FFF2-40B4-BE49-F238E27FC236}">
                <a16:creationId xmlns:a16="http://schemas.microsoft.com/office/drawing/2014/main" id="{9406B90C-5291-4545-90F5-D01828378584}"/>
              </a:ext>
            </a:extLst>
          </p:cNvPr>
          <p:cNvSpPr txBox="1"/>
          <p:nvPr/>
        </p:nvSpPr>
        <p:spPr>
          <a:xfrm>
            <a:off x="1560427" y="3395389"/>
            <a:ext cx="1412371" cy="307777"/>
          </a:xfrm>
          <a:prstGeom prst="rect">
            <a:avLst/>
          </a:prstGeom>
          <a:noFill/>
        </p:spPr>
        <p:txBody>
          <a:bodyPr wrap="square" rtlCol="0">
            <a:spAutoFit/>
          </a:bodyPr>
          <a:lstStyle/>
          <a:p>
            <a:r>
              <a:rPr lang="en-CA" sz="1400" dirty="0"/>
              <a:t>BMP Type 2</a:t>
            </a:r>
          </a:p>
        </p:txBody>
      </p:sp>
      <p:sp>
        <p:nvSpPr>
          <p:cNvPr id="12" name="TextBox 11">
            <a:extLst>
              <a:ext uri="{FF2B5EF4-FFF2-40B4-BE49-F238E27FC236}">
                <a16:creationId xmlns:a16="http://schemas.microsoft.com/office/drawing/2014/main" id="{91036196-D264-45CE-9730-9F3A32DA5476}"/>
              </a:ext>
            </a:extLst>
          </p:cNvPr>
          <p:cNvSpPr txBox="1"/>
          <p:nvPr/>
        </p:nvSpPr>
        <p:spPr>
          <a:xfrm>
            <a:off x="1552363" y="3780509"/>
            <a:ext cx="1247755" cy="307777"/>
          </a:xfrm>
          <a:prstGeom prst="rect">
            <a:avLst/>
          </a:prstGeom>
          <a:noFill/>
        </p:spPr>
        <p:txBody>
          <a:bodyPr wrap="square" rtlCol="0">
            <a:spAutoFit/>
          </a:bodyPr>
          <a:lstStyle/>
          <a:p>
            <a:r>
              <a:rPr lang="en-CA" sz="1400" dirty="0"/>
              <a:t>BMP Type 3</a:t>
            </a:r>
          </a:p>
        </p:txBody>
      </p:sp>
      <p:sp>
        <p:nvSpPr>
          <p:cNvPr id="13" name="TextBox 12">
            <a:extLst>
              <a:ext uri="{FF2B5EF4-FFF2-40B4-BE49-F238E27FC236}">
                <a16:creationId xmlns:a16="http://schemas.microsoft.com/office/drawing/2014/main" id="{8E1FFC39-D3A0-4234-9CC6-C869F25293D6}"/>
              </a:ext>
            </a:extLst>
          </p:cNvPr>
          <p:cNvSpPr txBox="1"/>
          <p:nvPr/>
        </p:nvSpPr>
        <p:spPr>
          <a:xfrm>
            <a:off x="950109" y="2638104"/>
            <a:ext cx="1809733"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CA" sz="1400" dirty="0"/>
              <a:t>Prioritized BMPs</a:t>
            </a:r>
          </a:p>
        </p:txBody>
      </p:sp>
      <p:cxnSp>
        <p:nvCxnSpPr>
          <p:cNvPr id="15" name="Connector: Elbow 14">
            <a:extLst>
              <a:ext uri="{FF2B5EF4-FFF2-40B4-BE49-F238E27FC236}">
                <a16:creationId xmlns:a16="http://schemas.microsoft.com/office/drawing/2014/main" id="{4CAFBEA0-BC2C-4C37-9F14-472C6CB1AB3E}"/>
              </a:ext>
            </a:extLst>
          </p:cNvPr>
          <p:cNvCxnSpPr>
            <a:cxnSpLocks/>
          </p:cNvCxnSpPr>
          <p:nvPr/>
        </p:nvCxnSpPr>
        <p:spPr>
          <a:xfrm rot="16200000" flipH="1">
            <a:off x="1214876" y="2968585"/>
            <a:ext cx="329703" cy="186149"/>
          </a:xfrm>
          <a:prstGeom prst="bentConnector3">
            <a:avLst>
              <a:gd name="adj1" fmla="val 100426"/>
            </a:avLst>
          </a:prstGeom>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74660BA7-FAF6-4232-9A5E-B78EEF769504}"/>
              </a:ext>
            </a:extLst>
          </p:cNvPr>
          <p:cNvCxnSpPr>
            <a:cxnSpLocks/>
          </p:cNvCxnSpPr>
          <p:nvPr/>
        </p:nvCxnSpPr>
        <p:spPr>
          <a:xfrm rot="16200000" flipH="1">
            <a:off x="1047930" y="3188508"/>
            <a:ext cx="578535" cy="10334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966DB6A-03E4-40D5-9BFB-AAA6BED89D89}"/>
              </a:ext>
            </a:extLst>
          </p:cNvPr>
          <p:cNvCxnSpPr>
            <a:cxnSpLocks/>
            <a:endCxn id="12" idx="1"/>
          </p:cNvCxnSpPr>
          <p:nvPr/>
        </p:nvCxnSpPr>
        <p:spPr>
          <a:xfrm rot="16200000" flipH="1">
            <a:off x="927242" y="3309277"/>
            <a:ext cx="982280" cy="26796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6" name="Flowchart: Extract 15">
            <a:extLst>
              <a:ext uri="{FF2B5EF4-FFF2-40B4-BE49-F238E27FC236}">
                <a16:creationId xmlns:a16="http://schemas.microsoft.com/office/drawing/2014/main" id="{FE8FCE28-EA25-41FA-A46B-C0691741B9C4}"/>
              </a:ext>
            </a:extLst>
          </p:cNvPr>
          <p:cNvSpPr/>
          <p:nvPr/>
        </p:nvSpPr>
        <p:spPr>
          <a:xfrm rot="5400000">
            <a:off x="2637179" y="4150951"/>
            <a:ext cx="446049" cy="20072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23" name="Rectangle 22">
            <a:extLst>
              <a:ext uri="{FF2B5EF4-FFF2-40B4-BE49-F238E27FC236}">
                <a16:creationId xmlns:a16="http://schemas.microsoft.com/office/drawing/2014/main" id="{15FE94F8-8643-41AC-B0C7-E5F7C8668B78}"/>
              </a:ext>
            </a:extLst>
          </p:cNvPr>
          <p:cNvSpPr/>
          <p:nvPr/>
        </p:nvSpPr>
        <p:spPr>
          <a:xfrm>
            <a:off x="-423097" y="5164373"/>
            <a:ext cx="2028188" cy="18539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After select a scenario, map will be updated to show what BMP has been suggested in that scenario</a:t>
            </a:r>
          </a:p>
        </p:txBody>
      </p:sp>
      <p:cxnSp>
        <p:nvCxnSpPr>
          <p:cNvPr id="36" name="Straight Arrow Connector 35">
            <a:extLst>
              <a:ext uri="{FF2B5EF4-FFF2-40B4-BE49-F238E27FC236}">
                <a16:creationId xmlns:a16="http://schemas.microsoft.com/office/drawing/2014/main" id="{263E0B8B-3029-4339-81BE-F267F8648A56}"/>
              </a:ext>
            </a:extLst>
          </p:cNvPr>
          <p:cNvCxnSpPr>
            <a:cxnSpLocks/>
            <a:stCxn id="23" idx="0"/>
          </p:cNvCxnSpPr>
          <p:nvPr/>
        </p:nvCxnSpPr>
        <p:spPr>
          <a:xfrm flipV="1">
            <a:off x="590997" y="3780509"/>
            <a:ext cx="3428553" cy="138386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9" name="Flowchart: Extract 38">
            <a:extLst>
              <a:ext uri="{FF2B5EF4-FFF2-40B4-BE49-F238E27FC236}">
                <a16:creationId xmlns:a16="http://schemas.microsoft.com/office/drawing/2014/main" id="{D63D07B9-DA18-4020-A732-848873C35F47}"/>
              </a:ext>
            </a:extLst>
          </p:cNvPr>
          <p:cNvSpPr/>
          <p:nvPr/>
        </p:nvSpPr>
        <p:spPr>
          <a:xfrm rot="16200000">
            <a:off x="8959076" y="4182523"/>
            <a:ext cx="446049" cy="20072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p>
        </p:txBody>
      </p:sp>
      <p:graphicFrame>
        <p:nvGraphicFramePr>
          <p:cNvPr id="35" name="Table 34">
            <a:extLst>
              <a:ext uri="{FF2B5EF4-FFF2-40B4-BE49-F238E27FC236}">
                <a16:creationId xmlns:a16="http://schemas.microsoft.com/office/drawing/2014/main" id="{B522D515-CA23-4BA2-96EB-13822AE9E2E4}"/>
              </a:ext>
            </a:extLst>
          </p:cNvPr>
          <p:cNvGraphicFramePr>
            <a:graphicFrameLocks noGrp="1"/>
          </p:cNvGraphicFramePr>
          <p:nvPr>
            <p:extLst>
              <p:ext uri="{D42A27DB-BD31-4B8C-83A1-F6EECF244321}">
                <p14:modId xmlns:p14="http://schemas.microsoft.com/office/powerpoint/2010/main" val="2330225979"/>
              </p:ext>
            </p:extLst>
          </p:nvPr>
        </p:nvGraphicFramePr>
        <p:xfrm>
          <a:off x="2923112" y="5129390"/>
          <a:ext cx="6255393" cy="1402262"/>
        </p:xfrm>
        <a:graphic>
          <a:graphicData uri="http://schemas.openxmlformats.org/drawingml/2006/table">
            <a:tbl>
              <a:tblPr firstRow="1" bandRow="1">
                <a:tableStyleId>{5C22544A-7EE6-4342-B048-85BDC9FD1C3A}</a:tableStyleId>
              </a:tblPr>
              <a:tblGrid>
                <a:gridCol w="968355">
                  <a:extLst>
                    <a:ext uri="{9D8B030D-6E8A-4147-A177-3AD203B41FA5}">
                      <a16:colId xmlns:a16="http://schemas.microsoft.com/office/drawing/2014/main" val="4058391018"/>
                    </a:ext>
                  </a:extLst>
                </a:gridCol>
                <a:gridCol w="1001367">
                  <a:extLst>
                    <a:ext uri="{9D8B030D-6E8A-4147-A177-3AD203B41FA5}">
                      <a16:colId xmlns:a16="http://schemas.microsoft.com/office/drawing/2014/main" val="2080836201"/>
                    </a:ext>
                  </a:extLst>
                </a:gridCol>
                <a:gridCol w="1056387">
                  <a:extLst>
                    <a:ext uri="{9D8B030D-6E8A-4147-A177-3AD203B41FA5}">
                      <a16:colId xmlns:a16="http://schemas.microsoft.com/office/drawing/2014/main" val="302695546"/>
                    </a:ext>
                  </a:extLst>
                </a:gridCol>
                <a:gridCol w="1012371">
                  <a:extLst>
                    <a:ext uri="{9D8B030D-6E8A-4147-A177-3AD203B41FA5}">
                      <a16:colId xmlns:a16="http://schemas.microsoft.com/office/drawing/2014/main" val="2109653781"/>
                    </a:ext>
                  </a:extLst>
                </a:gridCol>
                <a:gridCol w="1049272">
                  <a:extLst>
                    <a:ext uri="{9D8B030D-6E8A-4147-A177-3AD203B41FA5}">
                      <a16:colId xmlns:a16="http://schemas.microsoft.com/office/drawing/2014/main" val="742187191"/>
                    </a:ext>
                  </a:extLst>
                </a:gridCol>
                <a:gridCol w="1167641">
                  <a:extLst>
                    <a:ext uri="{9D8B030D-6E8A-4147-A177-3AD203B41FA5}">
                      <a16:colId xmlns:a16="http://schemas.microsoft.com/office/drawing/2014/main" val="2407327584"/>
                    </a:ext>
                  </a:extLst>
                </a:gridCol>
              </a:tblGrid>
              <a:tr h="701131">
                <a:tc>
                  <a:txBody>
                    <a:bodyPr/>
                    <a:lstStyle/>
                    <a:p>
                      <a:r>
                        <a:rPr lang="en-CA" sz="1000" dirty="0"/>
                        <a:t>Effect-1</a:t>
                      </a:r>
                    </a:p>
                  </a:txBody>
                  <a:tcPr/>
                </a:tc>
                <a:tc>
                  <a:txBody>
                    <a:bodyPr/>
                    <a:lstStyle/>
                    <a:p>
                      <a:r>
                        <a:rPr lang="en-CA" sz="1000" dirty="0"/>
                        <a:t>Effect-2</a:t>
                      </a:r>
                    </a:p>
                  </a:txBody>
                  <a:tcPr/>
                </a:tc>
                <a:tc>
                  <a:txBody>
                    <a:bodyPr/>
                    <a:lstStyle/>
                    <a:p>
                      <a:r>
                        <a:rPr lang="en-CA" sz="1000" dirty="0"/>
                        <a:t>Effect-3</a:t>
                      </a:r>
                    </a:p>
                  </a:txBody>
                  <a:tcPr/>
                </a:tc>
                <a:tc>
                  <a:txBody>
                    <a:bodyPr/>
                    <a:lstStyle/>
                    <a:p>
                      <a:r>
                        <a:rPr lang="en-CA" sz="1000" dirty="0"/>
                        <a:t>Effect-4</a:t>
                      </a:r>
                    </a:p>
                  </a:txBody>
                  <a:tcPr/>
                </a:tc>
                <a:tc>
                  <a:txBody>
                    <a:bodyPr/>
                    <a:lstStyle/>
                    <a:p>
                      <a:r>
                        <a:rPr lang="en-CA" sz="1000" dirty="0"/>
                        <a:t>Cost</a:t>
                      </a:r>
                    </a:p>
                  </a:txBody>
                  <a:tcPr/>
                </a:tc>
                <a:tc>
                  <a:txBody>
                    <a:bodyPr/>
                    <a:lstStyle/>
                    <a:p>
                      <a:r>
                        <a:rPr lang="en-CA" sz="1000" dirty="0"/>
                        <a:t>…</a:t>
                      </a:r>
                    </a:p>
                  </a:txBody>
                  <a:tcPr/>
                </a:tc>
                <a:extLst>
                  <a:ext uri="{0D108BD9-81ED-4DB2-BD59-A6C34878D82A}">
                    <a16:rowId xmlns:a16="http://schemas.microsoft.com/office/drawing/2014/main" val="3090991502"/>
                  </a:ext>
                </a:extLst>
              </a:tr>
              <a:tr h="701131">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extLst>
                  <a:ext uri="{0D108BD9-81ED-4DB2-BD59-A6C34878D82A}">
                    <a16:rowId xmlns:a16="http://schemas.microsoft.com/office/drawing/2014/main" val="2705274275"/>
                  </a:ext>
                </a:extLst>
              </a:tr>
            </a:tbl>
          </a:graphicData>
        </a:graphic>
      </p:graphicFrame>
      <p:sp>
        <p:nvSpPr>
          <p:cNvPr id="40" name="Rectangle 39">
            <a:extLst>
              <a:ext uri="{FF2B5EF4-FFF2-40B4-BE49-F238E27FC236}">
                <a16:creationId xmlns:a16="http://schemas.microsoft.com/office/drawing/2014/main" id="{B607698D-4D28-4D0A-9300-A772C06CC862}"/>
              </a:ext>
            </a:extLst>
          </p:cNvPr>
          <p:cNvSpPr/>
          <p:nvPr/>
        </p:nvSpPr>
        <p:spPr>
          <a:xfrm>
            <a:off x="8772280" y="4032669"/>
            <a:ext cx="190935" cy="462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t>
            </a:r>
          </a:p>
          <a:p>
            <a:pPr algn="ctr"/>
            <a:endParaRPr lang="en-CA" dirty="0"/>
          </a:p>
          <a:p>
            <a:pPr algn="ctr"/>
            <a:r>
              <a:rPr lang="en-CA" dirty="0">
                <a:sym typeface="Symbol" panose="05050102010706020507" pitchFamily="18" charset="2"/>
              </a:rPr>
              <a:t></a:t>
            </a:r>
            <a:endParaRPr lang="en-CA" dirty="0"/>
          </a:p>
        </p:txBody>
      </p:sp>
      <p:pic>
        <p:nvPicPr>
          <p:cNvPr id="44" name="Graphic 43" descr="World">
            <a:extLst>
              <a:ext uri="{FF2B5EF4-FFF2-40B4-BE49-F238E27FC236}">
                <a16:creationId xmlns:a16="http://schemas.microsoft.com/office/drawing/2014/main" id="{CD7E2CEB-CD1C-4F97-B421-6C96A00D30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2255" y="4530810"/>
            <a:ext cx="254612" cy="199051"/>
          </a:xfrm>
          <a:prstGeom prst="rect">
            <a:avLst/>
          </a:prstGeom>
        </p:spPr>
      </p:pic>
      <p:sp>
        <p:nvSpPr>
          <p:cNvPr id="45" name="Freeform: Shape 44">
            <a:extLst>
              <a:ext uri="{FF2B5EF4-FFF2-40B4-BE49-F238E27FC236}">
                <a16:creationId xmlns:a16="http://schemas.microsoft.com/office/drawing/2014/main" id="{0C2DF319-78DB-4245-BB13-3FD996C24C31}"/>
              </a:ext>
            </a:extLst>
          </p:cNvPr>
          <p:cNvSpPr/>
          <p:nvPr/>
        </p:nvSpPr>
        <p:spPr>
          <a:xfrm>
            <a:off x="3641560" y="2346114"/>
            <a:ext cx="2752164" cy="2309319"/>
          </a:xfrm>
          <a:custGeom>
            <a:avLst/>
            <a:gdLst>
              <a:gd name="connsiteX0" fmla="*/ 2118266 w 3643907"/>
              <a:gd name="connsiteY0" fmla="*/ 87427 h 4033235"/>
              <a:gd name="connsiteX1" fmla="*/ 1691546 w 3643907"/>
              <a:gd name="connsiteY1" fmla="*/ 122261 h 4033235"/>
              <a:gd name="connsiteX2" fmla="*/ 1447706 w 3643907"/>
              <a:gd name="connsiteY2" fmla="*/ 200638 h 4033235"/>
              <a:gd name="connsiteX3" fmla="*/ 1108071 w 3643907"/>
              <a:gd name="connsiteY3" fmla="*/ 305141 h 4033235"/>
              <a:gd name="connsiteX4" fmla="*/ 925191 w 3643907"/>
              <a:gd name="connsiteY4" fmla="*/ 575107 h 4033235"/>
              <a:gd name="connsiteX5" fmla="*/ 925191 w 3643907"/>
              <a:gd name="connsiteY5" fmla="*/ 879907 h 4033235"/>
              <a:gd name="connsiteX6" fmla="*/ 881648 w 3643907"/>
              <a:gd name="connsiteY6" fmla="*/ 1263084 h 4033235"/>
              <a:gd name="connsiteX7" fmla="*/ 794563 w 3643907"/>
              <a:gd name="connsiteY7" fmla="*/ 1332752 h 4033235"/>
              <a:gd name="connsiteX8" fmla="*/ 585557 w 3643907"/>
              <a:gd name="connsiteY8" fmla="*/ 1393712 h 4033235"/>
              <a:gd name="connsiteX9" fmla="*/ 454928 w 3643907"/>
              <a:gd name="connsiteY9" fmla="*/ 1524341 h 4033235"/>
              <a:gd name="connsiteX10" fmla="*/ 385260 w 3643907"/>
              <a:gd name="connsiteY10" fmla="*/ 1715930 h 4033235"/>
              <a:gd name="connsiteX11" fmla="*/ 428803 w 3643907"/>
              <a:gd name="connsiteY11" fmla="*/ 2064272 h 4033235"/>
              <a:gd name="connsiteX12" fmla="*/ 515888 w 3643907"/>
              <a:gd name="connsiteY12" fmla="*/ 2203610 h 4033235"/>
              <a:gd name="connsiteX13" fmla="*/ 838106 w 3643907"/>
              <a:gd name="connsiteY13" fmla="*/ 2395198 h 4033235"/>
              <a:gd name="connsiteX14" fmla="*/ 1020986 w 3643907"/>
              <a:gd name="connsiteY14" fmla="*/ 2560661 h 4033235"/>
              <a:gd name="connsiteX15" fmla="*/ 1055820 w 3643907"/>
              <a:gd name="connsiteY15" fmla="*/ 2708707 h 4033235"/>
              <a:gd name="connsiteX16" fmla="*/ 1038403 w 3643907"/>
              <a:gd name="connsiteY16" fmla="*/ 2865461 h 4033235"/>
              <a:gd name="connsiteX17" fmla="*/ 751020 w 3643907"/>
              <a:gd name="connsiteY17" fmla="*/ 3118010 h 4033235"/>
              <a:gd name="connsiteX18" fmla="*/ 454928 w 3643907"/>
              <a:gd name="connsiteY18" fmla="*/ 3318307 h 4033235"/>
              <a:gd name="connsiteX19" fmla="*/ 176254 w 3643907"/>
              <a:gd name="connsiteY19" fmla="*/ 3466352 h 4033235"/>
              <a:gd name="connsiteX20" fmla="*/ 89168 w 3643907"/>
              <a:gd name="connsiteY20" fmla="*/ 3596981 h 4033235"/>
              <a:gd name="connsiteX21" fmla="*/ 36917 w 3643907"/>
              <a:gd name="connsiteY21" fmla="*/ 3823404 h 4033235"/>
              <a:gd name="connsiteX22" fmla="*/ 97877 w 3643907"/>
              <a:gd name="connsiteY22" fmla="*/ 3971450 h 4033235"/>
              <a:gd name="connsiteX23" fmla="*/ 1099363 w 3643907"/>
              <a:gd name="connsiteY23" fmla="*/ 4032410 h 4033235"/>
              <a:gd name="connsiteX24" fmla="*/ 1648003 w 3643907"/>
              <a:gd name="connsiteY24" fmla="*/ 3997575 h 4033235"/>
              <a:gd name="connsiteX25" fmla="*/ 2248894 w 3643907"/>
              <a:gd name="connsiteY25" fmla="*/ 3875655 h 4033235"/>
              <a:gd name="connsiteX26" fmla="*/ 2562403 w 3643907"/>
              <a:gd name="connsiteY26" fmla="*/ 3605690 h 4033235"/>
              <a:gd name="connsiteX27" fmla="*/ 3137168 w 3643907"/>
              <a:gd name="connsiteY27" fmla="*/ 3248638 h 4033235"/>
              <a:gd name="connsiteX28" fmla="*/ 3407134 w 3643907"/>
              <a:gd name="connsiteY28" fmla="*/ 2734832 h 4033235"/>
              <a:gd name="connsiteX29" fmla="*/ 3642266 w 3643907"/>
              <a:gd name="connsiteY29" fmla="*/ 2116524 h 4033235"/>
              <a:gd name="connsiteX30" fmla="*/ 3502928 w 3643907"/>
              <a:gd name="connsiteY30" fmla="*/ 1637552 h 4033235"/>
              <a:gd name="connsiteX31" fmla="*/ 3337466 w 3643907"/>
              <a:gd name="connsiteY31" fmla="*/ 1210832 h 4033235"/>
              <a:gd name="connsiteX32" fmla="*/ 3598723 w 3643907"/>
              <a:gd name="connsiteY32" fmla="*/ 827655 h 4033235"/>
              <a:gd name="connsiteX33" fmla="*/ 3520346 w 3643907"/>
              <a:gd name="connsiteY33" fmla="*/ 322558 h 4033235"/>
              <a:gd name="connsiteX34" fmla="*/ 3172003 w 3643907"/>
              <a:gd name="connsiteY34" fmla="*/ 87427 h 4033235"/>
              <a:gd name="connsiteX35" fmla="*/ 2423066 w 3643907"/>
              <a:gd name="connsiteY35" fmla="*/ 341 h 4033235"/>
              <a:gd name="connsiteX36" fmla="*/ 2118266 w 3643907"/>
              <a:gd name="connsiteY36" fmla="*/ 87427 h 4033235"/>
              <a:gd name="connsiteX0" fmla="*/ 2093566 w 3619207"/>
              <a:gd name="connsiteY0" fmla="*/ 87427 h 4054379"/>
              <a:gd name="connsiteX1" fmla="*/ 1666846 w 3619207"/>
              <a:gd name="connsiteY1" fmla="*/ 122261 h 4054379"/>
              <a:gd name="connsiteX2" fmla="*/ 1423006 w 3619207"/>
              <a:gd name="connsiteY2" fmla="*/ 200638 h 4054379"/>
              <a:gd name="connsiteX3" fmla="*/ 1083371 w 3619207"/>
              <a:gd name="connsiteY3" fmla="*/ 305141 h 4054379"/>
              <a:gd name="connsiteX4" fmla="*/ 900491 w 3619207"/>
              <a:gd name="connsiteY4" fmla="*/ 575107 h 4054379"/>
              <a:gd name="connsiteX5" fmla="*/ 900491 w 3619207"/>
              <a:gd name="connsiteY5" fmla="*/ 879907 h 4054379"/>
              <a:gd name="connsiteX6" fmla="*/ 856948 w 3619207"/>
              <a:gd name="connsiteY6" fmla="*/ 1263084 h 4054379"/>
              <a:gd name="connsiteX7" fmla="*/ 769863 w 3619207"/>
              <a:gd name="connsiteY7" fmla="*/ 1332752 h 4054379"/>
              <a:gd name="connsiteX8" fmla="*/ 560857 w 3619207"/>
              <a:gd name="connsiteY8" fmla="*/ 1393712 h 4054379"/>
              <a:gd name="connsiteX9" fmla="*/ 430228 w 3619207"/>
              <a:gd name="connsiteY9" fmla="*/ 1524341 h 4054379"/>
              <a:gd name="connsiteX10" fmla="*/ 360560 w 3619207"/>
              <a:gd name="connsiteY10" fmla="*/ 1715930 h 4054379"/>
              <a:gd name="connsiteX11" fmla="*/ 404103 w 3619207"/>
              <a:gd name="connsiteY11" fmla="*/ 2064272 h 4054379"/>
              <a:gd name="connsiteX12" fmla="*/ 491188 w 3619207"/>
              <a:gd name="connsiteY12" fmla="*/ 2203610 h 4054379"/>
              <a:gd name="connsiteX13" fmla="*/ 813406 w 3619207"/>
              <a:gd name="connsiteY13" fmla="*/ 2395198 h 4054379"/>
              <a:gd name="connsiteX14" fmla="*/ 996286 w 3619207"/>
              <a:gd name="connsiteY14" fmla="*/ 2560661 h 4054379"/>
              <a:gd name="connsiteX15" fmla="*/ 1031120 w 3619207"/>
              <a:gd name="connsiteY15" fmla="*/ 2708707 h 4054379"/>
              <a:gd name="connsiteX16" fmla="*/ 1013703 w 3619207"/>
              <a:gd name="connsiteY16" fmla="*/ 2865461 h 4054379"/>
              <a:gd name="connsiteX17" fmla="*/ 726320 w 3619207"/>
              <a:gd name="connsiteY17" fmla="*/ 3118010 h 4054379"/>
              <a:gd name="connsiteX18" fmla="*/ 430228 w 3619207"/>
              <a:gd name="connsiteY18" fmla="*/ 3318307 h 4054379"/>
              <a:gd name="connsiteX19" fmla="*/ 151554 w 3619207"/>
              <a:gd name="connsiteY19" fmla="*/ 3466352 h 4054379"/>
              <a:gd name="connsiteX20" fmla="*/ 64468 w 3619207"/>
              <a:gd name="connsiteY20" fmla="*/ 3596981 h 4054379"/>
              <a:gd name="connsiteX21" fmla="*/ 12217 w 3619207"/>
              <a:gd name="connsiteY21" fmla="*/ 3823404 h 4054379"/>
              <a:gd name="connsiteX22" fmla="*/ 114751 w 3619207"/>
              <a:gd name="connsiteY22" fmla="*/ 4039081 h 4054379"/>
              <a:gd name="connsiteX23" fmla="*/ 1074663 w 3619207"/>
              <a:gd name="connsiteY23" fmla="*/ 4032410 h 4054379"/>
              <a:gd name="connsiteX24" fmla="*/ 1623303 w 3619207"/>
              <a:gd name="connsiteY24" fmla="*/ 3997575 h 4054379"/>
              <a:gd name="connsiteX25" fmla="*/ 2224194 w 3619207"/>
              <a:gd name="connsiteY25" fmla="*/ 3875655 h 4054379"/>
              <a:gd name="connsiteX26" fmla="*/ 2537703 w 3619207"/>
              <a:gd name="connsiteY26" fmla="*/ 3605690 h 4054379"/>
              <a:gd name="connsiteX27" fmla="*/ 3112468 w 3619207"/>
              <a:gd name="connsiteY27" fmla="*/ 3248638 h 4054379"/>
              <a:gd name="connsiteX28" fmla="*/ 3382434 w 3619207"/>
              <a:gd name="connsiteY28" fmla="*/ 2734832 h 4054379"/>
              <a:gd name="connsiteX29" fmla="*/ 3617566 w 3619207"/>
              <a:gd name="connsiteY29" fmla="*/ 2116524 h 4054379"/>
              <a:gd name="connsiteX30" fmla="*/ 3478228 w 3619207"/>
              <a:gd name="connsiteY30" fmla="*/ 1637552 h 4054379"/>
              <a:gd name="connsiteX31" fmla="*/ 3312766 w 3619207"/>
              <a:gd name="connsiteY31" fmla="*/ 1210832 h 4054379"/>
              <a:gd name="connsiteX32" fmla="*/ 3574023 w 3619207"/>
              <a:gd name="connsiteY32" fmla="*/ 827655 h 4054379"/>
              <a:gd name="connsiteX33" fmla="*/ 3495646 w 3619207"/>
              <a:gd name="connsiteY33" fmla="*/ 322558 h 4054379"/>
              <a:gd name="connsiteX34" fmla="*/ 3147303 w 3619207"/>
              <a:gd name="connsiteY34" fmla="*/ 87427 h 4054379"/>
              <a:gd name="connsiteX35" fmla="*/ 2398366 w 3619207"/>
              <a:gd name="connsiteY35" fmla="*/ 341 h 4054379"/>
              <a:gd name="connsiteX36" fmla="*/ 2093566 w 3619207"/>
              <a:gd name="connsiteY36" fmla="*/ 87427 h 4054379"/>
              <a:gd name="connsiteX0" fmla="*/ 2093566 w 3618850"/>
              <a:gd name="connsiteY0" fmla="*/ 87427 h 4054379"/>
              <a:gd name="connsiteX1" fmla="*/ 1666846 w 3618850"/>
              <a:gd name="connsiteY1" fmla="*/ 122261 h 4054379"/>
              <a:gd name="connsiteX2" fmla="*/ 1423006 w 3618850"/>
              <a:gd name="connsiteY2" fmla="*/ 200638 h 4054379"/>
              <a:gd name="connsiteX3" fmla="*/ 1083371 w 3618850"/>
              <a:gd name="connsiteY3" fmla="*/ 305141 h 4054379"/>
              <a:gd name="connsiteX4" fmla="*/ 900491 w 3618850"/>
              <a:gd name="connsiteY4" fmla="*/ 575107 h 4054379"/>
              <a:gd name="connsiteX5" fmla="*/ 900491 w 3618850"/>
              <a:gd name="connsiteY5" fmla="*/ 879907 h 4054379"/>
              <a:gd name="connsiteX6" fmla="*/ 856948 w 3618850"/>
              <a:gd name="connsiteY6" fmla="*/ 1263084 h 4054379"/>
              <a:gd name="connsiteX7" fmla="*/ 769863 w 3618850"/>
              <a:gd name="connsiteY7" fmla="*/ 1332752 h 4054379"/>
              <a:gd name="connsiteX8" fmla="*/ 560857 w 3618850"/>
              <a:gd name="connsiteY8" fmla="*/ 1393712 h 4054379"/>
              <a:gd name="connsiteX9" fmla="*/ 430228 w 3618850"/>
              <a:gd name="connsiteY9" fmla="*/ 1524341 h 4054379"/>
              <a:gd name="connsiteX10" fmla="*/ 360560 w 3618850"/>
              <a:gd name="connsiteY10" fmla="*/ 1715930 h 4054379"/>
              <a:gd name="connsiteX11" fmla="*/ 404103 w 3618850"/>
              <a:gd name="connsiteY11" fmla="*/ 2064272 h 4054379"/>
              <a:gd name="connsiteX12" fmla="*/ 491188 w 3618850"/>
              <a:gd name="connsiteY12" fmla="*/ 2203610 h 4054379"/>
              <a:gd name="connsiteX13" fmla="*/ 813406 w 3618850"/>
              <a:gd name="connsiteY13" fmla="*/ 2395198 h 4054379"/>
              <a:gd name="connsiteX14" fmla="*/ 996286 w 3618850"/>
              <a:gd name="connsiteY14" fmla="*/ 2560661 h 4054379"/>
              <a:gd name="connsiteX15" fmla="*/ 1031120 w 3618850"/>
              <a:gd name="connsiteY15" fmla="*/ 2708707 h 4054379"/>
              <a:gd name="connsiteX16" fmla="*/ 1013703 w 3618850"/>
              <a:gd name="connsiteY16" fmla="*/ 2865461 h 4054379"/>
              <a:gd name="connsiteX17" fmla="*/ 726320 w 3618850"/>
              <a:gd name="connsiteY17" fmla="*/ 3118010 h 4054379"/>
              <a:gd name="connsiteX18" fmla="*/ 430228 w 3618850"/>
              <a:gd name="connsiteY18" fmla="*/ 3318307 h 4054379"/>
              <a:gd name="connsiteX19" fmla="*/ 151554 w 3618850"/>
              <a:gd name="connsiteY19" fmla="*/ 3466352 h 4054379"/>
              <a:gd name="connsiteX20" fmla="*/ 64468 w 3618850"/>
              <a:gd name="connsiteY20" fmla="*/ 3596981 h 4054379"/>
              <a:gd name="connsiteX21" fmla="*/ 12217 w 3618850"/>
              <a:gd name="connsiteY21" fmla="*/ 3823404 h 4054379"/>
              <a:gd name="connsiteX22" fmla="*/ 114751 w 3618850"/>
              <a:gd name="connsiteY22" fmla="*/ 4039081 h 4054379"/>
              <a:gd name="connsiteX23" fmla="*/ 1074663 w 3618850"/>
              <a:gd name="connsiteY23" fmla="*/ 4032410 h 4054379"/>
              <a:gd name="connsiteX24" fmla="*/ 1623303 w 3618850"/>
              <a:gd name="connsiteY24" fmla="*/ 3997575 h 4054379"/>
              <a:gd name="connsiteX25" fmla="*/ 2224194 w 3618850"/>
              <a:gd name="connsiteY25" fmla="*/ 3875655 h 4054379"/>
              <a:gd name="connsiteX26" fmla="*/ 2537703 w 3618850"/>
              <a:gd name="connsiteY26" fmla="*/ 3605690 h 4054379"/>
              <a:gd name="connsiteX27" fmla="*/ 3112468 w 3618850"/>
              <a:gd name="connsiteY27" fmla="*/ 3248638 h 4054379"/>
              <a:gd name="connsiteX28" fmla="*/ 3382434 w 3618850"/>
              <a:gd name="connsiteY28" fmla="*/ 2734832 h 4054379"/>
              <a:gd name="connsiteX29" fmla="*/ 3617566 w 3618850"/>
              <a:gd name="connsiteY29" fmla="*/ 2116524 h 4054379"/>
              <a:gd name="connsiteX30" fmla="*/ 3478228 w 3618850"/>
              <a:gd name="connsiteY30" fmla="*/ 1637552 h 4054379"/>
              <a:gd name="connsiteX31" fmla="*/ 3512323 w 3618850"/>
              <a:gd name="connsiteY31" fmla="*/ 1219287 h 4054379"/>
              <a:gd name="connsiteX32" fmla="*/ 3574023 w 3618850"/>
              <a:gd name="connsiteY32" fmla="*/ 827655 h 4054379"/>
              <a:gd name="connsiteX33" fmla="*/ 3495646 w 3618850"/>
              <a:gd name="connsiteY33" fmla="*/ 322558 h 4054379"/>
              <a:gd name="connsiteX34" fmla="*/ 3147303 w 3618850"/>
              <a:gd name="connsiteY34" fmla="*/ 87427 h 4054379"/>
              <a:gd name="connsiteX35" fmla="*/ 2398366 w 3618850"/>
              <a:gd name="connsiteY35" fmla="*/ 341 h 4054379"/>
              <a:gd name="connsiteX36" fmla="*/ 2093566 w 3618850"/>
              <a:gd name="connsiteY36" fmla="*/ 87427 h 4054379"/>
              <a:gd name="connsiteX0" fmla="*/ 2093566 w 3715411"/>
              <a:gd name="connsiteY0" fmla="*/ 87427 h 4054379"/>
              <a:gd name="connsiteX1" fmla="*/ 1666846 w 3715411"/>
              <a:gd name="connsiteY1" fmla="*/ 122261 h 4054379"/>
              <a:gd name="connsiteX2" fmla="*/ 1423006 w 3715411"/>
              <a:gd name="connsiteY2" fmla="*/ 200638 h 4054379"/>
              <a:gd name="connsiteX3" fmla="*/ 1083371 w 3715411"/>
              <a:gd name="connsiteY3" fmla="*/ 305141 h 4054379"/>
              <a:gd name="connsiteX4" fmla="*/ 900491 w 3715411"/>
              <a:gd name="connsiteY4" fmla="*/ 575107 h 4054379"/>
              <a:gd name="connsiteX5" fmla="*/ 900491 w 3715411"/>
              <a:gd name="connsiteY5" fmla="*/ 879907 h 4054379"/>
              <a:gd name="connsiteX6" fmla="*/ 856948 w 3715411"/>
              <a:gd name="connsiteY6" fmla="*/ 1263084 h 4054379"/>
              <a:gd name="connsiteX7" fmla="*/ 769863 w 3715411"/>
              <a:gd name="connsiteY7" fmla="*/ 1332752 h 4054379"/>
              <a:gd name="connsiteX8" fmla="*/ 560857 w 3715411"/>
              <a:gd name="connsiteY8" fmla="*/ 1393712 h 4054379"/>
              <a:gd name="connsiteX9" fmla="*/ 430228 w 3715411"/>
              <a:gd name="connsiteY9" fmla="*/ 1524341 h 4054379"/>
              <a:gd name="connsiteX10" fmla="*/ 360560 w 3715411"/>
              <a:gd name="connsiteY10" fmla="*/ 1715930 h 4054379"/>
              <a:gd name="connsiteX11" fmla="*/ 404103 w 3715411"/>
              <a:gd name="connsiteY11" fmla="*/ 2064272 h 4054379"/>
              <a:gd name="connsiteX12" fmla="*/ 491188 w 3715411"/>
              <a:gd name="connsiteY12" fmla="*/ 2203610 h 4054379"/>
              <a:gd name="connsiteX13" fmla="*/ 813406 w 3715411"/>
              <a:gd name="connsiteY13" fmla="*/ 2395198 h 4054379"/>
              <a:gd name="connsiteX14" fmla="*/ 996286 w 3715411"/>
              <a:gd name="connsiteY14" fmla="*/ 2560661 h 4054379"/>
              <a:gd name="connsiteX15" fmla="*/ 1031120 w 3715411"/>
              <a:gd name="connsiteY15" fmla="*/ 2708707 h 4054379"/>
              <a:gd name="connsiteX16" fmla="*/ 1013703 w 3715411"/>
              <a:gd name="connsiteY16" fmla="*/ 2865461 h 4054379"/>
              <a:gd name="connsiteX17" fmla="*/ 726320 w 3715411"/>
              <a:gd name="connsiteY17" fmla="*/ 3118010 h 4054379"/>
              <a:gd name="connsiteX18" fmla="*/ 430228 w 3715411"/>
              <a:gd name="connsiteY18" fmla="*/ 3318307 h 4054379"/>
              <a:gd name="connsiteX19" fmla="*/ 151554 w 3715411"/>
              <a:gd name="connsiteY19" fmla="*/ 3466352 h 4054379"/>
              <a:gd name="connsiteX20" fmla="*/ 64468 w 3715411"/>
              <a:gd name="connsiteY20" fmla="*/ 3596981 h 4054379"/>
              <a:gd name="connsiteX21" fmla="*/ 12217 w 3715411"/>
              <a:gd name="connsiteY21" fmla="*/ 3823404 h 4054379"/>
              <a:gd name="connsiteX22" fmla="*/ 114751 w 3715411"/>
              <a:gd name="connsiteY22" fmla="*/ 4039081 h 4054379"/>
              <a:gd name="connsiteX23" fmla="*/ 1074663 w 3715411"/>
              <a:gd name="connsiteY23" fmla="*/ 4032410 h 4054379"/>
              <a:gd name="connsiteX24" fmla="*/ 1623303 w 3715411"/>
              <a:gd name="connsiteY24" fmla="*/ 3997575 h 4054379"/>
              <a:gd name="connsiteX25" fmla="*/ 2224194 w 3715411"/>
              <a:gd name="connsiteY25" fmla="*/ 3875655 h 4054379"/>
              <a:gd name="connsiteX26" fmla="*/ 2537703 w 3715411"/>
              <a:gd name="connsiteY26" fmla="*/ 3605690 h 4054379"/>
              <a:gd name="connsiteX27" fmla="*/ 3112468 w 3715411"/>
              <a:gd name="connsiteY27" fmla="*/ 3248638 h 4054379"/>
              <a:gd name="connsiteX28" fmla="*/ 3382434 w 3715411"/>
              <a:gd name="connsiteY28" fmla="*/ 2734832 h 4054379"/>
              <a:gd name="connsiteX29" fmla="*/ 3617566 w 3715411"/>
              <a:gd name="connsiteY29" fmla="*/ 2116524 h 4054379"/>
              <a:gd name="connsiteX30" fmla="*/ 3478228 w 3715411"/>
              <a:gd name="connsiteY30" fmla="*/ 1637552 h 4054379"/>
              <a:gd name="connsiteX31" fmla="*/ 3512323 w 3715411"/>
              <a:gd name="connsiteY31" fmla="*/ 1219287 h 4054379"/>
              <a:gd name="connsiteX32" fmla="*/ 3715377 w 3715411"/>
              <a:gd name="connsiteY32" fmla="*/ 785386 h 4054379"/>
              <a:gd name="connsiteX33" fmla="*/ 3495646 w 3715411"/>
              <a:gd name="connsiteY33" fmla="*/ 322558 h 4054379"/>
              <a:gd name="connsiteX34" fmla="*/ 3147303 w 3715411"/>
              <a:gd name="connsiteY34" fmla="*/ 87427 h 4054379"/>
              <a:gd name="connsiteX35" fmla="*/ 2398366 w 3715411"/>
              <a:gd name="connsiteY35" fmla="*/ 341 h 4054379"/>
              <a:gd name="connsiteX36" fmla="*/ 2093566 w 3715411"/>
              <a:gd name="connsiteY36" fmla="*/ 87427 h 4054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715411" h="4054379">
                <a:moveTo>
                  <a:pt x="2093566" y="87427"/>
                </a:moveTo>
                <a:cubicBezTo>
                  <a:pt x="1971646" y="107747"/>
                  <a:pt x="1778606" y="103393"/>
                  <a:pt x="1666846" y="122261"/>
                </a:cubicBezTo>
                <a:cubicBezTo>
                  <a:pt x="1555086" y="141129"/>
                  <a:pt x="1423006" y="200638"/>
                  <a:pt x="1423006" y="200638"/>
                </a:cubicBezTo>
                <a:cubicBezTo>
                  <a:pt x="1325760" y="231118"/>
                  <a:pt x="1170457" y="242729"/>
                  <a:pt x="1083371" y="305141"/>
                </a:cubicBezTo>
                <a:cubicBezTo>
                  <a:pt x="996285" y="367553"/>
                  <a:pt x="930971" y="479313"/>
                  <a:pt x="900491" y="575107"/>
                </a:cubicBezTo>
                <a:cubicBezTo>
                  <a:pt x="870011" y="670901"/>
                  <a:pt x="907748" y="765244"/>
                  <a:pt x="900491" y="879907"/>
                </a:cubicBezTo>
                <a:cubicBezTo>
                  <a:pt x="893234" y="994570"/>
                  <a:pt x="878719" y="1187610"/>
                  <a:pt x="856948" y="1263084"/>
                </a:cubicBezTo>
                <a:cubicBezTo>
                  <a:pt x="835177" y="1338558"/>
                  <a:pt x="819211" y="1310981"/>
                  <a:pt x="769863" y="1332752"/>
                </a:cubicBezTo>
                <a:cubicBezTo>
                  <a:pt x="720515" y="1354523"/>
                  <a:pt x="617463" y="1361781"/>
                  <a:pt x="560857" y="1393712"/>
                </a:cubicBezTo>
                <a:cubicBezTo>
                  <a:pt x="504251" y="1425643"/>
                  <a:pt x="463611" y="1470638"/>
                  <a:pt x="430228" y="1524341"/>
                </a:cubicBezTo>
                <a:cubicBezTo>
                  <a:pt x="396845" y="1578044"/>
                  <a:pt x="364914" y="1625942"/>
                  <a:pt x="360560" y="1715930"/>
                </a:cubicBezTo>
                <a:cubicBezTo>
                  <a:pt x="356206" y="1805919"/>
                  <a:pt x="382332" y="1982992"/>
                  <a:pt x="404103" y="2064272"/>
                </a:cubicBezTo>
                <a:cubicBezTo>
                  <a:pt x="425874" y="2145552"/>
                  <a:pt x="422971" y="2148456"/>
                  <a:pt x="491188" y="2203610"/>
                </a:cubicBezTo>
                <a:cubicBezTo>
                  <a:pt x="559405" y="2258764"/>
                  <a:pt x="729223" y="2335690"/>
                  <a:pt x="813406" y="2395198"/>
                </a:cubicBezTo>
                <a:cubicBezTo>
                  <a:pt x="897589" y="2454706"/>
                  <a:pt x="960000" y="2508410"/>
                  <a:pt x="996286" y="2560661"/>
                </a:cubicBezTo>
                <a:cubicBezTo>
                  <a:pt x="1032572" y="2612912"/>
                  <a:pt x="1028217" y="2657907"/>
                  <a:pt x="1031120" y="2708707"/>
                </a:cubicBezTo>
                <a:cubicBezTo>
                  <a:pt x="1034023" y="2759507"/>
                  <a:pt x="1064503" y="2797244"/>
                  <a:pt x="1013703" y="2865461"/>
                </a:cubicBezTo>
                <a:cubicBezTo>
                  <a:pt x="962903" y="2933678"/>
                  <a:pt x="823566" y="3042536"/>
                  <a:pt x="726320" y="3118010"/>
                </a:cubicBezTo>
                <a:cubicBezTo>
                  <a:pt x="629074" y="3193484"/>
                  <a:pt x="526022" y="3260250"/>
                  <a:pt x="430228" y="3318307"/>
                </a:cubicBezTo>
                <a:cubicBezTo>
                  <a:pt x="334434" y="3376364"/>
                  <a:pt x="212514" y="3419906"/>
                  <a:pt x="151554" y="3466352"/>
                </a:cubicBezTo>
                <a:cubicBezTo>
                  <a:pt x="90594" y="3512798"/>
                  <a:pt x="87691" y="3537472"/>
                  <a:pt x="64468" y="3596981"/>
                </a:cubicBezTo>
                <a:cubicBezTo>
                  <a:pt x="41245" y="3656490"/>
                  <a:pt x="3837" y="3749721"/>
                  <a:pt x="12217" y="3823404"/>
                </a:cubicBezTo>
                <a:cubicBezTo>
                  <a:pt x="20597" y="3897087"/>
                  <a:pt x="-62323" y="4004247"/>
                  <a:pt x="114751" y="4039081"/>
                </a:cubicBezTo>
                <a:cubicBezTo>
                  <a:pt x="291825" y="4073915"/>
                  <a:pt x="823238" y="4039328"/>
                  <a:pt x="1074663" y="4032410"/>
                </a:cubicBezTo>
                <a:cubicBezTo>
                  <a:pt x="1326088" y="4025492"/>
                  <a:pt x="1431715" y="4023701"/>
                  <a:pt x="1623303" y="3997575"/>
                </a:cubicBezTo>
                <a:cubicBezTo>
                  <a:pt x="1814891" y="3971449"/>
                  <a:pt x="2071794" y="3940969"/>
                  <a:pt x="2224194" y="3875655"/>
                </a:cubicBezTo>
                <a:cubicBezTo>
                  <a:pt x="2376594" y="3810341"/>
                  <a:pt x="2389657" y="3710193"/>
                  <a:pt x="2537703" y="3605690"/>
                </a:cubicBezTo>
                <a:cubicBezTo>
                  <a:pt x="2685749" y="3501187"/>
                  <a:pt x="2971679" y="3393781"/>
                  <a:pt x="3112468" y="3248638"/>
                </a:cubicBezTo>
                <a:cubicBezTo>
                  <a:pt x="3253257" y="3103495"/>
                  <a:pt x="3298251" y="2923518"/>
                  <a:pt x="3382434" y="2734832"/>
                </a:cubicBezTo>
                <a:cubicBezTo>
                  <a:pt x="3466617" y="2546146"/>
                  <a:pt x="3601600" y="2299404"/>
                  <a:pt x="3617566" y="2116524"/>
                </a:cubicBezTo>
                <a:cubicBezTo>
                  <a:pt x="3633532" y="1933644"/>
                  <a:pt x="3495769" y="1787092"/>
                  <a:pt x="3478228" y="1637552"/>
                </a:cubicBezTo>
                <a:cubicBezTo>
                  <a:pt x="3460688" y="1488013"/>
                  <a:pt x="3472798" y="1361315"/>
                  <a:pt x="3512323" y="1219287"/>
                </a:cubicBezTo>
                <a:cubicBezTo>
                  <a:pt x="3551848" y="1077259"/>
                  <a:pt x="3718156" y="934841"/>
                  <a:pt x="3715377" y="785386"/>
                </a:cubicBezTo>
                <a:cubicBezTo>
                  <a:pt x="3712598" y="635931"/>
                  <a:pt x="3590325" y="438885"/>
                  <a:pt x="3495646" y="322558"/>
                </a:cubicBezTo>
                <a:cubicBezTo>
                  <a:pt x="3400967" y="206231"/>
                  <a:pt x="3330183" y="141130"/>
                  <a:pt x="3147303" y="87427"/>
                </a:cubicBezTo>
                <a:cubicBezTo>
                  <a:pt x="2964423" y="33724"/>
                  <a:pt x="2571086" y="-4013"/>
                  <a:pt x="2398366" y="341"/>
                </a:cubicBezTo>
                <a:cubicBezTo>
                  <a:pt x="2225646" y="4695"/>
                  <a:pt x="2215486" y="67107"/>
                  <a:pt x="2093566" y="87427"/>
                </a:cubicBezTo>
                <a:close/>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6" name="Freeform: Shape 45">
            <a:extLst>
              <a:ext uri="{FF2B5EF4-FFF2-40B4-BE49-F238E27FC236}">
                <a16:creationId xmlns:a16="http://schemas.microsoft.com/office/drawing/2014/main" id="{F155F92D-C432-47AD-BB71-94C2B042AFB3}"/>
              </a:ext>
            </a:extLst>
          </p:cNvPr>
          <p:cNvSpPr/>
          <p:nvPr/>
        </p:nvSpPr>
        <p:spPr>
          <a:xfrm>
            <a:off x="3926537" y="2458048"/>
            <a:ext cx="1978110" cy="2027172"/>
          </a:xfrm>
          <a:custGeom>
            <a:avLst/>
            <a:gdLst>
              <a:gd name="connsiteX0" fmla="*/ 0 w 2796880"/>
              <a:gd name="connsiteY0" fmla="*/ 3666309 h 3666309"/>
              <a:gd name="connsiteX1" fmla="*/ 1018903 w 2796880"/>
              <a:gd name="connsiteY1" fmla="*/ 3483429 h 3666309"/>
              <a:gd name="connsiteX2" fmla="*/ 1820091 w 2796880"/>
              <a:gd name="connsiteY2" fmla="*/ 3204755 h 3666309"/>
              <a:gd name="connsiteX3" fmla="*/ 2386149 w 2796880"/>
              <a:gd name="connsiteY3" fmla="*/ 2647406 h 3666309"/>
              <a:gd name="connsiteX4" fmla="*/ 2717074 w 2796880"/>
              <a:gd name="connsiteY4" fmla="*/ 1933303 h 3666309"/>
              <a:gd name="connsiteX5" fmla="*/ 2786743 w 2796880"/>
              <a:gd name="connsiteY5" fmla="*/ 1314995 h 3666309"/>
              <a:gd name="connsiteX6" fmla="*/ 2551611 w 2796880"/>
              <a:gd name="connsiteY6" fmla="*/ 766355 h 3666309"/>
              <a:gd name="connsiteX7" fmla="*/ 1837509 w 2796880"/>
              <a:gd name="connsiteY7" fmla="*/ 365760 h 3666309"/>
              <a:gd name="connsiteX8" fmla="*/ 1419497 w 2796880"/>
              <a:gd name="connsiteY8" fmla="*/ 313509 h 3666309"/>
              <a:gd name="connsiteX9" fmla="*/ 1210491 w 2796880"/>
              <a:gd name="connsiteY9" fmla="*/ 156755 h 3666309"/>
              <a:gd name="connsiteX10" fmla="*/ 1140823 w 2796880"/>
              <a:gd name="connsiteY10" fmla="*/ 0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6880" h="3666309">
                <a:moveTo>
                  <a:pt x="0" y="3666309"/>
                </a:moveTo>
                <a:cubicBezTo>
                  <a:pt x="357777" y="3613332"/>
                  <a:pt x="715555" y="3560355"/>
                  <a:pt x="1018903" y="3483429"/>
                </a:cubicBezTo>
                <a:cubicBezTo>
                  <a:pt x="1322251" y="3406503"/>
                  <a:pt x="1592217" y="3344092"/>
                  <a:pt x="1820091" y="3204755"/>
                </a:cubicBezTo>
                <a:cubicBezTo>
                  <a:pt x="2047965" y="3065418"/>
                  <a:pt x="2236652" y="2859315"/>
                  <a:pt x="2386149" y="2647406"/>
                </a:cubicBezTo>
                <a:cubicBezTo>
                  <a:pt x="2535646" y="2435497"/>
                  <a:pt x="2650308" y="2155371"/>
                  <a:pt x="2717074" y="1933303"/>
                </a:cubicBezTo>
                <a:cubicBezTo>
                  <a:pt x="2783840" y="1711234"/>
                  <a:pt x="2814320" y="1509486"/>
                  <a:pt x="2786743" y="1314995"/>
                </a:cubicBezTo>
                <a:cubicBezTo>
                  <a:pt x="2759166" y="1120504"/>
                  <a:pt x="2709817" y="924561"/>
                  <a:pt x="2551611" y="766355"/>
                </a:cubicBezTo>
                <a:cubicBezTo>
                  <a:pt x="2393405" y="608149"/>
                  <a:pt x="2026195" y="441234"/>
                  <a:pt x="1837509" y="365760"/>
                </a:cubicBezTo>
                <a:cubicBezTo>
                  <a:pt x="1648823" y="290286"/>
                  <a:pt x="1524000" y="348343"/>
                  <a:pt x="1419497" y="313509"/>
                </a:cubicBezTo>
                <a:cubicBezTo>
                  <a:pt x="1314994" y="278675"/>
                  <a:pt x="1256937" y="209006"/>
                  <a:pt x="1210491" y="156755"/>
                </a:cubicBezTo>
                <a:cubicBezTo>
                  <a:pt x="1164045" y="104504"/>
                  <a:pt x="1152434" y="52252"/>
                  <a:pt x="1140823" y="0"/>
                </a:cubicBezTo>
              </a:path>
            </a:pathLst>
          </a:custGeom>
          <a:ln>
            <a:solidFill>
              <a:schemeClr val="accent1"/>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CA"/>
          </a:p>
        </p:txBody>
      </p:sp>
      <p:sp>
        <p:nvSpPr>
          <p:cNvPr id="47" name="Freeform: Shape 46">
            <a:extLst>
              <a:ext uri="{FF2B5EF4-FFF2-40B4-BE49-F238E27FC236}">
                <a16:creationId xmlns:a16="http://schemas.microsoft.com/office/drawing/2014/main" id="{9D4A5B81-BF46-40D5-8BE0-DDC072228190}"/>
              </a:ext>
            </a:extLst>
          </p:cNvPr>
          <p:cNvSpPr/>
          <p:nvPr/>
        </p:nvSpPr>
        <p:spPr>
          <a:xfrm>
            <a:off x="4326884" y="2530275"/>
            <a:ext cx="431143" cy="991918"/>
          </a:xfrm>
          <a:custGeom>
            <a:avLst/>
            <a:gdLst>
              <a:gd name="connsiteX0" fmla="*/ 0 w 609600"/>
              <a:gd name="connsiteY0" fmla="*/ 1793966 h 1793966"/>
              <a:gd name="connsiteX1" fmla="*/ 435429 w 609600"/>
              <a:gd name="connsiteY1" fmla="*/ 1402080 h 1793966"/>
              <a:gd name="connsiteX2" fmla="*/ 531223 w 609600"/>
              <a:gd name="connsiteY2" fmla="*/ 940526 h 1793966"/>
              <a:gd name="connsiteX3" fmla="*/ 269966 w 609600"/>
              <a:gd name="connsiteY3" fmla="*/ 452846 h 1793966"/>
              <a:gd name="connsiteX4" fmla="*/ 261257 w 609600"/>
              <a:gd name="connsiteY4" fmla="*/ 174171 h 1793966"/>
              <a:gd name="connsiteX5" fmla="*/ 418012 w 609600"/>
              <a:gd name="connsiteY5" fmla="*/ 60960 h 1793966"/>
              <a:gd name="connsiteX6" fmla="*/ 609600 w 609600"/>
              <a:gd name="connsiteY6" fmla="*/ 0 h 179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1793966">
                <a:moveTo>
                  <a:pt x="0" y="1793966"/>
                </a:moveTo>
                <a:cubicBezTo>
                  <a:pt x="173446" y="1669143"/>
                  <a:pt x="346892" y="1544320"/>
                  <a:pt x="435429" y="1402080"/>
                </a:cubicBezTo>
                <a:cubicBezTo>
                  <a:pt x="523966" y="1259840"/>
                  <a:pt x="558800" y="1098732"/>
                  <a:pt x="531223" y="940526"/>
                </a:cubicBezTo>
                <a:cubicBezTo>
                  <a:pt x="503646" y="782320"/>
                  <a:pt x="314960" y="580572"/>
                  <a:pt x="269966" y="452846"/>
                </a:cubicBezTo>
                <a:cubicBezTo>
                  <a:pt x="224972" y="325120"/>
                  <a:pt x="236583" y="239485"/>
                  <a:pt x="261257" y="174171"/>
                </a:cubicBezTo>
                <a:cubicBezTo>
                  <a:pt x="285931" y="108857"/>
                  <a:pt x="359955" y="89988"/>
                  <a:pt x="418012" y="60960"/>
                </a:cubicBezTo>
                <a:cubicBezTo>
                  <a:pt x="476069" y="31931"/>
                  <a:pt x="542834" y="15965"/>
                  <a:pt x="609600" y="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Freeform: Shape 47">
            <a:extLst>
              <a:ext uri="{FF2B5EF4-FFF2-40B4-BE49-F238E27FC236}">
                <a16:creationId xmlns:a16="http://schemas.microsoft.com/office/drawing/2014/main" id="{424151A0-B9B8-46BE-9864-B5665296F450}"/>
              </a:ext>
            </a:extLst>
          </p:cNvPr>
          <p:cNvSpPr/>
          <p:nvPr/>
        </p:nvSpPr>
        <p:spPr>
          <a:xfrm>
            <a:off x="4973599" y="2665099"/>
            <a:ext cx="271004" cy="910061"/>
          </a:xfrm>
          <a:custGeom>
            <a:avLst/>
            <a:gdLst>
              <a:gd name="connsiteX0" fmla="*/ 383177 w 383177"/>
              <a:gd name="connsiteY0" fmla="*/ 0 h 1645920"/>
              <a:gd name="connsiteX1" fmla="*/ 130629 w 383177"/>
              <a:gd name="connsiteY1" fmla="*/ 461555 h 1645920"/>
              <a:gd name="connsiteX2" fmla="*/ 60960 w 383177"/>
              <a:gd name="connsiteY2" fmla="*/ 896983 h 1645920"/>
              <a:gd name="connsiteX3" fmla="*/ 182880 w 383177"/>
              <a:gd name="connsiteY3" fmla="*/ 1245326 h 1645920"/>
              <a:gd name="connsiteX4" fmla="*/ 0 w 383177"/>
              <a:gd name="connsiteY4" fmla="*/ 1645920 h 1645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177" h="1645920">
                <a:moveTo>
                  <a:pt x="383177" y="0"/>
                </a:moveTo>
                <a:cubicBezTo>
                  <a:pt x="283754" y="156029"/>
                  <a:pt x="184332" y="312058"/>
                  <a:pt x="130629" y="461555"/>
                </a:cubicBezTo>
                <a:cubicBezTo>
                  <a:pt x="76926" y="611052"/>
                  <a:pt x="52251" y="766355"/>
                  <a:pt x="60960" y="896983"/>
                </a:cubicBezTo>
                <a:cubicBezTo>
                  <a:pt x="69668" y="1027612"/>
                  <a:pt x="193040" y="1120503"/>
                  <a:pt x="182880" y="1245326"/>
                </a:cubicBezTo>
                <a:cubicBezTo>
                  <a:pt x="172720" y="1370149"/>
                  <a:pt x="86360" y="1508034"/>
                  <a:pt x="0" y="164592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Freeform: Shape 48">
            <a:extLst>
              <a:ext uri="{FF2B5EF4-FFF2-40B4-BE49-F238E27FC236}">
                <a16:creationId xmlns:a16="http://schemas.microsoft.com/office/drawing/2014/main" id="{8C197274-AF39-463C-92A7-6F33C41F2409}"/>
              </a:ext>
            </a:extLst>
          </p:cNvPr>
          <p:cNvSpPr/>
          <p:nvPr/>
        </p:nvSpPr>
        <p:spPr>
          <a:xfrm>
            <a:off x="5657268" y="2804738"/>
            <a:ext cx="603600" cy="73069"/>
          </a:xfrm>
          <a:custGeom>
            <a:avLst/>
            <a:gdLst>
              <a:gd name="connsiteX0" fmla="*/ 0 w 853440"/>
              <a:gd name="connsiteY0" fmla="*/ 43542 h 132152"/>
              <a:gd name="connsiteX1" fmla="*/ 400595 w 853440"/>
              <a:gd name="connsiteY1" fmla="*/ 69668 h 132152"/>
              <a:gd name="connsiteX2" fmla="*/ 670560 w 853440"/>
              <a:gd name="connsiteY2" fmla="*/ 130628 h 132152"/>
              <a:gd name="connsiteX3" fmla="*/ 853440 w 853440"/>
              <a:gd name="connsiteY3" fmla="*/ 0 h 132152"/>
            </a:gdLst>
            <a:ahLst/>
            <a:cxnLst>
              <a:cxn ang="0">
                <a:pos x="connsiteX0" y="connsiteY0"/>
              </a:cxn>
              <a:cxn ang="0">
                <a:pos x="connsiteX1" y="connsiteY1"/>
              </a:cxn>
              <a:cxn ang="0">
                <a:pos x="connsiteX2" y="connsiteY2"/>
              </a:cxn>
              <a:cxn ang="0">
                <a:pos x="connsiteX3" y="connsiteY3"/>
              </a:cxn>
            </a:cxnLst>
            <a:rect l="l" t="t" r="r" b="b"/>
            <a:pathLst>
              <a:path w="853440" h="132152">
                <a:moveTo>
                  <a:pt x="0" y="43542"/>
                </a:moveTo>
                <a:cubicBezTo>
                  <a:pt x="144417" y="49348"/>
                  <a:pt x="288835" y="55154"/>
                  <a:pt x="400595" y="69668"/>
                </a:cubicBezTo>
                <a:cubicBezTo>
                  <a:pt x="512355" y="84182"/>
                  <a:pt x="595086" y="142239"/>
                  <a:pt x="670560" y="130628"/>
                </a:cubicBezTo>
                <a:cubicBezTo>
                  <a:pt x="746034" y="119017"/>
                  <a:pt x="799737" y="59508"/>
                  <a:pt x="853440" y="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Rectangle 53">
            <a:extLst>
              <a:ext uri="{FF2B5EF4-FFF2-40B4-BE49-F238E27FC236}">
                <a16:creationId xmlns:a16="http://schemas.microsoft.com/office/drawing/2014/main" id="{44EE94B9-C605-4BE8-B834-AFE45918E76A}"/>
              </a:ext>
            </a:extLst>
          </p:cNvPr>
          <p:cNvSpPr/>
          <p:nvPr/>
        </p:nvSpPr>
        <p:spPr>
          <a:xfrm>
            <a:off x="5017642" y="3601118"/>
            <a:ext cx="271005" cy="19420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Rectangle 55">
            <a:extLst>
              <a:ext uri="{FF2B5EF4-FFF2-40B4-BE49-F238E27FC236}">
                <a16:creationId xmlns:a16="http://schemas.microsoft.com/office/drawing/2014/main" id="{27C0963B-ABD7-437E-AB9A-0139D6295528}"/>
              </a:ext>
            </a:extLst>
          </p:cNvPr>
          <p:cNvSpPr/>
          <p:nvPr/>
        </p:nvSpPr>
        <p:spPr>
          <a:xfrm>
            <a:off x="4536297" y="3350659"/>
            <a:ext cx="431143" cy="19749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1" name="Rectangle 60">
            <a:extLst>
              <a:ext uri="{FF2B5EF4-FFF2-40B4-BE49-F238E27FC236}">
                <a16:creationId xmlns:a16="http://schemas.microsoft.com/office/drawing/2014/main" id="{F0EF73B4-F3DB-4841-835F-D5277D556C2C}"/>
              </a:ext>
            </a:extLst>
          </p:cNvPr>
          <p:cNvSpPr/>
          <p:nvPr/>
        </p:nvSpPr>
        <p:spPr>
          <a:xfrm>
            <a:off x="5143482" y="3027937"/>
            <a:ext cx="431143" cy="197493"/>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62" name="Rectangle 61">
            <a:extLst>
              <a:ext uri="{FF2B5EF4-FFF2-40B4-BE49-F238E27FC236}">
                <a16:creationId xmlns:a16="http://schemas.microsoft.com/office/drawing/2014/main" id="{40E459EE-8353-4074-B980-51B88D6D3624}"/>
              </a:ext>
            </a:extLst>
          </p:cNvPr>
          <p:cNvSpPr/>
          <p:nvPr/>
        </p:nvSpPr>
        <p:spPr>
          <a:xfrm>
            <a:off x="5756341" y="2588962"/>
            <a:ext cx="431143" cy="19749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3" name="Graphic 62" descr="Map compass">
            <a:extLst>
              <a:ext uri="{FF2B5EF4-FFF2-40B4-BE49-F238E27FC236}">
                <a16:creationId xmlns:a16="http://schemas.microsoft.com/office/drawing/2014/main" id="{080CF075-7ADF-4D6A-9C88-56B561D4845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37870" y="3798611"/>
            <a:ext cx="254612" cy="199051"/>
          </a:xfrm>
          <a:prstGeom prst="rect">
            <a:avLst/>
          </a:prstGeom>
        </p:spPr>
      </p:pic>
      <p:sp>
        <p:nvSpPr>
          <p:cNvPr id="64" name="TextBox 63">
            <a:extLst>
              <a:ext uri="{FF2B5EF4-FFF2-40B4-BE49-F238E27FC236}">
                <a16:creationId xmlns:a16="http://schemas.microsoft.com/office/drawing/2014/main" id="{F2135E67-EFAA-4061-A18A-D4C5337CC1CD}"/>
              </a:ext>
            </a:extLst>
          </p:cNvPr>
          <p:cNvSpPr txBox="1"/>
          <p:nvPr/>
        </p:nvSpPr>
        <p:spPr>
          <a:xfrm>
            <a:off x="8696294" y="3500774"/>
            <a:ext cx="236044" cy="204211"/>
          </a:xfrm>
          <a:prstGeom prst="rect">
            <a:avLst/>
          </a:prstGeom>
          <a:noFill/>
        </p:spPr>
        <p:txBody>
          <a:bodyPr wrap="none" rtlCol="0">
            <a:spAutoFit/>
          </a:bodyPr>
          <a:lstStyle/>
          <a:p>
            <a:r>
              <a:rPr lang="en-CA" dirty="0">
                <a:solidFill>
                  <a:schemeClr val="accent1"/>
                </a:solidFill>
              </a:rPr>
              <a:t>N</a:t>
            </a:r>
          </a:p>
        </p:txBody>
      </p:sp>
      <p:sp>
        <p:nvSpPr>
          <p:cNvPr id="65" name="TextBox 64">
            <a:extLst>
              <a:ext uri="{FF2B5EF4-FFF2-40B4-BE49-F238E27FC236}">
                <a16:creationId xmlns:a16="http://schemas.microsoft.com/office/drawing/2014/main" id="{4C76B15F-AD3B-4011-AA65-F130498CAF38}"/>
              </a:ext>
            </a:extLst>
          </p:cNvPr>
          <p:cNvSpPr txBox="1"/>
          <p:nvPr/>
        </p:nvSpPr>
        <p:spPr>
          <a:xfrm>
            <a:off x="6574988" y="2588962"/>
            <a:ext cx="1568312" cy="5847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sz="1600" dirty="0"/>
              <a:t>Only show suggested BMP</a:t>
            </a:r>
          </a:p>
        </p:txBody>
      </p:sp>
      <p:cxnSp>
        <p:nvCxnSpPr>
          <p:cNvPr id="66" name="Straight Arrow Connector 65">
            <a:extLst>
              <a:ext uri="{FF2B5EF4-FFF2-40B4-BE49-F238E27FC236}">
                <a16:creationId xmlns:a16="http://schemas.microsoft.com/office/drawing/2014/main" id="{E42B740A-3227-4D77-A7BC-FF6402D62D34}"/>
              </a:ext>
            </a:extLst>
          </p:cNvPr>
          <p:cNvCxnSpPr>
            <a:endCxn id="62" idx="3"/>
          </p:cNvCxnSpPr>
          <p:nvPr/>
        </p:nvCxnSpPr>
        <p:spPr>
          <a:xfrm flipH="1" flipV="1">
            <a:off x="6187485" y="2687709"/>
            <a:ext cx="381344" cy="5443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aphicFrame>
        <p:nvGraphicFramePr>
          <p:cNvPr id="67" name="Table 66">
            <a:extLst>
              <a:ext uri="{FF2B5EF4-FFF2-40B4-BE49-F238E27FC236}">
                <a16:creationId xmlns:a16="http://schemas.microsoft.com/office/drawing/2014/main" id="{9A3D4D7F-8C41-4A5F-A07A-F0BE673D5CDD}"/>
              </a:ext>
            </a:extLst>
          </p:cNvPr>
          <p:cNvGraphicFramePr>
            <a:graphicFrameLocks noGrp="1"/>
          </p:cNvGraphicFramePr>
          <p:nvPr>
            <p:extLst>
              <p:ext uri="{D42A27DB-BD31-4B8C-83A1-F6EECF244321}">
                <p14:modId xmlns:p14="http://schemas.microsoft.com/office/powerpoint/2010/main" val="351305118"/>
              </p:ext>
            </p:extLst>
          </p:nvPr>
        </p:nvGraphicFramePr>
        <p:xfrm>
          <a:off x="7593358" y="2182997"/>
          <a:ext cx="1369040" cy="228600"/>
        </p:xfrm>
        <a:graphic>
          <a:graphicData uri="http://schemas.openxmlformats.org/drawingml/2006/table">
            <a:tbl>
              <a:tblPr firstRow="1" bandRow="1">
                <a:tableStyleId>{5C22544A-7EE6-4342-B048-85BDC9FD1C3A}</a:tableStyleId>
              </a:tblPr>
              <a:tblGrid>
                <a:gridCol w="684520">
                  <a:extLst>
                    <a:ext uri="{9D8B030D-6E8A-4147-A177-3AD203B41FA5}">
                      <a16:colId xmlns:a16="http://schemas.microsoft.com/office/drawing/2014/main" val="1294337786"/>
                    </a:ext>
                  </a:extLst>
                </a:gridCol>
                <a:gridCol w="684520">
                  <a:extLst>
                    <a:ext uri="{9D8B030D-6E8A-4147-A177-3AD203B41FA5}">
                      <a16:colId xmlns:a16="http://schemas.microsoft.com/office/drawing/2014/main" val="2005279972"/>
                    </a:ext>
                  </a:extLst>
                </a:gridCol>
              </a:tblGrid>
              <a:tr h="186890">
                <a:tc>
                  <a:txBody>
                    <a:bodyPr/>
                    <a:lstStyle/>
                    <a:p>
                      <a:pPr algn="ctr"/>
                      <a:r>
                        <a:rPr lang="en-CA" sz="900" dirty="0"/>
                        <a:t>Map</a:t>
                      </a:r>
                    </a:p>
                  </a:txBody>
                  <a:tcPr anchor="ctr"/>
                </a:tc>
                <a:tc>
                  <a:txBody>
                    <a:bodyPr/>
                    <a:lstStyle/>
                    <a:p>
                      <a:pPr algn="ctr"/>
                      <a:r>
                        <a:rPr lang="en-CA" sz="900" dirty="0"/>
                        <a:t>Satellite</a:t>
                      </a:r>
                    </a:p>
                  </a:txBody>
                  <a:tcPr anchor="ctr"/>
                </a:tc>
                <a:extLst>
                  <a:ext uri="{0D108BD9-81ED-4DB2-BD59-A6C34878D82A}">
                    <a16:rowId xmlns:a16="http://schemas.microsoft.com/office/drawing/2014/main" val="342041495"/>
                  </a:ext>
                </a:extLst>
              </a:tr>
            </a:tbl>
          </a:graphicData>
        </a:graphic>
      </p:graphicFrame>
      <p:sp>
        <p:nvSpPr>
          <p:cNvPr id="7" name="Pentagon 6">
            <a:extLst>
              <a:ext uri="{FF2B5EF4-FFF2-40B4-BE49-F238E27FC236}">
                <a16:creationId xmlns:a16="http://schemas.microsoft.com/office/drawing/2014/main" id="{FE0EFA28-6BF7-4878-99AF-1F3F9A9AC567}"/>
              </a:ext>
            </a:extLst>
          </p:cNvPr>
          <p:cNvSpPr/>
          <p:nvPr/>
        </p:nvSpPr>
        <p:spPr>
          <a:xfrm>
            <a:off x="4648200" y="4059859"/>
            <a:ext cx="212791" cy="147894"/>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8" name="Pentagon 67">
            <a:extLst>
              <a:ext uri="{FF2B5EF4-FFF2-40B4-BE49-F238E27FC236}">
                <a16:creationId xmlns:a16="http://schemas.microsoft.com/office/drawing/2014/main" id="{1973FA75-A1AB-4B15-8B9F-0831CCADCA05}"/>
              </a:ext>
            </a:extLst>
          </p:cNvPr>
          <p:cNvSpPr/>
          <p:nvPr/>
        </p:nvSpPr>
        <p:spPr>
          <a:xfrm>
            <a:off x="5761587" y="3772760"/>
            <a:ext cx="212791" cy="147894"/>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Pentagon 68">
            <a:extLst>
              <a:ext uri="{FF2B5EF4-FFF2-40B4-BE49-F238E27FC236}">
                <a16:creationId xmlns:a16="http://schemas.microsoft.com/office/drawing/2014/main" id="{12B9189A-89DB-42BF-BF37-792480E7BA75}"/>
              </a:ext>
            </a:extLst>
          </p:cNvPr>
          <p:cNvSpPr/>
          <p:nvPr/>
        </p:nvSpPr>
        <p:spPr>
          <a:xfrm>
            <a:off x="1428597" y="3145733"/>
            <a:ext cx="212791" cy="147894"/>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 name="Rectangle 69">
            <a:extLst>
              <a:ext uri="{FF2B5EF4-FFF2-40B4-BE49-F238E27FC236}">
                <a16:creationId xmlns:a16="http://schemas.microsoft.com/office/drawing/2014/main" id="{6E91CA9E-3254-435E-AE64-F53F5751EE13}"/>
              </a:ext>
            </a:extLst>
          </p:cNvPr>
          <p:cNvSpPr/>
          <p:nvPr/>
        </p:nvSpPr>
        <p:spPr>
          <a:xfrm>
            <a:off x="1418422" y="3455980"/>
            <a:ext cx="182448" cy="1521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 name="Rectangle 70">
            <a:extLst>
              <a:ext uri="{FF2B5EF4-FFF2-40B4-BE49-F238E27FC236}">
                <a16:creationId xmlns:a16="http://schemas.microsoft.com/office/drawing/2014/main" id="{4E98542A-E831-49B7-93ED-9579C6C4C9F7}"/>
              </a:ext>
            </a:extLst>
          </p:cNvPr>
          <p:cNvSpPr/>
          <p:nvPr/>
        </p:nvSpPr>
        <p:spPr>
          <a:xfrm>
            <a:off x="5212827" y="4028288"/>
            <a:ext cx="431143" cy="26037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t>
            </a:r>
          </a:p>
        </p:txBody>
      </p:sp>
      <p:sp>
        <p:nvSpPr>
          <p:cNvPr id="72" name="Rectangle 71">
            <a:extLst>
              <a:ext uri="{FF2B5EF4-FFF2-40B4-BE49-F238E27FC236}">
                <a16:creationId xmlns:a16="http://schemas.microsoft.com/office/drawing/2014/main" id="{69CAB3EF-979E-4302-8D54-98282BE1B601}"/>
              </a:ext>
            </a:extLst>
          </p:cNvPr>
          <p:cNvSpPr/>
          <p:nvPr/>
        </p:nvSpPr>
        <p:spPr>
          <a:xfrm>
            <a:off x="1409030" y="3875535"/>
            <a:ext cx="182448" cy="15216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cxnSp>
        <p:nvCxnSpPr>
          <p:cNvPr id="73" name="Straight Arrow Connector 72">
            <a:extLst>
              <a:ext uri="{FF2B5EF4-FFF2-40B4-BE49-F238E27FC236}">
                <a16:creationId xmlns:a16="http://schemas.microsoft.com/office/drawing/2014/main" id="{49AAB70F-4720-4CCE-AFCF-43A32C5D9569}"/>
              </a:ext>
            </a:extLst>
          </p:cNvPr>
          <p:cNvCxnSpPr>
            <a:cxnSpLocks/>
            <a:stCxn id="74" idx="1"/>
          </p:cNvCxnSpPr>
          <p:nvPr/>
        </p:nvCxnSpPr>
        <p:spPr>
          <a:xfrm flipH="1">
            <a:off x="5641828" y="4166951"/>
            <a:ext cx="515092" cy="6666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4" name="TextBox 73">
            <a:extLst>
              <a:ext uri="{FF2B5EF4-FFF2-40B4-BE49-F238E27FC236}">
                <a16:creationId xmlns:a16="http://schemas.microsoft.com/office/drawing/2014/main" id="{B82A3D22-02BD-47EC-9784-AA1BFCBFFC41}"/>
              </a:ext>
            </a:extLst>
          </p:cNvPr>
          <p:cNvSpPr txBox="1"/>
          <p:nvPr/>
        </p:nvSpPr>
        <p:spPr>
          <a:xfrm>
            <a:off x="6156920" y="3751452"/>
            <a:ext cx="2501499" cy="8309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sz="1600" dirty="0"/>
              <a:t>If multiple BMP suggested in same field, use ‘M’ or other symbol</a:t>
            </a:r>
          </a:p>
        </p:txBody>
      </p:sp>
      <p:sp>
        <p:nvSpPr>
          <p:cNvPr id="76" name="Rectangle 75">
            <a:extLst>
              <a:ext uri="{FF2B5EF4-FFF2-40B4-BE49-F238E27FC236}">
                <a16:creationId xmlns:a16="http://schemas.microsoft.com/office/drawing/2014/main" id="{29E86BB6-5174-4E0F-82EB-C68208AC1870}"/>
              </a:ext>
            </a:extLst>
          </p:cNvPr>
          <p:cNvSpPr/>
          <p:nvPr/>
        </p:nvSpPr>
        <p:spPr>
          <a:xfrm>
            <a:off x="9333131" y="2538652"/>
            <a:ext cx="941579" cy="281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Save </a:t>
            </a:r>
            <a:r>
              <a:rPr lang="en-CA" sz="1600" baseline="30000" dirty="0"/>
              <a:t>(?)</a:t>
            </a:r>
          </a:p>
        </p:txBody>
      </p:sp>
      <p:sp>
        <p:nvSpPr>
          <p:cNvPr id="77" name="Rectangle 76">
            <a:extLst>
              <a:ext uri="{FF2B5EF4-FFF2-40B4-BE49-F238E27FC236}">
                <a16:creationId xmlns:a16="http://schemas.microsoft.com/office/drawing/2014/main" id="{FDCEA96F-073B-4A3D-A82D-DA8F7FFACD62}"/>
              </a:ext>
            </a:extLst>
          </p:cNvPr>
          <p:cNvSpPr/>
          <p:nvPr/>
        </p:nvSpPr>
        <p:spPr>
          <a:xfrm>
            <a:off x="9746968" y="6312440"/>
            <a:ext cx="1267066" cy="281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Start over </a:t>
            </a:r>
            <a:r>
              <a:rPr lang="en-CA" sz="1600" baseline="30000" dirty="0"/>
              <a:t>(?)</a:t>
            </a:r>
            <a:endParaRPr lang="en-CA" sz="1600" dirty="0"/>
          </a:p>
        </p:txBody>
      </p:sp>
      <p:sp>
        <p:nvSpPr>
          <p:cNvPr id="82" name="Rectangle 81">
            <a:extLst>
              <a:ext uri="{FF2B5EF4-FFF2-40B4-BE49-F238E27FC236}">
                <a16:creationId xmlns:a16="http://schemas.microsoft.com/office/drawing/2014/main" id="{6D778906-3433-41DF-BD48-BA1C64772D53}"/>
              </a:ext>
            </a:extLst>
          </p:cNvPr>
          <p:cNvSpPr/>
          <p:nvPr/>
        </p:nvSpPr>
        <p:spPr>
          <a:xfrm>
            <a:off x="9338368" y="2971618"/>
            <a:ext cx="1983712" cy="281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Export </a:t>
            </a:r>
            <a:r>
              <a:rPr lang="en-CA" sz="1600" baseline="30000" dirty="0"/>
              <a:t>(?)</a:t>
            </a:r>
          </a:p>
        </p:txBody>
      </p:sp>
      <p:sp>
        <p:nvSpPr>
          <p:cNvPr id="85" name="Rectangle 84">
            <a:extLst>
              <a:ext uri="{FF2B5EF4-FFF2-40B4-BE49-F238E27FC236}">
                <a16:creationId xmlns:a16="http://schemas.microsoft.com/office/drawing/2014/main" id="{91A4CD3E-CB22-4BBE-8888-62C53D228EBB}"/>
              </a:ext>
            </a:extLst>
          </p:cNvPr>
          <p:cNvSpPr/>
          <p:nvPr/>
        </p:nvSpPr>
        <p:spPr>
          <a:xfrm>
            <a:off x="10380501" y="2532480"/>
            <a:ext cx="941579" cy="281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Save as </a:t>
            </a:r>
            <a:r>
              <a:rPr lang="en-CA" sz="1400" baseline="30000" dirty="0"/>
              <a:t>(?)</a:t>
            </a:r>
          </a:p>
        </p:txBody>
      </p:sp>
      <p:sp>
        <p:nvSpPr>
          <p:cNvPr id="99" name="Rectangle 98">
            <a:extLst>
              <a:ext uri="{FF2B5EF4-FFF2-40B4-BE49-F238E27FC236}">
                <a16:creationId xmlns:a16="http://schemas.microsoft.com/office/drawing/2014/main" id="{F9DAEE18-8D66-4B02-B408-A7FEACEA7D77}"/>
              </a:ext>
            </a:extLst>
          </p:cNvPr>
          <p:cNvSpPr/>
          <p:nvPr/>
        </p:nvSpPr>
        <p:spPr>
          <a:xfrm>
            <a:off x="9333131" y="2087057"/>
            <a:ext cx="2020671" cy="2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&lt;&lt; Back to setting</a:t>
            </a:r>
          </a:p>
        </p:txBody>
      </p:sp>
      <p:sp>
        <p:nvSpPr>
          <p:cNvPr id="109" name="Rectangle 108">
            <a:extLst>
              <a:ext uri="{FF2B5EF4-FFF2-40B4-BE49-F238E27FC236}">
                <a16:creationId xmlns:a16="http://schemas.microsoft.com/office/drawing/2014/main" id="{8FA94A7B-B0BA-4FA5-B08C-F75B3F1A936B}"/>
              </a:ext>
            </a:extLst>
          </p:cNvPr>
          <p:cNvSpPr/>
          <p:nvPr/>
        </p:nvSpPr>
        <p:spPr>
          <a:xfrm>
            <a:off x="2228718" y="6473174"/>
            <a:ext cx="1619330" cy="9686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Selected scenario is highlighted in the table or chart</a:t>
            </a:r>
          </a:p>
        </p:txBody>
      </p:sp>
      <p:cxnSp>
        <p:nvCxnSpPr>
          <p:cNvPr id="111" name="Straight Arrow Connector 110">
            <a:extLst>
              <a:ext uri="{FF2B5EF4-FFF2-40B4-BE49-F238E27FC236}">
                <a16:creationId xmlns:a16="http://schemas.microsoft.com/office/drawing/2014/main" id="{18DCA56E-9ADF-492B-8B1A-8E8D23730071}"/>
              </a:ext>
            </a:extLst>
          </p:cNvPr>
          <p:cNvCxnSpPr/>
          <p:nvPr/>
        </p:nvCxnSpPr>
        <p:spPr>
          <a:xfrm flipV="1">
            <a:off x="3500284" y="5819427"/>
            <a:ext cx="639097" cy="69382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2" name="Straight Arrow Connector 111">
            <a:extLst>
              <a:ext uri="{FF2B5EF4-FFF2-40B4-BE49-F238E27FC236}">
                <a16:creationId xmlns:a16="http://schemas.microsoft.com/office/drawing/2014/main" id="{44002048-ED18-48C8-B8EA-8D193F13C04F}"/>
              </a:ext>
            </a:extLst>
          </p:cNvPr>
          <p:cNvCxnSpPr/>
          <p:nvPr/>
        </p:nvCxnSpPr>
        <p:spPr>
          <a:xfrm>
            <a:off x="6838200" y="5249047"/>
            <a:ext cx="0" cy="19324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A206610C-C42C-4F32-BF77-CE907B7E4BA1}"/>
              </a:ext>
            </a:extLst>
          </p:cNvPr>
          <p:cNvCxnSpPr/>
          <p:nvPr/>
        </p:nvCxnSpPr>
        <p:spPr>
          <a:xfrm>
            <a:off x="7904282" y="5249047"/>
            <a:ext cx="0" cy="19324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5097D4E7-B5B7-4784-A961-D23AA78FE5DE}"/>
              </a:ext>
            </a:extLst>
          </p:cNvPr>
          <p:cNvCxnSpPr/>
          <p:nvPr/>
        </p:nvCxnSpPr>
        <p:spPr>
          <a:xfrm>
            <a:off x="5877846" y="5249047"/>
            <a:ext cx="0" cy="19324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7E634B4C-277D-4A1D-910E-E74A46826625}"/>
              </a:ext>
            </a:extLst>
          </p:cNvPr>
          <p:cNvCxnSpPr/>
          <p:nvPr/>
        </p:nvCxnSpPr>
        <p:spPr>
          <a:xfrm>
            <a:off x="4758027" y="5249047"/>
            <a:ext cx="0" cy="19324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21CEE86F-AEE1-4F79-8596-E530AE7FB326}"/>
              </a:ext>
            </a:extLst>
          </p:cNvPr>
          <p:cNvCxnSpPr/>
          <p:nvPr/>
        </p:nvCxnSpPr>
        <p:spPr>
          <a:xfrm>
            <a:off x="3735746" y="5237878"/>
            <a:ext cx="0" cy="19324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44F059D3-72B1-40A1-A4A3-4FE50E611D5B}"/>
              </a:ext>
            </a:extLst>
          </p:cNvPr>
          <p:cNvSpPr/>
          <p:nvPr/>
        </p:nvSpPr>
        <p:spPr>
          <a:xfrm>
            <a:off x="3563982" y="1211215"/>
            <a:ext cx="2028188" cy="11138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when BMP is shown in the map, click on BMP can </a:t>
            </a:r>
            <a:r>
              <a:rPr lang="en-CA" sz="1400"/>
              <a:t>popup a table </a:t>
            </a:r>
            <a:r>
              <a:rPr lang="en-CA" sz="1400" dirty="0"/>
              <a:t>to show BMP’s effectiveness and cost</a:t>
            </a:r>
          </a:p>
        </p:txBody>
      </p:sp>
      <p:cxnSp>
        <p:nvCxnSpPr>
          <p:cNvPr id="119" name="Straight Arrow Connector 118">
            <a:extLst>
              <a:ext uri="{FF2B5EF4-FFF2-40B4-BE49-F238E27FC236}">
                <a16:creationId xmlns:a16="http://schemas.microsoft.com/office/drawing/2014/main" id="{0EF54BEF-3768-4CAA-8AB6-19C4974A0DE4}"/>
              </a:ext>
            </a:extLst>
          </p:cNvPr>
          <p:cNvCxnSpPr>
            <a:stCxn id="117" idx="2"/>
            <a:endCxn id="62" idx="0"/>
          </p:cNvCxnSpPr>
          <p:nvPr/>
        </p:nvCxnSpPr>
        <p:spPr>
          <a:xfrm>
            <a:off x="4578076" y="2325024"/>
            <a:ext cx="1393837" cy="263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0" name="Table 119">
            <a:extLst>
              <a:ext uri="{FF2B5EF4-FFF2-40B4-BE49-F238E27FC236}">
                <a16:creationId xmlns:a16="http://schemas.microsoft.com/office/drawing/2014/main" id="{DEB401D3-752E-4E98-AFCE-1FC460B76B8D}"/>
              </a:ext>
            </a:extLst>
          </p:cNvPr>
          <p:cNvGraphicFramePr>
            <a:graphicFrameLocks noGrp="1"/>
          </p:cNvGraphicFramePr>
          <p:nvPr>
            <p:extLst>
              <p:ext uri="{D42A27DB-BD31-4B8C-83A1-F6EECF244321}">
                <p14:modId xmlns:p14="http://schemas.microsoft.com/office/powerpoint/2010/main" val="1191610305"/>
              </p:ext>
            </p:extLst>
          </p:nvPr>
        </p:nvGraphicFramePr>
        <p:xfrm>
          <a:off x="8912130" y="528927"/>
          <a:ext cx="3497429" cy="1238036"/>
        </p:xfrm>
        <a:graphic>
          <a:graphicData uri="http://schemas.openxmlformats.org/drawingml/2006/table">
            <a:tbl>
              <a:tblPr firstRow="1" bandRow="1">
                <a:tableStyleId>{5C22544A-7EE6-4342-B048-85BDC9FD1C3A}</a:tableStyleId>
              </a:tblPr>
              <a:tblGrid>
                <a:gridCol w="1902584">
                  <a:extLst>
                    <a:ext uri="{9D8B030D-6E8A-4147-A177-3AD203B41FA5}">
                      <a16:colId xmlns:a16="http://schemas.microsoft.com/office/drawing/2014/main" val="4226717433"/>
                    </a:ext>
                  </a:extLst>
                </a:gridCol>
                <a:gridCol w="1594845">
                  <a:extLst>
                    <a:ext uri="{9D8B030D-6E8A-4147-A177-3AD203B41FA5}">
                      <a16:colId xmlns:a16="http://schemas.microsoft.com/office/drawing/2014/main" val="2569481145"/>
                    </a:ext>
                  </a:extLst>
                </a:gridCol>
              </a:tblGrid>
              <a:tr h="309509">
                <a:tc>
                  <a:txBody>
                    <a:bodyPr/>
                    <a:lstStyle/>
                    <a:p>
                      <a:r>
                        <a:rPr lang="en-CA" sz="1400" dirty="0"/>
                        <a:t>Item</a:t>
                      </a:r>
                    </a:p>
                  </a:txBody>
                  <a:tcPr/>
                </a:tc>
                <a:tc>
                  <a:txBody>
                    <a:bodyPr/>
                    <a:lstStyle/>
                    <a:p>
                      <a:r>
                        <a:rPr lang="en-CA" sz="1400" dirty="0"/>
                        <a:t>Value</a:t>
                      </a:r>
                    </a:p>
                  </a:txBody>
                  <a:tcPr/>
                </a:tc>
                <a:extLst>
                  <a:ext uri="{0D108BD9-81ED-4DB2-BD59-A6C34878D82A}">
                    <a16:rowId xmlns:a16="http://schemas.microsoft.com/office/drawing/2014/main" val="26852607"/>
                  </a:ext>
                </a:extLst>
              </a:tr>
              <a:tr h="309509">
                <a:tc>
                  <a:txBody>
                    <a:bodyPr/>
                    <a:lstStyle/>
                    <a:p>
                      <a:r>
                        <a:rPr lang="en-CA" sz="1400" dirty="0"/>
                        <a:t>Total P (kg/</a:t>
                      </a:r>
                      <a:r>
                        <a:rPr lang="en-CA" sz="1400" dirty="0" err="1"/>
                        <a:t>yr</a:t>
                      </a:r>
                      <a:r>
                        <a:rPr lang="en-CA" sz="1400" dirty="0"/>
                        <a:t>)</a:t>
                      </a:r>
                    </a:p>
                  </a:txBody>
                  <a:tcPr/>
                </a:tc>
                <a:tc>
                  <a:txBody>
                    <a:bodyPr/>
                    <a:lstStyle/>
                    <a:p>
                      <a:r>
                        <a:rPr lang="en-CA" sz="1400" dirty="0"/>
                        <a:t>-3,521</a:t>
                      </a:r>
                    </a:p>
                  </a:txBody>
                  <a:tcPr/>
                </a:tc>
                <a:extLst>
                  <a:ext uri="{0D108BD9-81ED-4DB2-BD59-A6C34878D82A}">
                    <a16:rowId xmlns:a16="http://schemas.microsoft.com/office/drawing/2014/main" val="2389618606"/>
                  </a:ext>
                </a:extLst>
              </a:tr>
              <a:tr h="309509">
                <a:tc>
                  <a:txBody>
                    <a:bodyPr/>
                    <a:lstStyle/>
                    <a:p>
                      <a:r>
                        <a:rPr lang="en-CA" sz="1400" dirty="0"/>
                        <a:t>Carbon (ton/</a:t>
                      </a:r>
                      <a:r>
                        <a:rPr lang="en-CA" sz="1400" dirty="0" err="1"/>
                        <a:t>yr</a:t>
                      </a:r>
                      <a:r>
                        <a:rPr lang="en-CA" sz="1400" dirty="0"/>
                        <a:t>)</a:t>
                      </a:r>
                    </a:p>
                  </a:txBody>
                  <a:tcPr/>
                </a:tc>
                <a:tc>
                  <a:txBody>
                    <a:bodyPr/>
                    <a:lstStyle/>
                    <a:p>
                      <a:r>
                        <a:rPr lang="en-CA" sz="1400" dirty="0"/>
                        <a:t>151</a:t>
                      </a:r>
                    </a:p>
                  </a:txBody>
                  <a:tcPr/>
                </a:tc>
                <a:extLst>
                  <a:ext uri="{0D108BD9-81ED-4DB2-BD59-A6C34878D82A}">
                    <a16:rowId xmlns:a16="http://schemas.microsoft.com/office/drawing/2014/main" val="4184527315"/>
                  </a:ext>
                </a:extLst>
              </a:tr>
              <a:tr h="309509">
                <a:tc>
                  <a:txBody>
                    <a:bodyPr/>
                    <a:lstStyle/>
                    <a:p>
                      <a:r>
                        <a:rPr lang="en-CA" sz="1400" dirty="0"/>
                        <a:t>Cost ($/</a:t>
                      </a:r>
                      <a:r>
                        <a:rPr lang="en-CA" sz="1400" dirty="0" err="1"/>
                        <a:t>yr</a:t>
                      </a:r>
                      <a:r>
                        <a:rPr lang="en-CA" sz="1400" dirty="0"/>
                        <a:t>)</a:t>
                      </a:r>
                    </a:p>
                  </a:txBody>
                  <a:tcPr/>
                </a:tc>
                <a:tc>
                  <a:txBody>
                    <a:bodyPr/>
                    <a:lstStyle/>
                    <a:p>
                      <a:r>
                        <a:rPr lang="en-CA" sz="1400" dirty="0"/>
                        <a:t>3,840</a:t>
                      </a:r>
                    </a:p>
                  </a:txBody>
                  <a:tcPr/>
                </a:tc>
                <a:extLst>
                  <a:ext uri="{0D108BD9-81ED-4DB2-BD59-A6C34878D82A}">
                    <a16:rowId xmlns:a16="http://schemas.microsoft.com/office/drawing/2014/main" val="258050421"/>
                  </a:ext>
                </a:extLst>
              </a:tr>
            </a:tbl>
          </a:graphicData>
        </a:graphic>
      </p:graphicFrame>
      <p:cxnSp>
        <p:nvCxnSpPr>
          <p:cNvPr id="123" name="Straight Arrow Connector 122">
            <a:extLst>
              <a:ext uri="{FF2B5EF4-FFF2-40B4-BE49-F238E27FC236}">
                <a16:creationId xmlns:a16="http://schemas.microsoft.com/office/drawing/2014/main" id="{B0AAF412-6E09-466C-8BB8-F08B286E50E2}"/>
              </a:ext>
            </a:extLst>
          </p:cNvPr>
          <p:cNvCxnSpPr>
            <a:cxnSpLocks/>
            <a:endCxn id="121" idx="1"/>
          </p:cNvCxnSpPr>
          <p:nvPr/>
        </p:nvCxnSpPr>
        <p:spPr>
          <a:xfrm flipV="1">
            <a:off x="5992517" y="1040982"/>
            <a:ext cx="2648760" cy="1542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4EF0335F-8346-43B5-B66C-BDF7ACFF323F}"/>
              </a:ext>
            </a:extLst>
          </p:cNvPr>
          <p:cNvSpPr/>
          <p:nvPr/>
        </p:nvSpPr>
        <p:spPr>
          <a:xfrm>
            <a:off x="12409559" y="153460"/>
            <a:ext cx="252551" cy="2412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A" dirty="0"/>
              <a:t>X</a:t>
            </a:r>
          </a:p>
        </p:txBody>
      </p:sp>
      <p:grpSp>
        <p:nvGrpSpPr>
          <p:cNvPr id="128" name="Group 127">
            <a:extLst>
              <a:ext uri="{FF2B5EF4-FFF2-40B4-BE49-F238E27FC236}">
                <a16:creationId xmlns:a16="http://schemas.microsoft.com/office/drawing/2014/main" id="{5889AFF6-BD21-451A-8F4E-F8AE36CD2804}"/>
              </a:ext>
            </a:extLst>
          </p:cNvPr>
          <p:cNvGrpSpPr/>
          <p:nvPr/>
        </p:nvGrpSpPr>
        <p:grpSpPr>
          <a:xfrm>
            <a:off x="67315" y="1461974"/>
            <a:ext cx="1101595" cy="914391"/>
            <a:chOff x="67315" y="1461974"/>
            <a:chExt cx="1101595" cy="914391"/>
          </a:xfrm>
        </p:grpSpPr>
        <p:sp>
          <p:nvSpPr>
            <p:cNvPr id="129" name="TextBox 128">
              <a:extLst>
                <a:ext uri="{FF2B5EF4-FFF2-40B4-BE49-F238E27FC236}">
                  <a16:creationId xmlns:a16="http://schemas.microsoft.com/office/drawing/2014/main" id="{D603B720-20D3-496E-BC91-F79EDF59BCBE}"/>
                </a:ext>
              </a:extLst>
            </p:cNvPr>
            <p:cNvSpPr txBox="1"/>
            <p:nvPr/>
          </p:nvSpPr>
          <p:spPr>
            <a:xfrm>
              <a:off x="67315" y="1461974"/>
              <a:ext cx="1101595"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Webpage</a:t>
              </a:r>
            </a:p>
          </p:txBody>
        </p:sp>
        <p:cxnSp>
          <p:nvCxnSpPr>
            <p:cNvPr id="130" name="Straight Arrow Connector 129">
              <a:extLst>
                <a:ext uri="{FF2B5EF4-FFF2-40B4-BE49-F238E27FC236}">
                  <a16:creationId xmlns:a16="http://schemas.microsoft.com/office/drawing/2014/main" id="{6EDBE983-147C-4BCD-8313-366832C9D858}"/>
                </a:ext>
              </a:extLst>
            </p:cNvPr>
            <p:cNvCxnSpPr>
              <a:cxnSpLocks/>
              <a:stCxn id="129" idx="2"/>
            </p:cNvCxnSpPr>
            <p:nvPr/>
          </p:nvCxnSpPr>
          <p:spPr>
            <a:xfrm>
              <a:off x="618113" y="1831306"/>
              <a:ext cx="392083" cy="54505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pic>
        <p:nvPicPr>
          <p:cNvPr id="131" name="Picture 2" descr="Related image">
            <a:extLst>
              <a:ext uri="{FF2B5EF4-FFF2-40B4-BE49-F238E27FC236}">
                <a16:creationId xmlns:a16="http://schemas.microsoft.com/office/drawing/2014/main" id="{24B32532-799F-4690-9E4B-B75CD4A92C3F}"/>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328" y="0"/>
            <a:ext cx="893178" cy="59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4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80">
            <a:extLst>
              <a:ext uri="{FF2B5EF4-FFF2-40B4-BE49-F238E27FC236}">
                <a16:creationId xmlns:a16="http://schemas.microsoft.com/office/drawing/2014/main" id="{B0270A75-F2F4-415D-8B16-85ABCDFA9E48}"/>
              </a:ext>
            </a:extLst>
          </p:cNvPr>
          <p:cNvPicPr>
            <a:picLocks noChangeAspect="1"/>
          </p:cNvPicPr>
          <p:nvPr/>
        </p:nvPicPr>
        <p:blipFill>
          <a:blip r:embed="rId3"/>
          <a:stretch>
            <a:fillRect/>
          </a:stretch>
        </p:blipFill>
        <p:spPr>
          <a:xfrm>
            <a:off x="995501" y="1545530"/>
            <a:ext cx="10438855" cy="544418"/>
          </a:xfrm>
          <a:prstGeom prst="rect">
            <a:avLst/>
          </a:prstGeom>
        </p:spPr>
      </p:pic>
      <p:sp>
        <p:nvSpPr>
          <p:cNvPr id="2" name="Title 1">
            <a:extLst>
              <a:ext uri="{FF2B5EF4-FFF2-40B4-BE49-F238E27FC236}">
                <a16:creationId xmlns:a16="http://schemas.microsoft.com/office/drawing/2014/main" id="{719B0465-3D48-4D10-928A-DE0FEE17305A}"/>
              </a:ext>
            </a:extLst>
          </p:cNvPr>
          <p:cNvSpPr>
            <a:spLocks noGrp="1"/>
          </p:cNvSpPr>
          <p:nvPr>
            <p:ph type="title"/>
          </p:nvPr>
        </p:nvSpPr>
        <p:spPr>
          <a:xfrm>
            <a:off x="838202" y="365124"/>
            <a:ext cx="10515600" cy="820447"/>
          </a:xfrm>
        </p:spPr>
        <p:txBody>
          <a:bodyPr>
            <a:noAutofit/>
          </a:bodyPr>
          <a:lstStyle/>
          <a:p>
            <a:r>
              <a:rPr lang="en-CA" sz="3200" dirty="0"/>
              <a:t>ESAT Layout (3)</a:t>
            </a:r>
            <a:br>
              <a:rPr lang="en-CA" sz="3200" dirty="0"/>
            </a:br>
            <a:r>
              <a:rPr lang="en-CA" sz="3200" i="1" dirty="0">
                <a:solidFill>
                  <a:schemeClr val="accent1"/>
                </a:solidFill>
              </a:rPr>
              <a:t>Optimization mode – Result (BMP selected) </a:t>
            </a:r>
            <a:endParaRPr lang="en-CA" sz="3200" i="1" dirty="0"/>
          </a:p>
        </p:txBody>
      </p:sp>
      <p:graphicFrame>
        <p:nvGraphicFramePr>
          <p:cNvPr id="4" name="Table 3">
            <a:extLst>
              <a:ext uri="{FF2B5EF4-FFF2-40B4-BE49-F238E27FC236}">
                <a16:creationId xmlns:a16="http://schemas.microsoft.com/office/drawing/2014/main" id="{6A698550-FB6C-4999-9E14-EED704ECF00C}"/>
              </a:ext>
            </a:extLst>
          </p:cNvPr>
          <p:cNvGraphicFramePr>
            <a:graphicFrameLocks noGrp="1"/>
          </p:cNvGraphicFramePr>
          <p:nvPr>
            <p:extLst>
              <p:ext uri="{D42A27DB-BD31-4B8C-83A1-F6EECF244321}">
                <p14:modId xmlns:p14="http://schemas.microsoft.com/office/powerpoint/2010/main" val="2920386711"/>
              </p:ext>
            </p:extLst>
          </p:nvPr>
        </p:nvGraphicFramePr>
        <p:xfrm>
          <a:off x="1010195" y="1571623"/>
          <a:ext cx="10424161" cy="5162552"/>
        </p:xfrm>
        <a:graphic>
          <a:graphicData uri="http://schemas.openxmlformats.org/drawingml/2006/table">
            <a:tbl>
              <a:tblPr firstRow="1" bandRow="1">
                <a:tableStyleId>{5940675A-B579-460E-94D1-54222C63F5DA}</a:tableStyleId>
              </a:tblPr>
              <a:tblGrid>
                <a:gridCol w="1742530">
                  <a:extLst>
                    <a:ext uri="{9D8B030D-6E8A-4147-A177-3AD203B41FA5}">
                      <a16:colId xmlns:a16="http://schemas.microsoft.com/office/drawing/2014/main" val="2745701971"/>
                    </a:ext>
                  </a:extLst>
                </a:gridCol>
                <a:gridCol w="6534150">
                  <a:extLst>
                    <a:ext uri="{9D8B030D-6E8A-4147-A177-3AD203B41FA5}">
                      <a16:colId xmlns:a16="http://schemas.microsoft.com/office/drawing/2014/main" val="3724013289"/>
                    </a:ext>
                  </a:extLst>
                </a:gridCol>
                <a:gridCol w="2147481">
                  <a:extLst>
                    <a:ext uri="{9D8B030D-6E8A-4147-A177-3AD203B41FA5}">
                      <a16:colId xmlns:a16="http://schemas.microsoft.com/office/drawing/2014/main" val="1431369543"/>
                    </a:ext>
                  </a:extLst>
                </a:gridCol>
              </a:tblGrid>
              <a:tr h="480391">
                <a:tc gridSpan="3">
                  <a:txBody>
                    <a:bodyPr/>
                    <a:lstStyle/>
                    <a:p>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CA"/>
                    </a:p>
                  </a:txBody>
                  <a:tcPr/>
                </a:tc>
                <a:tc hMerge="1">
                  <a:txBody>
                    <a:bodyPr/>
                    <a:lstStyle/>
                    <a:p>
                      <a:endParaRPr lang="en-CA" dirty="0"/>
                    </a:p>
                  </a:txBody>
                  <a:tcPr>
                    <a:lnL w="635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5523167"/>
                  </a:ext>
                </a:extLst>
              </a:tr>
              <a:tr h="297646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2400" dirty="0"/>
                        <a:t>Base map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301362"/>
                  </a:ext>
                </a:extLst>
              </a:tr>
              <a:tr h="1705699">
                <a:tc vMerge="1">
                  <a:txBody>
                    <a:bodyPr/>
                    <a:lstStyle/>
                    <a:p>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CA"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7190758"/>
                  </a:ext>
                </a:extLst>
              </a:tr>
            </a:tbl>
          </a:graphicData>
        </a:graphic>
      </p:graphicFrame>
      <p:sp>
        <p:nvSpPr>
          <p:cNvPr id="10" name="TextBox 9">
            <a:extLst>
              <a:ext uri="{FF2B5EF4-FFF2-40B4-BE49-F238E27FC236}">
                <a16:creationId xmlns:a16="http://schemas.microsoft.com/office/drawing/2014/main" id="{49FE5587-7E6B-43F5-935F-73191CB31E37}"/>
              </a:ext>
            </a:extLst>
          </p:cNvPr>
          <p:cNvSpPr txBox="1"/>
          <p:nvPr/>
        </p:nvSpPr>
        <p:spPr>
          <a:xfrm>
            <a:off x="1567379" y="3057002"/>
            <a:ext cx="1192463"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CA" sz="1400" dirty="0"/>
              <a:t>BMP Type 1</a:t>
            </a:r>
          </a:p>
        </p:txBody>
      </p:sp>
      <p:sp>
        <p:nvSpPr>
          <p:cNvPr id="11" name="TextBox 10">
            <a:extLst>
              <a:ext uri="{FF2B5EF4-FFF2-40B4-BE49-F238E27FC236}">
                <a16:creationId xmlns:a16="http://schemas.microsoft.com/office/drawing/2014/main" id="{9406B90C-5291-4545-90F5-D01828378584}"/>
              </a:ext>
            </a:extLst>
          </p:cNvPr>
          <p:cNvSpPr txBox="1"/>
          <p:nvPr/>
        </p:nvSpPr>
        <p:spPr>
          <a:xfrm>
            <a:off x="1560427" y="3395389"/>
            <a:ext cx="1412371" cy="307777"/>
          </a:xfrm>
          <a:prstGeom prst="rect">
            <a:avLst/>
          </a:prstGeom>
          <a:noFill/>
        </p:spPr>
        <p:txBody>
          <a:bodyPr wrap="square" rtlCol="0">
            <a:spAutoFit/>
          </a:bodyPr>
          <a:lstStyle/>
          <a:p>
            <a:r>
              <a:rPr lang="en-CA" sz="1400" dirty="0"/>
              <a:t>BMP Type 2</a:t>
            </a:r>
          </a:p>
        </p:txBody>
      </p:sp>
      <p:sp>
        <p:nvSpPr>
          <p:cNvPr id="12" name="TextBox 11">
            <a:extLst>
              <a:ext uri="{FF2B5EF4-FFF2-40B4-BE49-F238E27FC236}">
                <a16:creationId xmlns:a16="http://schemas.microsoft.com/office/drawing/2014/main" id="{91036196-D264-45CE-9730-9F3A32DA5476}"/>
              </a:ext>
            </a:extLst>
          </p:cNvPr>
          <p:cNvSpPr txBox="1"/>
          <p:nvPr/>
        </p:nvSpPr>
        <p:spPr>
          <a:xfrm>
            <a:off x="1552363" y="3780509"/>
            <a:ext cx="1247755" cy="307777"/>
          </a:xfrm>
          <a:prstGeom prst="rect">
            <a:avLst/>
          </a:prstGeom>
          <a:noFill/>
        </p:spPr>
        <p:txBody>
          <a:bodyPr wrap="square" rtlCol="0">
            <a:spAutoFit/>
          </a:bodyPr>
          <a:lstStyle/>
          <a:p>
            <a:r>
              <a:rPr lang="en-CA" sz="1400" dirty="0"/>
              <a:t>BMP Type 3</a:t>
            </a:r>
          </a:p>
        </p:txBody>
      </p:sp>
      <p:sp>
        <p:nvSpPr>
          <p:cNvPr id="13" name="TextBox 12">
            <a:extLst>
              <a:ext uri="{FF2B5EF4-FFF2-40B4-BE49-F238E27FC236}">
                <a16:creationId xmlns:a16="http://schemas.microsoft.com/office/drawing/2014/main" id="{8E1FFC39-D3A0-4234-9CC6-C869F25293D6}"/>
              </a:ext>
            </a:extLst>
          </p:cNvPr>
          <p:cNvSpPr txBox="1"/>
          <p:nvPr/>
        </p:nvSpPr>
        <p:spPr>
          <a:xfrm>
            <a:off x="1035828" y="2638104"/>
            <a:ext cx="1570478" cy="30777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sz="1400" dirty="0"/>
              <a:t>Prioritized BMPs</a:t>
            </a:r>
          </a:p>
        </p:txBody>
      </p:sp>
      <p:cxnSp>
        <p:nvCxnSpPr>
          <p:cNvPr id="15" name="Connector: Elbow 14">
            <a:extLst>
              <a:ext uri="{FF2B5EF4-FFF2-40B4-BE49-F238E27FC236}">
                <a16:creationId xmlns:a16="http://schemas.microsoft.com/office/drawing/2014/main" id="{4CAFBEA0-BC2C-4C37-9F14-472C6CB1AB3E}"/>
              </a:ext>
            </a:extLst>
          </p:cNvPr>
          <p:cNvCxnSpPr>
            <a:cxnSpLocks/>
          </p:cNvCxnSpPr>
          <p:nvPr/>
        </p:nvCxnSpPr>
        <p:spPr>
          <a:xfrm rot="16200000" flipH="1">
            <a:off x="1214876" y="2968585"/>
            <a:ext cx="329703" cy="186149"/>
          </a:xfrm>
          <a:prstGeom prst="bentConnector3">
            <a:avLst>
              <a:gd name="adj1" fmla="val 100426"/>
            </a:avLst>
          </a:prstGeom>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74660BA7-FAF6-4232-9A5E-B78EEF769504}"/>
              </a:ext>
            </a:extLst>
          </p:cNvPr>
          <p:cNvCxnSpPr>
            <a:cxnSpLocks/>
          </p:cNvCxnSpPr>
          <p:nvPr/>
        </p:nvCxnSpPr>
        <p:spPr>
          <a:xfrm rot="16200000" flipH="1">
            <a:off x="1047930" y="3188508"/>
            <a:ext cx="578535" cy="10334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966DB6A-03E4-40D5-9BFB-AAA6BED89D89}"/>
              </a:ext>
            </a:extLst>
          </p:cNvPr>
          <p:cNvCxnSpPr>
            <a:cxnSpLocks/>
            <a:endCxn id="12" idx="1"/>
          </p:cNvCxnSpPr>
          <p:nvPr/>
        </p:nvCxnSpPr>
        <p:spPr>
          <a:xfrm rot="16200000" flipH="1">
            <a:off x="927242" y="3309277"/>
            <a:ext cx="982280" cy="26796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6" name="Flowchart: Extract 15">
            <a:extLst>
              <a:ext uri="{FF2B5EF4-FFF2-40B4-BE49-F238E27FC236}">
                <a16:creationId xmlns:a16="http://schemas.microsoft.com/office/drawing/2014/main" id="{FE8FCE28-EA25-41FA-A46B-C0691741B9C4}"/>
              </a:ext>
            </a:extLst>
          </p:cNvPr>
          <p:cNvSpPr/>
          <p:nvPr/>
        </p:nvSpPr>
        <p:spPr>
          <a:xfrm rot="5400000">
            <a:off x="2637179" y="4150951"/>
            <a:ext cx="446049" cy="20072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p>
        </p:txBody>
      </p:sp>
      <p:sp>
        <p:nvSpPr>
          <p:cNvPr id="23" name="Rectangle 22">
            <a:extLst>
              <a:ext uri="{FF2B5EF4-FFF2-40B4-BE49-F238E27FC236}">
                <a16:creationId xmlns:a16="http://schemas.microsoft.com/office/drawing/2014/main" id="{15FE94F8-8643-41AC-B0C7-E5F7C8668B78}"/>
              </a:ext>
            </a:extLst>
          </p:cNvPr>
          <p:cNvSpPr/>
          <p:nvPr/>
        </p:nvSpPr>
        <p:spPr>
          <a:xfrm>
            <a:off x="-1073912" y="4873232"/>
            <a:ext cx="2028188" cy="125134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If BMP is selected, map will only show suggest BMP in that type.</a:t>
            </a:r>
          </a:p>
        </p:txBody>
      </p:sp>
      <p:cxnSp>
        <p:nvCxnSpPr>
          <p:cNvPr id="36" name="Straight Arrow Connector 35">
            <a:extLst>
              <a:ext uri="{FF2B5EF4-FFF2-40B4-BE49-F238E27FC236}">
                <a16:creationId xmlns:a16="http://schemas.microsoft.com/office/drawing/2014/main" id="{263E0B8B-3029-4339-81BE-F267F8648A56}"/>
              </a:ext>
            </a:extLst>
          </p:cNvPr>
          <p:cNvCxnSpPr>
            <a:cxnSpLocks/>
            <a:stCxn id="23" idx="0"/>
          </p:cNvCxnSpPr>
          <p:nvPr/>
        </p:nvCxnSpPr>
        <p:spPr>
          <a:xfrm flipV="1">
            <a:off x="-59818" y="3350660"/>
            <a:ext cx="1656197" cy="1522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owchart: Extract 38">
            <a:extLst>
              <a:ext uri="{FF2B5EF4-FFF2-40B4-BE49-F238E27FC236}">
                <a16:creationId xmlns:a16="http://schemas.microsoft.com/office/drawing/2014/main" id="{D63D07B9-DA18-4020-A732-848873C35F47}"/>
              </a:ext>
            </a:extLst>
          </p:cNvPr>
          <p:cNvSpPr/>
          <p:nvPr/>
        </p:nvSpPr>
        <p:spPr>
          <a:xfrm rot="16200000">
            <a:off x="8959076" y="4182523"/>
            <a:ext cx="446049" cy="20072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p>
        </p:txBody>
      </p:sp>
      <p:graphicFrame>
        <p:nvGraphicFramePr>
          <p:cNvPr id="35" name="Table 34">
            <a:extLst>
              <a:ext uri="{FF2B5EF4-FFF2-40B4-BE49-F238E27FC236}">
                <a16:creationId xmlns:a16="http://schemas.microsoft.com/office/drawing/2014/main" id="{B522D515-CA23-4BA2-96EB-13822AE9E2E4}"/>
              </a:ext>
            </a:extLst>
          </p:cNvPr>
          <p:cNvGraphicFramePr>
            <a:graphicFrameLocks noGrp="1"/>
          </p:cNvGraphicFramePr>
          <p:nvPr>
            <p:extLst>
              <p:ext uri="{D42A27DB-BD31-4B8C-83A1-F6EECF244321}">
                <p14:modId xmlns:p14="http://schemas.microsoft.com/office/powerpoint/2010/main" val="1368483394"/>
              </p:ext>
            </p:extLst>
          </p:nvPr>
        </p:nvGraphicFramePr>
        <p:xfrm>
          <a:off x="2923112" y="5129391"/>
          <a:ext cx="6158629" cy="1435935"/>
        </p:xfrm>
        <a:graphic>
          <a:graphicData uri="http://schemas.openxmlformats.org/drawingml/2006/table">
            <a:tbl>
              <a:tblPr firstRow="1" bandRow="1">
                <a:tableStyleId>{5C22544A-7EE6-4342-B048-85BDC9FD1C3A}</a:tableStyleId>
              </a:tblPr>
              <a:tblGrid>
                <a:gridCol w="744013">
                  <a:extLst>
                    <a:ext uri="{9D8B030D-6E8A-4147-A177-3AD203B41FA5}">
                      <a16:colId xmlns:a16="http://schemas.microsoft.com/office/drawing/2014/main" val="1196878192"/>
                    </a:ext>
                  </a:extLst>
                </a:gridCol>
                <a:gridCol w="838200">
                  <a:extLst>
                    <a:ext uri="{9D8B030D-6E8A-4147-A177-3AD203B41FA5}">
                      <a16:colId xmlns:a16="http://schemas.microsoft.com/office/drawing/2014/main" val="4058391018"/>
                    </a:ext>
                  </a:extLst>
                </a:gridCol>
                <a:gridCol w="866775">
                  <a:extLst>
                    <a:ext uri="{9D8B030D-6E8A-4147-A177-3AD203B41FA5}">
                      <a16:colId xmlns:a16="http://schemas.microsoft.com/office/drawing/2014/main" val="2080836201"/>
                    </a:ext>
                  </a:extLst>
                </a:gridCol>
                <a:gridCol w="914400">
                  <a:extLst>
                    <a:ext uri="{9D8B030D-6E8A-4147-A177-3AD203B41FA5}">
                      <a16:colId xmlns:a16="http://schemas.microsoft.com/office/drawing/2014/main" val="302695546"/>
                    </a:ext>
                  </a:extLst>
                </a:gridCol>
                <a:gridCol w="876300">
                  <a:extLst>
                    <a:ext uri="{9D8B030D-6E8A-4147-A177-3AD203B41FA5}">
                      <a16:colId xmlns:a16="http://schemas.microsoft.com/office/drawing/2014/main" val="2109653781"/>
                    </a:ext>
                  </a:extLst>
                </a:gridCol>
                <a:gridCol w="908241">
                  <a:extLst>
                    <a:ext uri="{9D8B030D-6E8A-4147-A177-3AD203B41FA5}">
                      <a16:colId xmlns:a16="http://schemas.microsoft.com/office/drawing/2014/main" val="742187191"/>
                    </a:ext>
                  </a:extLst>
                </a:gridCol>
                <a:gridCol w="1010700">
                  <a:extLst>
                    <a:ext uri="{9D8B030D-6E8A-4147-A177-3AD203B41FA5}">
                      <a16:colId xmlns:a16="http://schemas.microsoft.com/office/drawing/2014/main" val="2407327584"/>
                    </a:ext>
                  </a:extLst>
                </a:gridCol>
              </a:tblGrid>
              <a:tr h="287187">
                <a:tc>
                  <a:txBody>
                    <a:bodyPr/>
                    <a:lstStyle/>
                    <a:p>
                      <a:r>
                        <a:rPr lang="en-CA" sz="1000" dirty="0"/>
                        <a:t>ID</a:t>
                      </a:r>
                    </a:p>
                  </a:txBody>
                  <a:tcPr/>
                </a:tc>
                <a:tc>
                  <a:txBody>
                    <a:bodyPr/>
                    <a:lstStyle/>
                    <a:p>
                      <a:r>
                        <a:rPr lang="en-CA" sz="1000" dirty="0"/>
                        <a:t>Effect-1</a:t>
                      </a:r>
                    </a:p>
                  </a:txBody>
                  <a:tcPr/>
                </a:tc>
                <a:tc>
                  <a:txBody>
                    <a:bodyPr/>
                    <a:lstStyle/>
                    <a:p>
                      <a:r>
                        <a:rPr lang="en-CA" sz="1000" dirty="0"/>
                        <a:t>Effect-2</a:t>
                      </a:r>
                    </a:p>
                  </a:txBody>
                  <a:tcPr/>
                </a:tc>
                <a:tc>
                  <a:txBody>
                    <a:bodyPr/>
                    <a:lstStyle/>
                    <a:p>
                      <a:r>
                        <a:rPr lang="en-CA" sz="1000" dirty="0"/>
                        <a:t>Effect-3</a:t>
                      </a:r>
                    </a:p>
                  </a:txBody>
                  <a:tcPr/>
                </a:tc>
                <a:tc>
                  <a:txBody>
                    <a:bodyPr/>
                    <a:lstStyle/>
                    <a:p>
                      <a:r>
                        <a:rPr lang="en-CA" sz="1000" dirty="0"/>
                        <a:t>Effect-4</a:t>
                      </a:r>
                    </a:p>
                  </a:txBody>
                  <a:tcPr/>
                </a:tc>
                <a:tc>
                  <a:txBody>
                    <a:bodyPr/>
                    <a:lstStyle/>
                    <a:p>
                      <a:r>
                        <a:rPr lang="en-CA" sz="1000" dirty="0"/>
                        <a:t>Cost</a:t>
                      </a:r>
                    </a:p>
                  </a:txBody>
                  <a:tcPr/>
                </a:tc>
                <a:tc>
                  <a:txBody>
                    <a:bodyPr/>
                    <a:lstStyle/>
                    <a:p>
                      <a:r>
                        <a:rPr lang="en-CA" sz="1000" dirty="0"/>
                        <a:t>…</a:t>
                      </a:r>
                    </a:p>
                  </a:txBody>
                  <a:tcPr/>
                </a:tc>
                <a:extLst>
                  <a:ext uri="{0D108BD9-81ED-4DB2-BD59-A6C34878D82A}">
                    <a16:rowId xmlns:a16="http://schemas.microsoft.com/office/drawing/2014/main" val="3090991502"/>
                  </a:ext>
                </a:extLst>
              </a:tr>
              <a:tr h="287187">
                <a:tc>
                  <a:txBody>
                    <a:bodyPr/>
                    <a:lstStyle/>
                    <a:p>
                      <a:r>
                        <a:rPr lang="en-CA" sz="1000" dirty="0"/>
                        <a:t>1</a:t>
                      </a:r>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extLst>
                  <a:ext uri="{0D108BD9-81ED-4DB2-BD59-A6C34878D82A}">
                    <a16:rowId xmlns:a16="http://schemas.microsoft.com/office/drawing/2014/main" val="2705274275"/>
                  </a:ext>
                </a:extLst>
              </a:tr>
              <a:tr h="287187">
                <a:tc>
                  <a:txBody>
                    <a:bodyPr/>
                    <a:lstStyle/>
                    <a:p>
                      <a:r>
                        <a:rPr lang="en-CA" sz="1000" dirty="0"/>
                        <a:t>3</a:t>
                      </a:r>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extLst>
                  <a:ext uri="{0D108BD9-81ED-4DB2-BD59-A6C34878D82A}">
                    <a16:rowId xmlns:a16="http://schemas.microsoft.com/office/drawing/2014/main" val="822186654"/>
                  </a:ext>
                </a:extLst>
              </a:tr>
              <a:tr h="287187">
                <a:tc>
                  <a:txBody>
                    <a:bodyPr/>
                    <a:lstStyle/>
                    <a:p>
                      <a:r>
                        <a:rPr lang="en-CA" sz="1000" dirty="0"/>
                        <a:t>4</a:t>
                      </a:r>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extLst>
                  <a:ext uri="{0D108BD9-81ED-4DB2-BD59-A6C34878D82A}">
                    <a16:rowId xmlns:a16="http://schemas.microsoft.com/office/drawing/2014/main" val="4236965046"/>
                  </a:ext>
                </a:extLst>
              </a:tr>
              <a:tr h="287187">
                <a:tc>
                  <a:txBody>
                    <a:bodyPr/>
                    <a:lstStyle/>
                    <a:p>
                      <a:r>
                        <a:rPr lang="en-CA" sz="1000" dirty="0"/>
                        <a:t>…</a:t>
                      </a:r>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extLst>
                  <a:ext uri="{0D108BD9-81ED-4DB2-BD59-A6C34878D82A}">
                    <a16:rowId xmlns:a16="http://schemas.microsoft.com/office/drawing/2014/main" val="2784415507"/>
                  </a:ext>
                </a:extLst>
              </a:tr>
            </a:tbl>
          </a:graphicData>
        </a:graphic>
      </p:graphicFrame>
      <p:sp>
        <p:nvSpPr>
          <p:cNvPr id="40" name="Rectangle 39">
            <a:extLst>
              <a:ext uri="{FF2B5EF4-FFF2-40B4-BE49-F238E27FC236}">
                <a16:creationId xmlns:a16="http://schemas.microsoft.com/office/drawing/2014/main" id="{B607698D-4D28-4D0A-9300-A772C06CC862}"/>
              </a:ext>
            </a:extLst>
          </p:cNvPr>
          <p:cNvSpPr/>
          <p:nvPr/>
        </p:nvSpPr>
        <p:spPr>
          <a:xfrm>
            <a:off x="8772280" y="4032669"/>
            <a:ext cx="190935" cy="462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t>
            </a:r>
          </a:p>
          <a:p>
            <a:pPr algn="ctr"/>
            <a:endParaRPr lang="en-CA" dirty="0"/>
          </a:p>
          <a:p>
            <a:pPr algn="ctr"/>
            <a:r>
              <a:rPr lang="en-CA" dirty="0">
                <a:sym typeface="Symbol" panose="05050102010706020507" pitchFamily="18" charset="2"/>
              </a:rPr>
              <a:t></a:t>
            </a:r>
            <a:endParaRPr lang="en-CA" dirty="0"/>
          </a:p>
        </p:txBody>
      </p:sp>
      <p:pic>
        <p:nvPicPr>
          <p:cNvPr id="44" name="Graphic 43" descr="World">
            <a:extLst>
              <a:ext uri="{FF2B5EF4-FFF2-40B4-BE49-F238E27FC236}">
                <a16:creationId xmlns:a16="http://schemas.microsoft.com/office/drawing/2014/main" id="{CD7E2CEB-CD1C-4F97-B421-6C96A00D30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2255" y="4530810"/>
            <a:ext cx="254612" cy="199051"/>
          </a:xfrm>
          <a:prstGeom prst="rect">
            <a:avLst/>
          </a:prstGeom>
        </p:spPr>
      </p:pic>
      <p:sp>
        <p:nvSpPr>
          <p:cNvPr id="45" name="Freeform: Shape 44">
            <a:extLst>
              <a:ext uri="{FF2B5EF4-FFF2-40B4-BE49-F238E27FC236}">
                <a16:creationId xmlns:a16="http://schemas.microsoft.com/office/drawing/2014/main" id="{0C2DF319-78DB-4245-BB13-3FD996C24C31}"/>
              </a:ext>
            </a:extLst>
          </p:cNvPr>
          <p:cNvSpPr/>
          <p:nvPr/>
        </p:nvSpPr>
        <p:spPr>
          <a:xfrm>
            <a:off x="3641560" y="2346114"/>
            <a:ext cx="2752164" cy="2309319"/>
          </a:xfrm>
          <a:custGeom>
            <a:avLst/>
            <a:gdLst>
              <a:gd name="connsiteX0" fmla="*/ 2118266 w 3643907"/>
              <a:gd name="connsiteY0" fmla="*/ 87427 h 4033235"/>
              <a:gd name="connsiteX1" fmla="*/ 1691546 w 3643907"/>
              <a:gd name="connsiteY1" fmla="*/ 122261 h 4033235"/>
              <a:gd name="connsiteX2" fmla="*/ 1447706 w 3643907"/>
              <a:gd name="connsiteY2" fmla="*/ 200638 h 4033235"/>
              <a:gd name="connsiteX3" fmla="*/ 1108071 w 3643907"/>
              <a:gd name="connsiteY3" fmla="*/ 305141 h 4033235"/>
              <a:gd name="connsiteX4" fmla="*/ 925191 w 3643907"/>
              <a:gd name="connsiteY4" fmla="*/ 575107 h 4033235"/>
              <a:gd name="connsiteX5" fmla="*/ 925191 w 3643907"/>
              <a:gd name="connsiteY5" fmla="*/ 879907 h 4033235"/>
              <a:gd name="connsiteX6" fmla="*/ 881648 w 3643907"/>
              <a:gd name="connsiteY6" fmla="*/ 1263084 h 4033235"/>
              <a:gd name="connsiteX7" fmla="*/ 794563 w 3643907"/>
              <a:gd name="connsiteY7" fmla="*/ 1332752 h 4033235"/>
              <a:gd name="connsiteX8" fmla="*/ 585557 w 3643907"/>
              <a:gd name="connsiteY8" fmla="*/ 1393712 h 4033235"/>
              <a:gd name="connsiteX9" fmla="*/ 454928 w 3643907"/>
              <a:gd name="connsiteY9" fmla="*/ 1524341 h 4033235"/>
              <a:gd name="connsiteX10" fmla="*/ 385260 w 3643907"/>
              <a:gd name="connsiteY10" fmla="*/ 1715930 h 4033235"/>
              <a:gd name="connsiteX11" fmla="*/ 428803 w 3643907"/>
              <a:gd name="connsiteY11" fmla="*/ 2064272 h 4033235"/>
              <a:gd name="connsiteX12" fmla="*/ 515888 w 3643907"/>
              <a:gd name="connsiteY12" fmla="*/ 2203610 h 4033235"/>
              <a:gd name="connsiteX13" fmla="*/ 838106 w 3643907"/>
              <a:gd name="connsiteY13" fmla="*/ 2395198 h 4033235"/>
              <a:gd name="connsiteX14" fmla="*/ 1020986 w 3643907"/>
              <a:gd name="connsiteY14" fmla="*/ 2560661 h 4033235"/>
              <a:gd name="connsiteX15" fmla="*/ 1055820 w 3643907"/>
              <a:gd name="connsiteY15" fmla="*/ 2708707 h 4033235"/>
              <a:gd name="connsiteX16" fmla="*/ 1038403 w 3643907"/>
              <a:gd name="connsiteY16" fmla="*/ 2865461 h 4033235"/>
              <a:gd name="connsiteX17" fmla="*/ 751020 w 3643907"/>
              <a:gd name="connsiteY17" fmla="*/ 3118010 h 4033235"/>
              <a:gd name="connsiteX18" fmla="*/ 454928 w 3643907"/>
              <a:gd name="connsiteY18" fmla="*/ 3318307 h 4033235"/>
              <a:gd name="connsiteX19" fmla="*/ 176254 w 3643907"/>
              <a:gd name="connsiteY19" fmla="*/ 3466352 h 4033235"/>
              <a:gd name="connsiteX20" fmla="*/ 89168 w 3643907"/>
              <a:gd name="connsiteY20" fmla="*/ 3596981 h 4033235"/>
              <a:gd name="connsiteX21" fmla="*/ 36917 w 3643907"/>
              <a:gd name="connsiteY21" fmla="*/ 3823404 h 4033235"/>
              <a:gd name="connsiteX22" fmla="*/ 97877 w 3643907"/>
              <a:gd name="connsiteY22" fmla="*/ 3971450 h 4033235"/>
              <a:gd name="connsiteX23" fmla="*/ 1099363 w 3643907"/>
              <a:gd name="connsiteY23" fmla="*/ 4032410 h 4033235"/>
              <a:gd name="connsiteX24" fmla="*/ 1648003 w 3643907"/>
              <a:gd name="connsiteY24" fmla="*/ 3997575 h 4033235"/>
              <a:gd name="connsiteX25" fmla="*/ 2248894 w 3643907"/>
              <a:gd name="connsiteY25" fmla="*/ 3875655 h 4033235"/>
              <a:gd name="connsiteX26" fmla="*/ 2562403 w 3643907"/>
              <a:gd name="connsiteY26" fmla="*/ 3605690 h 4033235"/>
              <a:gd name="connsiteX27" fmla="*/ 3137168 w 3643907"/>
              <a:gd name="connsiteY27" fmla="*/ 3248638 h 4033235"/>
              <a:gd name="connsiteX28" fmla="*/ 3407134 w 3643907"/>
              <a:gd name="connsiteY28" fmla="*/ 2734832 h 4033235"/>
              <a:gd name="connsiteX29" fmla="*/ 3642266 w 3643907"/>
              <a:gd name="connsiteY29" fmla="*/ 2116524 h 4033235"/>
              <a:gd name="connsiteX30" fmla="*/ 3502928 w 3643907"/>
              <a:gd name="connsiteY30" fmla="*/ 1637552 h 4033235"/>
              <a:gd name="connsiteX31" fmla="*/ 3337466 w 3643907"/>
              <a:gd name="connsiteY31" fmla="*/ 1210832 h 4033235"/>
              <a:gd name="connsiteX32" fmla="*/ 3598723 w 3643907"/>
              <a:gd name="connsiteY32" fmla="*/ 827655 h 4033235"/>
              <a:gd name="connsiteX33" fmla="*/ 3520346 w 3643907"/>
              <a:gd name="connsiteY33" fmla="*/ 322558 h 4033235"/>
              <a:gd name="connsiteX34" fmla="*/ 3172003 w 3643907"/>
              <a:gd name="connsiteY34" fmla="*/ 87427 h 4033235"/>
              <a:gd name="connsiteX35" fmla="*/ 2423066 w 3643907"/>
              <a:gd name="connsiteY35" fmla="*/ 341 h 4033235"/>
              <a:gd name="connsiteX36" fmla="*/ 2118266 w 3643907"/>
              <a:gd name="connsiteY36" fmla="*/ 87427 h 4033235"/>
              <a:gd name="connsiteX0" fmla="*/ 2093566 w 3619207"/>
              <a:gd name="connsiteY0" fmla="*/ 87427 h 4054379"/>
              <a:gd name="connsiteX1" fmla="*/ 1666846 w 3619207"/>
              <a:gd name="connsiteY1" fmla="*/ 122261 h 4054379"/>
              <a:gd name="connsiteX2" fmla="*/ 1423006 w 3619207"/>
              <a:gd name="connsiteY2" fmla="*/ 200638 h 4054379"/>
              <a:gd name="connsiteX3" fmla="*/ 1083371 w 3619207"/>
              <a:gd name="connsiteY3" fmla="*/ 305141 h 4054379"/>
              <a:gd name="connsiteX4" fmla="*/ 900491 w 3619207"/>
              <a:gd name="connsiteY4" fmla="*/ 575107 h 4054379"/>
              <a:gd name="connsiteX5" fmla="*/ 900491 w 3619207"/>
              <a:gd name="connsiteY5" fmla="*/ 879907 h 4054379"/>
              <a:gd name="connsiteX6" fmla="*/ 856948 w 3619207"/>
              <a:gd name="connsiteY6" fmla="*/ 1263084 h 4054379"/>
              <a:gd name="connsiteX7" fmla="*/ 769863 w 3619207"/>
              <a:gd name="connsiteY7" fmla="*/ 1332752 h 4054379"/>
              <a:gd name="connsiteX8" fmla="*/ 560857 w 3619207"/>
              <a:gd name="connsiteY8" fmla="*/ 1393712 h 4054379"/>
              <a:gd name="connsiteX9" fmla="*/ 430228 w 3619207"/>
              <a:gd name="connsiteY9" fmla="*/ 1524341 h 4054379"/>
              <a:gd name="connsiteX10" fmla="*/ 360560 w 3619207"/>
              <a:gd name="connsiteY10" fmla="*/ 1715930 h 4054379"/>
              <a:gd name="connsiteX11" fmla="*/ 404103 w 3619207"/>
              <a:gd name="connsiteY11" fmla="*/ 2064272 h 4054379"/>
              <a:gd name="connsiteX12" fmla="*/ 491188 w 3619207"/>
              <a:gd name="connsiteY12" fmla="*/ 2203610 h 4054379"/>
              <a:gd name="connsiteX13" fmla="*/ 813406 w 3619207"/>
              <a:gd name="connsiteY13" fmla="*/ 2395198 h 4054379"/>
              <a:gd name="connsiteX14" fmla="*/ 996286 w 3619207"/>
              <a:gd name="connsiteY14" fmla="*/ 2560661 h 4054379"/>
              <a:gd name="connsiteX15" fmla="*/ 1031120 w 3619207"/>
              <a:gd name="connsiteY15" fmla="*/ 2708707 h 4054379"/>
              <a:gd name="connsiteX16" fmla="*/ 1013703 w 3619207"/>
              <a:gd name="connsiteY16" fmla="*/ 2865461 h 4054379"/>
              <a:gd name="connsiteX17" fmla="*/ 726320 w 3619207"/>
              <a:gd name="connsiteY17" fmla="*/ 3118010 h 4054379"/>
              <a:gd name="connsiteX18" fmla="*/ 430228 w 3619207"/>
              <a:gd name="connsiteY18" fmla="*/ 3318307 h 4054379"/>
              <a:gd name="connsiteX19" fmla="*/ 151554 w 3619207"/>
              <a:gd name="connsiteY19" fmla="*/ 3466352 h 4054379"/>
              <a:gd name="connsiteX20" fmla="*/ 64468 w 3619207"/>
              <a:gd name="connsiteY20" fmla="*/ 3596981 h 4054379"/>
              <a:gd name="connsiteX21" fmla="*/ 12217 w 3619207"/>
              <a:gd name="connsiteY21" fmla="*/ 3823404 h 4054379"/>
              <a:gd name="connsiteX22" fmla="*/ 114751 w 3619207"/>
              <a:gd name="connsiteY22" fmla="*/ 4039081 h 4054379"/>
              <a:gd name="connsiteX23" fmla="*/ 1074663 w 3619207"/>
              <a:gd name="connsiteY23" fmla="*/ 4032410 h 4054379"/>
              <a:gd name="connsiteX24" fmla="*/ 1623303 w 3619207"/>
              <a:gd name="connsiteY24" fmla="*/ 3997575 h 4054379"/>
              <a:gd name="connsiteX25" fmla="*/ 2224194 w 3619207"/>
              <a:gd name="connsiteY25" fmla="*/ 3875655 h 4054379"/>
              <a:gd name="connsiteX26" fmla="*/ 2537703 w 3619207"/>
              <a:gd name="connsiteY26" fmla="*/ 3605690 h 4054379"/>
              <a:gd name="connsiteX27" fmla="*/ 3112468 w 3619207"/>
              <a:gd name="connsiteY27" fmla="*/ 3248638 h 4054379"/>
              <a:gd name="connsiteX28" fmla="*/ 3382434 w 3619207"/>
              <a:gd name="connsiteY28" fmla="*/ 2734832 h 4054379"/>
              <a:gd name="connsiteX29" fmla="*/ 3617566 w 3619207"/>
              <a:gd name="connsiteY29" fmla="*/ 2116524 h 4054379"/>
              <a:gd name="connsiteX30" fmla="*/ 3478228 w 3619207"/>
              <a:gd name="connsiteY30" fmla="*/ 1637552 h 4054379"/>
              <a:gd name="connsiteX31" fmla="*/ 3312766 w 3619207"/>
              <a:gd name="connsiteY31" fmla="*/ 1210832 h 4054379"/>
              <a:gd name="connsiteX32" fmla="*/ 3574023 w 3619207"/>
              <a:gd name="connsiteY32" fmla="*/ 827655 h 4054379"/>
              <a:gd name="connsiteX33" fmla="*/ 3495646 w 3619207"/>
              <a:gd name="connsiteY33" fmla="*/ 322558 h 4054379"/>
              <a:gd name="connsiteX34" fmla="*/ 3147303 w 3619207"/>
              <a:gd name="connsiteY34" fmla="*/ 87427 h 4054379"/>
              <a:gd name="connsiteX35" fmla="*/ 2398366 w 3619207"/>
              <a:gd name="connsiteY35" fmla="*/ 341 h 4054379"/>
              <a:gd name="connsiteX36" fmla="*/ 2093566 w 3619207"/>
              <a:gd name="connsiteY36" fmla="*/ 87427 h 4054379"/>
              <a:gd name="connsiteX0" fmla="*/ 2093566 w 3618850"/>
              <a:gd name="connsiteY0" fmla="*/ 87427 h 4054379"/>
              <a:gd name="connsiteX1" fmla="*/ 1666846 w 3618850"/>
              <a:gd name="connsiteY1" fmla="*/ 122261 h 4054379"/>
              <a:gd name="connsiteX2" fmla="*/ 1423006 w 3618850"/>
              <a:gd name="connsiteY2" fmla="*/ 200638 h 4054379"/>
              <a:gd name="connsiteX3" fmla="*/ 1083371 w 3618850"/>
              <a:gd name="connsiteY3" fmla="*/ 305141 h 4054379"/>
              <a:gd name="connsiteX4" fmla="*/ 900491 w 3618850"/>
              <a:gd name="connsiteY4" fmla="*/ 575107 h 4054379"/>
              <a:gd name="connsiteX5" fmla="*/ 900491 w 3618850"/>
              <a:gd name="connsiteY5" fmla="*/ 879907 h 4054379"/>
              <a:gd name="connsiteX6" fmla="*/ 856948 w 3618850"/>
              <a:gd name="connsiteY6" fmla="*/ 1263084 h 4054379"/>
              <a:gd name="connsiteX7" fmla="*/ 769863 w 3618850"/>
              <a:gd name="connsiteY7" fmla="*/ 1332752 h 4054379"/>
              <a:gd name="connsiteX8" fmla="*/ 560857 w 3618850"/>
              <a:gd name="connsiteY8" fmla="*/ 1393712 h 4054379"/>
              <a:gd name="connsiteX9" fmla="*/ 430228 w 3618850"/>
              <a:gd name="connsiteY9" fmla="*/ 1524341 h 4054379"/>
              <a:gd name="connsiteX10" fmla="*/ 360560 w 3618850"/>
              <a:gd name="connsiteY10" fmla="*/ 1715930 h 4054379"/>
              <a:gd name="connsiteX11" fmla="*/ 404103 w 3618850"/>
              <a:gd name="connsiteY11" fmla="*/ 2064272 h 4054379"/>
              <a:gd name="connsiteX12" fmla="*/ 491188 w 3618850"/>
              <a:gd name="connsiteY12" fmla="*/ 2203610 h 4054379"/>
              <a:gd name="connsiteX13" fmla="*/ 813406 w 3618850"/>
              <a:gd name="connsiteY13" fmla="*/ 2395198 h 4054379"/>
              <a:gd name="connsiteX14" fmla="*/ 996286 w 3618850"/>
              <a:gd name="connsiteY14" fmla="*/ 2560661 h 4054379"/>
              <a:gd name="connsiteX15" fmla="*/ 1031120 w 3618850"/>
              <a:gd name="connsiteY15" fmla="*/ 2708707 h 4054379"/>
              <a:gd name="connsiteX16" fmla="*/ 1013703 w 3618850"/>
              <a:gd name="connsiteY16" fmla="*/ 2865461 h 4054379"/>
              <a:gd name="connsiteX17" fmla="*/ 726320 w 3618850"/>
              <a:gd name="connsiteY17" fmla="*/ 3118010 h 4054379"/>
              <a:gd name="connsiteX18" fmla="*/ 430228 w 3618850"/>
              <a:gd name="connsiteY18" fmla="*/ 3318307 h 4054379"/>
              <a:gd name="connsiteX19" fmla="*/ 151554 w 3618850"/>
              <a:gd name="connsiteY19" fmla="*/ 3466352 h 4054379"/>
              <a:gd name="connsiteX20" fmla="*/ 64468 w 3618850"/>
              <a:gd name="connsiteY20" fmla="*/ 3596981 h 4054379"/>
              <a:gd name="connsiteX21" fmla="*/ 12217 w 3618850"/>
              <a:gd name="connsiteY21" fmla="*/ 3823404 h 4054379"/>
              <a:gd name="connsiteX22" fmla="*/ 114751 w 3618850"/>
              <a:gd name="connsiteY22" fmla="*/ 4039081 h 4054379"/>
              <a:gd name="connsiteX23" fmla="*/ 1074663 w 3618850"/>
              <a:gd name="connsiteY23" fmla="*/ 4032410 h 4054379"/>
              <a:gd name="connsiteX24" fmla="*/ 1623303 w 3618850"/>
              <a:gd name="connsiteY24" fmla="*/ 3997575 h 4054379"/>
              <a:gd name="connsiteX25" fmla="*/ 2224194 w 3618850"/>
              <a:gd name="connsiteY25" fmla="*/ 3875655 h 4054379"/>
              <a:gd name="connsiteX26" fmla="*/ 2537703 w 3618850"/>
              <a:gd name="connsiteY26" fmla="*/ 3605690 h 4054379"/>
              <a:gd name="connsiteX27" fmla="*/ 3112468 w 3618850"/>
              <a:gd name="connsiteY27" fmla="*/ 3248638 h 4054379"/>
              <a:gd name="connsiteX28" fmla="*/ 3382434 w 3618850"/>
              <a:gd name="connsiteY28" fmla="*/ 2734832 h 4054379"/>
              <a:gd name="connsiteX29" fmla="*/ 3617566 w 3618850"/>
              <a:gd name="connsiteY29" fmla="*/ 2116524 h 4054379"/>
              <a:gd name="connsiteX30" fmla="*/ 3478228 w 3618850"/>
              <a:gd name="connsiteY30" fmla="*/ 1637552 h 4054379"/>
              <a:gd name="connsiteX31" fmla="*/ 3512323 w 3618850"/>
              <a:gd name="connsiteY31" fmla="*/ 1219287 h 4054379"/>
              <a:gd name="connsiteX32" fmla="*/ 3574023 w 3618850"/>
              <a:gd name="connsiteY32" fmla="*/ 827655 h 4054379"/>
              <a:gd name="connsiteX33" fmla="*/ 3495646 w 3618850"/>
              <a:gd name="connsiteY33" fmla="*/ 322558 h 4054379"/>
              <a:gd name="connsiteX34" fmla="*/ 3147303 w 3618850"/>
              <a:gd name="connsiteY34" fmla="*/ 87427 h 4054379"/>
              <a:gd name="connsiteX35" fmla="*/ 2398366 w 3618850"/>
              <a:gd name="connsiteY35" fmla="*/ 341 h 4054379"/>
              <a:gd name="connsiteX36" fmla="*/ 2093566 w 3618850"/>
              <a:gd name="connsiteY36" fmla="*/ 87427 h 4054379"/>
              <a:gd name="connsiteX0" fmla="*/ 2093566 w 3715411"/>
              <a:gd name="connsiteY0" fmla="*/ 87427 h 4054379"/>
              <a:gd name="connsiteX1" fmla="*/ 1666846 w 3715411"/>
              <a:gd name="connsiteY1" fmla="*/ 122261 h 4054379"/>
              <a:gd name="connsiteX2" fmla="*/ 1423006 w 3715411"/>
              <a:gd name="connsiteY2" fmla="*/ 200638 h 4054379"/>
              <a:gd name="connsiteX3" fmla="*/ 1083371 w 3715411"/>
              <a:gd name="connsiteY3" fmla="*/ 305141 h 4054379"/>
              <a:gd name="connsiteX4" fmla="*/ 900491 w 3715411"/>
              <a:gd name="connsiteY4" fmla="*/ 575107 h 4054379"/>
              <a:gd name="connsiteX5" fmla="*/ 900491 w 3715411"/>
              <a:gd name="connsiteY5" fmla="*/ 879907 h 4054379"/>
              <a:gd name="connsiteX6" fmla="*/ 856948 w 3715411"/>
              <a:gd name="connsiteY6" fmla="*/ 1263084 h 4054379"/>
              <a:gd name="connsiteX7" fmla="*/ 769863 w 3715411"/>
              <a:gd name="connsiteY7" fmla="*/ 1332752 h 4054379"/>
              <a:gd name="connsiteX8" fmla="*/ 560857 w 3715411"/>
              <a:gd name="connsiteY8" fmla="*/ 1393712 h 4054379"/>
              <a:gd name="connsiteX9" fmla="*/ 430228 w 3715411"/>
              <a:gd name="connsiteY9" fmla="*/ 1524341 h 4054379"/>
              <a:gd name="connsiteX10" fmla="*/ 360560 w 3715411"/>
              <a:gd name="connsiteY10" fmla="*/ 1715930 h 4054379"/>
              <a:gd name="connsiteX11" fmla="*/ 404103 w 3715411"/>
              <a:gd name="connsiteY11" fmla="*/ 2064272 h 4054379"/>
              <a:gd name="connsiteX12" fmla="*/ 491188 w 3715411"/>
              <a:gd name="connsiteY12" fmla="*/ 2203610 h 4054379"/>
              <a:gd name="connsiteX13" fmla="*/ 813406 w 3715411"/>
              <a:gd name="connsiteY13" fmla="*/ 2395198 h 4054379"/>
              <a:gd name="connsiteX14" fmla="*/ 996286 w 3715411"/>
              <a:gd name="connsiteY14" fmla="*/ 2560661 h 4054379"/>
              <a:gd name="connsiteX15" fmla="*/ 1031120 w 3715411"/>
              <a:gd name="connsiteY15" fmla="*/ 2708707 h 4054379"/>
              <a:gd name="connsiteX16" fmla="*/ 1013703 w 3715411"/>
              <a:gd name="connsiteY16" fmla="*/ 2865461 h 4054379"/>
              <a:gd name="connsiteX17" fmla="*/ 726320 w 3715411"/>
              <a:gd name="connsiteY17" fmla="*/ 3118010 h 4054379"/>
              <a:gd name="connsiteX18" fmla="*/ 430228 w 3715411"/>
              <a:gd name="connsiteY18" fmla="*/ 3318307 h 4054379"/>
              <a:gd name="connsiteX19" fmla="*/ 151554 w 3715411"/>
              <a:gd name="connsiteY19" fmla="*/ 3466352 h 4054379"/>
              <a:gd name="connsiteX20" fmla="*/ 64468 w 3715411"/>
              <a:gd name="connsiteY20" fmla="*/ 3596981 h 4054379"/>
              <a:gd name="connsiteX21" fmla="*/ 12217 w 3715411"/>
              <a:gd name="connsiteY21" fmla="*/ 3823404 h 4054379"/>
              <a:gd name="connsiteX22" fmla="*/ 114751 w 3715411"/>
              <a:gd name="connsiteY22" fmla="*/ 4039081 h 4054379"/>
              <a:gd name="connsiteX23" fmla="*/ 1074663 w 3715411"/>
              <a:gd name="connsiteY23" fmla="*/ 4032410 h 4054379"/>
              <a:gd name="connsiteX24" fmla="*/ 1623303 w 3715411"/>
              <a:gd name="connsiteY24" fmla="*/ 3997575 h 4054379"/>
              <a:gd name="connsiteX25" fmla="*/ 2224194 w 3715411"/>
              <a:gd name="connsiteY25" fmla="*/ 3875655 h 4054379"/>
              <a:gd name="connsiteX26" fmla="*/ 2537703 w 3715411"/>
              <a:gd name="connsiteY26" fmla="*/ 3605690 h 4054379"/>
              <a:gd name="connsiteX27" fmla="*/ 3112468 w 3715411"/>
              <a:gd name="connsiteY27" fmla="*/ 3248638 h 4054379"/>
              <a:gd name="connsiteX28" fmla="*/ 3382434 w 3715411"/>
              <a:gd name="connsiteY28" fmla="*/ 2734832 h 4054379"/>
              <a:gd name="connsiteX29" fmla="*/ 3617566 w 3715411"/>
              <a:gd name="connsiteY29" fmla="*/ 2116524 h 4054379"/>
              <a:gd name="connsiteX30" fmla="*/ 3478228 w 3715411"/>
              <a:gd name="connsiteY30" fmla="*/ 1637552 h 4054379"/>
              <a:gd name="connsiteX31" fmla="*/ 3512323 w 3715411"/>
              <a:gd name="connsiteY31" fmla="*/ 1219287 h 4054379"/>
              <a:gd name="connsiteX32" fmla="*/ 3715377 w 3715411"/>
              <a:gd name="connsiteY32" fmla="*/ 785386 h 4054379"/>
              <a:gd name="connsiteX33" fmla="*/ 3495646 w 3715411"/>
              <a:gd name="connsiteY33" fmla="*/ 322558 h 4054379"/>
              <a:gd name="connsiteX34" fmla="*/ 3147303 w 3715411"/>
              <a:gd name="connsiteY34" fmla="*/ 87427 h 4054379"/>
              <a:gd name="connsiteX35" fmla="*/ 2398366 w 3715411"/>
              <a:gd name="connsiteY35" fmla="*/ 341 h 4054379"/>
              <a:gd name="connsiteX36" fmla="*/ 2093566 w 3715411"/>
              <a:gd name="connsiteY36" fmla="*/ 87427 h 4054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715411" h="4054379">
                <a:moveTo>
                  <a:pt x="2093566" y="87427"/>
                </a:moveTo>
                <a:cubicBezTo>
                  <a:pt x="1971646" y="107747"/>
                  <a:pt x="1778606" y="103393"/>
                  <a:pt x="1666846" y="122261"/>
                </a:cubicBezTo>
                <a:cubicBezTo>
                  <a:pt x="1555086" y="141129"/>
                  <a:pt x="1423006" y="200638"/>
                  <a:pt x="1423006" y="200638"/>
                </a:cubicBezTo>
                <a:cubicBezTo>
                  <a:pt x="1325760" y="231118"/>
                  <a:pt x="1170457" y="242729"/>
                  <a:pt x="1083371" y="305141"/>
                </a:cubicBezTo>
                <a:cubicBezTo>
                  <a:pt x="996285" y="367553"/>
                  <a:pt x="930971" y="479313"/>
                  <a:pt x="900491" y="575107"/>
                </a:cubicBezTo>
                <a:cubicBezTo>
                  <a:pt x="870011" y="670901"/>
                  <a:pt x="907748" y="765244"/>
                  <a:pt x="900491" y="879907"/>
                </a:cubicBezTo>
                <a:cubicBezTo>
                  <a:pt x="893234" y="994570"/>
                  <a:pt x="878719" y="1187610"/>
                  <a:pt x="856948" y="1263084"/>
                </a:cubicBezTo>
                <a:cubicBezTo>
                  <a:pt x="835177" y="1338558"/>
                  <a:pt x="819211" y="1310981"/>
                  <a:pt x="769863" y="1332752"/>
                </a:cubicBezTo>
                <a:cubicBezTo>
                  <a:pt x="720515" y="1354523"/>
                  <a:pt x="617463" y="1361781"/>
                  <a:pt x="560857" y="1393712"/>
                </a:cubicBezTo>
                <a:cubicBezTo>
                  <a:pt x="504251" y="1425643"/>
                  <a:pt x="463611" y="1470638"/>
                  <a:pt x="430228" y="1524341"/>
                </a:cubicBezTo>
                <a:cubicBezTo>
                  <a:pt x="396845" y="1578044"/>
                  <a:pt x="364914" y="1625942"/>
                  <a:pt x="360560" y="1715930"/>
                </a:cubicBezTo>
                <a:cubicBezTo>
                  <a:pt x="356206" y="1805919"/>
                  <a:pt x="382332" y="1982992"/>
                  <a:pt x="404103" y="2064272"/>
                </a:cubicBezTo>
                <a:cubicBezTo>
                  <a:pt x="425874" y="2145552"/>
                  <a:pt x="422971" y="2148456"/>
                  <a:pt x="491188" y="2203610"/>
                </a:cubicBezTo>
                <a:cubicBezTo>
                  <a:pt x="559405" y="2258764"/>
                  <a:pt x="729223" y="2335690"/>
                  <a:pt x="813406" y="2395198"/>
                </a:cubicBezTo>
                <a:cubicBezTo>
                  <a:pt x="897589" y="2454706"/>
                  <a:pt x="960000" y="2508410"/>
                  <a:pt x="996286" y="2560661"/>
                </a:cubicBezTo>
                <a:cubicBezTo>
                  <a:pt x="1032572" y="2612912"/>
                  <a:pt x="1028217" y="2657907"/>
                  <a:pt x="1031120" y="2708707"/>
                </a:cubicBezTo>
                <a:cubicBezTo>
                  <a:pt x="1034023" y="2759507"/>
                  <a:pt x="1064503" y="2797244"/>
                  <a:pt x="1013703" y="2865461"/>
                </a:cubicBezTo>
                <a:cubicBezTo>
                  <a:pt x="962903" y="2933678"/>
                  <a:pt x="823566" y="3042536"/>
                  <a:pt x="726320" y="3118010"/>
                </a:cubicBezTo>
                <a:cubicBezTo>
                  <a:pt x="629074" y="3193484"/>
                  <a:pt x="526022" y="3260250"/>
                  <a:pt x="430228" y="3318307"/>
                </a:cubicBezTo>
                <a:cubicBezTo>
                  <a:pt x="334434" y="3376364"/>
                  <a:pt x="212514" y="3419906"/>
                  <a:pt x="151554" y="3466352"/>
                </a:cubicBezTo>
                <a:cubicBezTo>
                  <a:pt x="90594" y="3512798"/>
                  <a:pt x="87691" y="3537472"/>
                  <a:pt x="64468" y="3596981"/>
                </a:cubicBezTo>
                <a:cubicBezTo>
                  <a:pt x="41245" y="3656490"/>
                  <a:pt x="3837" y="3749721"/>
                  <a:pt x="12217" y="3823404"/>
                </a:cubicBezTo>
                <a:cubicBezTo>
                  <a:pt x="20597" y="3897087"/>
                  <a:pt x="-62323" y="4004247"/>
                  <a:pt x="114751" y="4039081"/>
                </a:cubicBezTo>
                <a:cubicBezTo>
                  <a:pt x="291825" y="4073915"/>
                  <a:pt x="823238" y="4039328"/>
                  <a:pt x="1074663" y="4032410"/>
                </a:cubicBezTo>
                <a:cubicBezTo>
                  <a:pt x="1326088" y="4025492"/>
                  <a:pt x="1431715" y="4023701"/>
                  <a:pt x="1623303" y="3997575"/>
                </a:cubicBezTo>
                <a:cubicBezTo>
                  <a:pt x="1814891" y="3971449"/>
                  <a:pt x="2071794" y="3940969"/>
                  <a:pt x="2224194" y="3875655"/>
                </a:cubicBezTo>
                <a:cubicBezTo>
                  <a:pt x="2376594" y="3810341"/>
                  <a:pt x="2389657" y="3710193"/>
                  <a:pt x="2537703" y="3605690"/>
                </a:cubicBezTo>
                <a:cubicBezTo>
                  <a:pt x="2685749" y="3501187"/>
                  <a:pt x="2971679" y="3393781"/>
                  <a:pt x="3112468" y="3248638"/>
                </a:cubicBezTo>
                <a:cubicBezTo>
                  <a:pt x="3253257" y="3103495"/>
                  <a:pt x="3298251" y="2923518"/>
                  <a:pt x="3382434" y="2734832"/>
                </a:cubicBezTo>
                <a:cubicBezTo>
                  <a:pt x="3466617" y="2546146"/>
                  <a:pt x="3601600" y="2299404"/>
                  <a:pt x="3617566" y="2116524"/>
                </a:cubicBezTo>
                <a:cubicBezTo>
                  <a:pt x="3633532" y="1933644"/>
                  <a:pt x="3495769" y="1787092"/>
                  <a:pt x="3478228" y="1637552"/>
                </a:cubicBezTo>
                <a:cubicBezTo>
                  <a:pt x="3460688" y="1488013"/>
                  <a:pt x="3472798" y="1361315"/>
                  <a:pt x="3512323" y="1219287"/>
                </a:cubicBezTo>
                <a:cubicBezTo>
                  <a:pt x="3551848" y="1077259"/>
                  <a:pt x="3718156" y="934841"/>
                  <a:pt x="3715377" y="785386"/>
                </a:cubicBezTo>
                <a:cubicBezTo>
                  <a:pt x="3712598" y="635931"/>
                  <a:pt x="3590325" y="438885"/>
                  <a:pt x="3495646" y="322558"/>
                </a:cubicBezTo>
                <a:cubicBezTo>
                  <a:pt x="3400967" y="206231"/>
                  <a:pt x="3330183" y="141130"/>
                  <a:pt x="3147303" y="87427"/>
                </a:cubicBezTo>
                <a:cubicBezTo>
                  <a:pt x="2964423" y="33724"/>
                  <a:pt x="2571086" y="-4013"/>
                  <a:pt x="2398366" y="341"/>
                </a:cubicBezTo>
                <a:cubicBezTo>
                  <a:pt x="2225646" y="4695"/>
                  <a:pt x="2215486" y="67107"/>
                  <a:pt x="2093566" y="87427"/>
                </a:cubicBezTo>
                <a:close/>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6" name="Freeform: Shape 45">
            <a:extLst>
              <a:ext uri="{FF2B5EF4-FFF2-40B4-BE49-F238E27FC236}">
                <a16:creationId xmlns:a16="http://schemas.microsoft.com/office/drawing/2014/main" id="{F155F92D-C432-47AD-BB71-94C2B042AFB3}"/>
              </a:ext>
            </a:extLst>
          </p:cNvPr>
          <p:cNvSpPr/>
          <p:nvPr/>
        </p:nvSpPr>
        <p:spPr>
          <a:xfrm>
            <a:off x="3926537" y="2458048"/>
            <a:ext cx="1978110" cy="2027172"/>
          </a:xfrm>
          <a:custGeom>
            <a:avLst/>
            <a:gdLst>
              <a:gd name="connsiteX0" fmla="*/ 0 w 2796880"/>
              <a:gd name="connsiteY0" fmla="*/ 3666309 h 3666309"/>
              <a:gd name="connsiteX1" fmla="*/ 1018903 w 2796880"/>
              <a:gd name="connsiteY1" fmla="*/ 3483429 h 3666309"/>
              <a:gd name="connsiteX2" fmla="*/ 1820091 w 2796880"/>
              <a:gd name="connsiteY2" fmla="*/ 3204755 h 3666309"/>
              <a:gd name="connsiteX3" fmla="*/ 2386149 w 2796880"/>
              <a:gd name="connsiteY3" fmla="*/ 2647406 h 3666309"/>
              <a:gd name="connsiteX4" fmla="*/ 2717074 w 2796880"/>
              <a:gd name="connsiteY4" fmla="*/ 1933303 h 3666309"/>
              <a:gd name="connsiteX5" fmla="*/ 2786743 w 2796880"/>
              <a:gd name="connsiteY5" fmla="*/ 1314995 h 3666309"/>
              <a:gd name="connsiteX6" fmla="*/ 2551611 w 2796880"/>
              <a:gd name="connsiteY6" fmla="*/ 766355 h 3666309"/>
              <a:gd name="connsiteX7" fmla="*/ 1837509 w 2796880"/>
              <a:gd name="connsiteY7" fmla="*/ 365760 h 3666309"/>
              <a:gd name="connsiteX8" fmla="*/ 1419497 w 2796880"/>
              <a:gd name="connsiteY8" fmla="*/ 313509 h 3666309"/>
              <a:gd name="connsiteX9" fmla="*/ 1210491 w 2796880"/>
              <a:gd name="connsiteY9" fmla="*/ 156755 h 3666309"/>
              <a:gd name="connsiteX10" fmla="*/ 1140823 w 2796880"/>
              <a:gd name="connsiteY10" fmla="*/ 0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6880" h="3666309">
                <a:moveTo>
                  <a:pt x="0" y="3666309"/>
                </a:moveTo>
                <a:cubicBezTo>
                  <a:pt x="357777" y="3613332"/>
                  <a:pt x="715555" y="3560355"/>
                  <a:pt x="1018903" y="3483429"/>
                </a:cubicBezTo>
                <a:cubicBezTo>
                  <a:pt x="1322251" y="3406503"/>
                  <a:pt x="1592217" y="3344092"/>
                  <a:pt x="1820091" y="3204755"/>
                </a:cubicBezTo>
                <a:cubicBezTo>
                  <a:pt x="2047965" y="3065418"/>
                  <a:pt x="2236652" y="2859315"/>
                  <a:pt x="2386149" y="2647406"/>
                </a:cubicBezTo>
                <a:cubicBezTo>
                  <a:pt x="2535646" y="2435497"/>
                  <a:pt x="2650308" y="2155371"/>
                  <a:pt x="2717074" y="1933303"/>
                </a:cubicBezTo>
                <a:cubicBezTo>
                  <a:pt x="2783840" y="1711234"/>
                  <a:pt x="2814320" y="1509486"/>
                  <a:pt x="2786743" y="1314995"/>
                </a:cubicBezTo>
                <a:cubicBezTo>
                  <a:pt x="2759166" y="1120504"/>
                  <a:pt x="2709817" y="924561"/>
                  <a:pt x="2551611" y="766355"/>
                </a:cubicBezTo>
                <a:cubicBezTo>
                  <a:pt x="2393405" y="608149"/>
                  <a:pt x="2026195" y="441234"/>
                  <a:pt x="1837509" y="365760"/>
                </a:cubicBezTo>
                <a:cubicBezTo>
                  <a:pt x="1648823" y="290286"/>
                  <a:pt x="1524000" y="348343"/>
                  <a:pt x="1419497" y="313509"/>
                </a:cubicBezTo>
                <a:cubicBezTo>
                  <a:pt x="1314994" y="278675"/>
                  <a:pt x="1256937" y="209006"/>
                  <a:pt x="1210491" y="156755"/>
                </a:cubicBezTo>
                <a:cubicBezTo>
                  <a:pt x="1164045" y="104504"/>
                  <a:pt x="1152434" y="52252"/>
                  <a:pt x="1140823" y="0"/>
                </a:cubicBezTo>
              </a:path>
            </a:pathLst>
          </a:custGeom>
          <a:ln>
            <a:solidFill>
              <a:schemeClr val="accent1"/>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CA"/>
          </a:p>
        </p:txBody>
      </p:sp>
      <p:sp>
        <p:nvSpPr>
          <p:cNvPr id="47" name="Freeform: Shape 46">
            <a:extLst>
              <a:ext uri="{FF2B5EF4-FFF2-40B4-BE49-F238E27FC236}">
                <a16:creationId xmlns:a16="http://schemas.microsoft.com/office/drawing/2014/main" id="{9D4A5B81-BF46-40D5-8BE0-DDC072228190}"/>
              </a:ext>
            </a:extLst>
          </p:cNvPr>
          <p:cNvSpPr/>
          <p:nvPr/>
        </p:nvSpPr>
        <p:spPr>
          <a:xfrm>
            <a:off x="4326884" y="2530275"/>
            <a:ext cx="431143" cy="991918"/>
          </a:xfrm>
          <a:custGeom>
            <a:avLst/>
            <a:gdLst>
              <a:gd name="connsiteX0" fmla="*/ 0 w 609600"/>
              <a:gd name="connsiteY0" fmla="*/ 1793966 h 1793966"/>
              <a:gd name="connsiteX1" fmla="*/ 435429 w 609600"/>
              <a:gd name="connsiteY1" fmla="*/ 1402080 h 1793966"/>
              <a:gd name="connsiteX2" fmla="*/ 531223 w 609600"/>
              <a:gd name="connsiteY2" fmla="*/ 940526 h 1793966"/>
              <a:gd name="connsiteX3" fmla="*/ 269966 w 609600"/>
              <a:gd name="connsiteY3" fmla="*/ 452846 h 1793966"/>
              <a:gd name="connsiteX4" fmla="*/ 261257 w 609600"/>
              <a:gd name="connsiteY4" fmla="*/ 174171 h 1793966"/>
              <a:gd name="connsiteX5" fmla="*/ 418012 w 609600"/>
              <a:gd name="connsiteY5" fmla="*/ 60960 h 1793966"/>
              <a:gd name="connsiteX6" fmla="*/ 609600 w 609600"/>
              <a:gd name="connsiteY6" fmla="*/ 0 h 179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1793966">
                <a:moveTo>
                  <a:pt x="0" y="1793966"/>
                </a:moveTo>
                <a:cubicBezTo>
                  <a:pt x="173446" y="1669143"/>
                  <a:pt x="346892" y="1544320"/>
                  <a:pt x="435429" y="1402080"/>
                </a:cubicBezTo>
                <a:cubicBezTo>
                  <a:pt x="523966" y="1259840"/>
                  <a:pt x="558800" y="1098732"/>
                  <a:pt x="531223" y="940526"/>
                </a:cubicBezTo>
                <a:cubicBezTo>
                  <a:pt x="503646" y="782320"/>
                  <a:pt x="314960" y="580572"/>
                  <a:pt x="269966" y="452846"/>
                </a:cubicBezTo>
                <a:cubicBezTo>
                  <a:pt x="224972" y="325120"/>
                  <a:pt x="236583" y="239485"/>
                  <a:pt x="261257" y="174171"/>
                </a:cubicBezTo>
                <a:cubicBezTo>
                  <a:pt x="285931" y="108857"/>
                  <a:pt x="359955" y="89988"/>
                  <a:pt x="418012" y="60960"/>
                </a:cubicBezTo>
                <a:cubicBezTo>
                  <a:pt x="476069" y="31931"/>
                  <a:pt x="542834" y="15965"/>
                  <a:pt x="609600" y="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Freeform: Shape 47">
            <a:extLst>
              <a:ext uri="{FF2B5EF4-FFF2-40B4-BE49-F238E27FC236}">
                <a16:creationId xmlns:a16="http://schemas.microsoft.com/office/drawing/2014/main" id="{424151A0-B9B8-46BE-9864-B5665296F450}"/>
              </a:ext>
            </a:extLst>
          </p:cNvPr>
          <p:cNvSpPr/>
          <p:nvPr/>
        </p:nvSpPr>
        <p:spPr>
          <a:xfrm>
            <a:off x="4973599" y="2665099"/>
            <a:ext cx="271004" cy="910061"/>
          </a:xfrm>
          <a:custGeom>
            <a:avLst/>
            <a:gdLst>
              <a:gd name="connsiteX0" fmla="*/ 383177 w 383177"/>
              <a:gd name="connsiteY0" fmla="*/ 0 h 1645920"/>
              <a:gd name="connsiteX1" fmla="*/ 130629 w 383177"/>
              <a:gd name="connsiteY1" fmla="*/ 461555 h 1645920"/>
              <a:gd name="connsiteX2" fmla="*/ 60960 w 383177"/>
              <a:gd name="connsiteY2" fmla="*/ 896983 h 1645920"/>
              <a:gd name="connsiteX3" fmla="*/ 182880 w 383177"/>
              <a:gd name="connsiteY3" fmla="*/ 1245326 h 1645920"/>
              <a:gd name="connsiteX4" fmla="*/ 0 w 383177"/>
              <a:gd name="connsiteY4" fmla="*/ 1645920 h 1645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177" h="1645920">
                <a:moveTo>
                  <a:pt x="383177" y="0"/>
                </a:moveTo>
                <a:cubicBezTo>
                  <a:pt x="283754" y="156029"/>
                  <a:pt x="184332" y="312058"/>
                  <a:pt x="130629" y="461555"/>
                </a:cubicBezTo>
                <a:cubicBezTo>
                  <a:pt x="76926" y="611052"/>
                  <a:pt x="52251" y="766355"/>
                  <a:pt x="60960" y="896983"/>
                </a:cubicBezTo>
                <a:cubicBezTo>
                  <a:pt x="69668" y="1027612"/>
                  <a:pt x="193040" y="1120503"/>
                  <a:pt x="182880" y="1245326"/>
                </a:cubicBezTo>
                <a:cubicBezTo>
                  <a:pt x="172720" y="1370149"/>
                  <a:pt x="86360" y="1508034"/>
                  <a:pt x="0" y="164592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Freeform: Shape 48">
            <a:extLst>
              <a:ext uri="{FF2B5EF4-FFF2-40B4-BE49-F238E27FC236}">
                <a16:creationId xmlns:a16="http://schemas.microsoft.com/office/drawing/2014/main" id="{8C197274-AF39-463C-92A7-6F33C41F2409}"/>
              </a:ext>
            </a:extLst>
          </p:cNvPr>
          <p:cNvSpPr/>
          <p:nvPr/>
        </p:nvSpPr>
        <p:spPr>
          <a:xfrm>
            <a:off x="5657268" y="2804738"/>
            <a:ext cx="603600" cy="73069"/>
          </a:xfrm>
          <a:custGeom>
            <a:avLst/>
            <a:gdLst>
              <a:gd name="connsiteX0" fmla="*/ 0 w 853440"/>
              <a:gd name="connsiteY0" fmla="*/ 43542 h 132152"/>
              <a:gd name="connsiteX1" fmla="*/ 400595 w 853440"/>
              <a:gd name="connsiteY1" fmla="*/ 69668 h 132152"/>
              <a:gd name="connsiteX2" fmla="*/ 670560 w 853440"/>
              <a:gd name="connsiteY2" fmla="*/ 130628 h 132152"/>
              <a:gd name="connsiteX3" fmla="*/ 853440 w 853440"/>
              <a:gd name="connsiteY3" fmla="*/ 0 h 132152"/>
            </a:gdLst>
            <a:ahLst/>
            <a:cxnLst>
              <a:cxn ang="0">
                <a:pos x="connsiteX0" y="connsiteY0"/>
              </a:cxn>
              <a:cxn ang="0">
                <a:pos x="connsiteX1" y="connsiteY1"/>
              </a:cxn>
              <a:cxn ang="0">
                <a:pos x="connsiteX2" y="connsiteY2"/>
              </a:cxn>
              <a:cxn ang="0">
                <a:pos x="connsiteX3" y="connsiteY3"/>
              </a:cxn>
            </a:cxnLst>
            <a:rect l="l" t="t" r="r" b="b"/>
            <a:pathLst>
              <a:path w="853440" h="132152">
                <a:moveTo>
                  <a:pt x="0" y="43542"/>
                </a:moveTo>
                <a:cubicBezTo>
                  <a:pt x="144417" y="49348"/>
                  <a:pt x="288835" y="55154"/>
                  <a:pt x="400595" y="69668"/>
                </a:cubicBezTo>
                <a:cubicBezTo>
                  <a:pt x="512355" y="84182"/>
                  <a:pt x="595086" y="142239"/>
                  <a:pt x="670560" y="130628"/>
                </a:cubicBezTo>
                <a:cubicBezTo>
                  <a:pt x="746034" y="119017"/>
                  <a:pt x="799737" y="59508"/>
                  <a:pt x="853440" y="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Rectangle 53">
            <a:extLst>
              <a:ext uri="{FF2B5EF4-FFF2-40B4-BE49-F238E27FC236}">
                <a16:creationId xmlns:a16="http://schemas.microsoft.com/office/drawing/2014/main" id="{44EE94B9-C605-4BE8-B834-AFE45918E76A}"/>
              </a:ext>
            </a:extLst>
          </p:cNvPr>
          <p:cNvSpPr/>
          <p:nvPr/>
        </p:nvSpPr>
        <p:spPr>
          <a:xfrm>
            <a:off x="5017642" y="3601118"/>
            <a:ext cx="271005" cy="19420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Rectangle 55">
            <a:extLst>
              <a:ext uri="{FF2B5EF4-FFF2-40B4-BE49-F238E27FC236}">
                <a16:creationId xmlns:a16="http://schemas.microsoft.com/office/drawing/2014/main" id="{27C0963B-ABD7-437E-AB9A-0139D6295528}"/>
              </a:ext>
            </a:extLst>
          </p:cNvPr>
          <p:cNvSpPr/>
          <p:nvPr/>
        </p:nvSpPr>
        <p:spPr>
          <a:xfrm>
            <a:off x="4536297" y="3350659"/>
            <a:ext cx="431143" cy="19749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 name="Rectangle 61">
            <a:extLst>
              <a:ext uri="{FF2B5EF4-FFF2-40B4-BE49-F238E27FC236}">
                <a16:creationId xmlns:a16="http://schemas.microsoft.com/office/drawing/2014/main" id="{40E459EE-8353-4074-B980-51B88D6D3624}"/>
              </a:ext>
            </a:extLst>
          </p:cNvPr>
          <p:cNvSpPr/>
          <p:nvPr/>
        </p:nvSpPr>
        <p:spPr>
          <a:xfrm>
            <a:off x="5756341" y="2588962"/>
            <a:ext cx="431143" cy="19749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3" name="Graphic 62" descr="Map compass">
            <a:extLst>
              <a:ext uri="{FF2B5EF4-FFF2-40B4-BE49-F238E27FC236}">
                <a16:creationId xmlns:a16="http://schemas.microsoft.com/office/drawing/2014/main" id="{080CF075-7ADF-4D6A-9C88-56B561D4845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37870" y="3798611"/>
            <a:ext cx="254612" cy="199051"/>
          </a:xfrm>
          <a:prstGeom prst="rect">
            <a:avLst/>
          </a:prstGeom>
        </p:spPr>
      </p:pic>
      <p:sp>
        <p:nvSpPr>
          <p:cNvPr id="64" name="TextBox 63">
            <a:extLst>
              <a:ext uri="{FF2B5EF4-FFF2-40B4-BE49-F238E27FC236}">
                <a16:creationId xmlns:a16="http://schemas.microsoft.com/office/drawing/2014/main" id="{F2135E67-EFAA-4061-A18A-D4C5337CC1CD}"/>
              </a:ext>
            </a:extLst>
          </p:cNvPr>
          <p:cNvSpPr txBox="1"/>
          <p:nvPr/>
        </p:nvSpPr>
        <p:spPr>
          <a:xfrm>
            <a:off x="8696294" y="3500774"/>
            <a:ext cx="236044" cy="204211"/>
          </a:xfrm>
          <a:prstGeom prst="rect">
            <a:avLst/>
          </a:prstGeom>
          <a:noFill/>
        </p:spPr>
        <p:txBody>
          <a:bodyPr wrap="none" rtlCol="0">
            <a:spAutoFit/>
          </a:bodyPr>
          <a:lstStyle/>
          <a:p>
            <a:r>
              <a:rPr lang="en-CA" dirty="0">
                <a:solidFill>
                  <a:schemeClr val="accent1"/>
                </a:solidFill>
              </a:rPr>
              <a:t>N</a:t>
            </a:r>
          </a:p>
        </p:txBody>
      </p:sp>
      <p:sp>
        <p:nvSpPr>
          <p:cNvPr id="65" name="TextBox 64">
            <a:extLst>
              <a:ext uri="{FF2B5EF4-FFF2-40B4-BE49-F238E27FC236}">
                <a16:creationId xmlns:a16="http://schemas.microsoft.com/office/drawing/2014/main" id="{4C76B15F-AD3B-4011-AA65-F130498CAF38}"/>
              </a:ext>
            </a:extLst>
          </p:cNvPr>
          <p:cNvSpPr txBox="1"/>
          <p:nvPr/>
        </p:nvSpPr>
        <p:spPr>
          <a:xfrm>
            <a:off x="6574988" y="2588962"/>
            <a:ext cx="1568312" cy="7386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sz="1400" dirty="0"/>
              <a:t>Only show suggested BMP in the selected type</a:t>
            </a:r>
          </a:p>
        </p:txBody>
      </p:sp>
      <p:cxnSp>
        <p:nvCxnSpPr>
          <p:cNvPr id="66" name="Straight Arrow Connector 65">
            <a:extLst>
              <a:ext uri="{FF2B5EF4-FFF2-40B4-BE49-F238E27FC236}">
                <a16:creationId xmlns:a16="http://schemas.microsoft.com/office/drawing/2014/main" id="{E42B740A-3227-4D77-A7BC-FF6402D62D34}"/>
              </a:ext>
            </a:extLst>
          </p:cNvPr>
          <p:cNvCxnSpPr>
            <a:endCxn id="62" idx="3"/>
          </p:cNvCxnSpPr>
          <p:nvPr/>
        </p:nvCxnSpPr>
        <p:spPr>
          <a:xfrm flipH="1" flipV="1">
            <a:off x="6187485" y="2687709"/>
            <a:ext cx="381344" cy="5443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aphicFrame>
        <p:nvGraphicFramePr>
          <p:cNvPr id="67" name="Table 66">
            <a:extLst>
              <a:ext uri="{FF2B5EF4-FFF2-40B4-BE49-F238E27FC236}">
                <a16:creationId xmlns:a16="http://schemas.microsoft.com/office/drawing/2014/main" id="{9A3D4D7F-8C41-4A5F-A07A-F0BE673D5CDD}"/>
              </a:ext>
            </a:extLst>
          </p:cNvPr>
          <p:cNvGraphicFramePr>
            <a:graphicFrameLocks noGrp="1"/>
          </p:cNvGraphicFramePr>
          <p:nvPr/>
        </p:nvGraphicFramePr>
        <p:xfrm>
          <a:off x="7593358" y="2182997"/>
          <a:ext cx="1369040" cy="228600"/>
        </p:xfrm>
        <a:graphic>
          <a:graphicData uri="http://schemas.openxmlformats.org/drawingml/2006/table">
            <a:tbl>
              <a:tblPr firstRow="1" bandRow="1">
                <a:tableStyleId>{5C22544A-7EE6-4342-B048-85BDC9FD1C3A}</a:tableStyleId>
              </a:tblPr>
              <a:tblGrid>
                <a:gridCol w="684520">
                  <a:extLst>
                    <a:ext uri="{9D8B030D-6E8A-4147-A177-3AD203B41FA5}">
                      <a16:colId xmlns:a16="http://schemas.microsoft.com/office/drawing/2014/main" val="1294337786"/>
                    </a:ext>
                  </a:extLst>
                </a:gridCol>
                <a:gridCol w="684520">
                  <a:extLst>
                    <a:ext uri="{9D8B030D-6E8A-4147-A177-3AD203B41FA5}">
                      <a16:colId xmlns:a16="http://schemas.microsoft.com/office/drawing/2014/main" val="2005279972"/>
                    </a:ext>
                  </a:extLst>
                </a:gridCol>
              </a:tblGrid>
              <a:tr h="186890">
                <a:tc>
                  <a:txBody>
                    <a:bodyPr/>
                    <a:lstStyle/>
                    <a:p>
                      <a:pPr algn="ctr"/>
                      <a:r>
                        <a:rPr lang="en-CA" sz="900" dirty="0"/>
                        <a:t>Map</a:t>
                      </a:r>
                    </a:p>
                  </a:txBody>
                  <a:tcPr anchor="ctr"/>
                </a:tc>
                <a:tc>
                  <a:txBody>
                    <a:bodyPr/>
                    <a:lstStyle/>
                    <a:p>
                      <a:pPr algn="ctr"/>
                      <a:r>
                        <a:rPr lang="en-CA" sz="900" dirty="0"/>
                        <a:t>Satellite</a:t>
                      </a:r>
                    </a:p>
                  </a:txBody>
                  <a:tcPr anchor="ctr"/>
                </a:tc>
                <a:extLst>
                  <a:ext uri="{0D108BD9-81ED-4DB2-BD59-A6C34878D82A}">
                    <a16:rowId xmlns:a16="http://schemas.microsoft.com/office/drawing/2014/main" val="342041495"/>
                  </a:ext>
                </a:extLst>
              </a:tr>
            </a:tbl>
          </a:graphicData>
        </a:graphic>
      </p:graphicFrame>
      <p:sp>
        <p:nvSpPr>
          <p:cNvPr id="69" name="Pentagon 68">
            <a:extLst>
              <a:ext uri="{FF2B5EF4-FFF2-40B4-BE49-F238E27FC236}">
                <a16:creationId xmlns:a16="http://schemas.microsoft.com/office/drawing/2014/main" id="{12B9189A-89DB-42BF-BF37-792480E7BA75}"/>
              </a:ext>
            </a:extLst>
          </p:cNvPr>
          <p:cNvSpPr/>
          <p:nvPr/>
        </p:nvSpPr>
        <p:spPr>
          <a:xfrm>
            <a:off x="1428597" y="3145733"/>
            <a:ext cx="212791" cy="147894"/>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 name="Rectangle 69">
            <a:extLst>
              <a:ext uri="{FF2B5EF4-FFF2-40B4-BE49-F238E27FC236}">
                <a16:creationId xmlns:a16="http://schemas.microsoft.com/office/drawing/2014/main" id="{6E91CA9E-3254-435E-AE64-F53F5751EE13}"/>
              </a:ext>
            </a:extLst>
          </p:cNvPr>
          <p:cNvSpPr/>
          <p:nvPr/>
        </p:nvSpPr>
        <p:spPr>
          <a:xfrm>
            <a:off x="1418422" y="3455980"/>
            <a:ext cx="182448" cy="1521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2" name="Rectangle 71">
            <a:extLst>
              <a:ext uri="{FF2B5EF4-FFF2-40B4-BE49-F238E27FC236}">
                <a16:creationId xmlns:a16="http://schemas.microsoft.com/office/drawing/2014/main" id="{69CAB3EF-979E-4302-8D54-98282BE1B601}"/>
              </a:ext>
            </a:extLst>
          </p:cNvPr>
          <p:cNvSpPr/>
          <p:nvPr/>
        </p:nvSpPr>
        <p:spPr>
          <a:xfrm>
            <a:off x="1409030" y="3875535"/>
            <a:ext cx="182448" cy="15216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76" name="Rectangle 75">
            <a:extLst>
              <a:ext uri="{FF2B5EF4-FFF2-40B4-BE49-F238E27FC236}">
                <a16:creationId xmlns:a16="http://schemas.microsoft.com/office/drawing/2014/main" id="{29E86BB6-5174-4E0F-82EB-C68208AC1870}"/>
              </a:ext>
            </a:extLst>
          </p:cNvPr>
          <p:cNvSpPr/>
          <p:nvPr/>
        </p:nvSpPr>
        <p:spPr>
          <a:xfrm>
            <a:off x="9333131" y="2538652"/>
            <a:ext cx="941579" cy="281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Save </a:t>
            </a:r>
            <a:r>
              <a:rPr lang="en-CA" sz="1600" baseline="30000" dirty="0"/>
              <a:t>(?)</a:t>
            </a:r>
          </a:p>
        </p:txBody>
      </p:sp>
      <p:sp>
        <p:nvSpPr>
          <p:cNvPr id="77" name="Rectangle 76">
            <a:extLst>
              <a:ext uri="{FF2B5EF4-FFF2-40B4-BE49-F238E27FC236}">
                <a16:creationId xmlns:a16="http://schemas.microsoft.com/office/drawing/2014/main" id="{FDCEA96F-073B-4A3D-A82D-DA8F7FFACD62}"/>
              </a:ext>
            </a:extLst>
          </p:cNvPr>
          <p:cNvSpPr/>
          <p:nvPr/>
        </p:nvSpPr>
        <p:spPr>
          <a:xfrm>
            <a:off x="9746968" y="6312440"/>
            <a:ext cx="1267066" cy="281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Start over </a:t>
            </a:r>
            <a:r>
              <a:rPr lang="en-CA" sz="1600" baseline="30000" dirty="0"/>
              <a:t>(?)</a:t>
            </a:r>
            <a:endParaRPr lang="en-CA" sz="1600" dirty="0"/>
          </a:p>
        </p:txBody>
      </p:sp>
      <p:sp>
        <p:nvSpPr>
          <p:cNvPr id="82" name="Rectangle 81">
            <a:extLst>
              <a:ext uri="{FF2B5EF4-FFF2-40B4-BE49-F238E27FC236}">
                <a16:creationId xmlns:a16="http://schemas.microsoft.com/office/drawing/2014/main" id="{6D778906-3433-41DF-BD48-BA1C64772D53}"/>
              </a:ext>
            </a:extLst>
          </p:cNvPr>
          <p:cNvSpPr/>
          <p:nvPr/>
        </p:nvSpPr>
        <p:spPr>
          <a:xfrm>
            <a:off x="9338368" y="2971618"/>
            <a:ext cx="1983712" cy="281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Export </a:t>
            </a:r>
            <a:r>
              <a:rPr lang="en-CA" sz="1600" baseline="30000" dirty="0"/>
              <a:t>(?)</a:t>
            </a:r>
          </a:p>
        </p:txBody>
      </p:sp>
      <p:sp>
        <p:nvSpPr>
          <p:cNvPr id="85" name="Rectangle 84">
            <a:extLst>
              <a:ext uri="{FF2B5EF4-FFF2-40B4-BE49-F238E27FC236}">
                <a16:creationId xmlns:a16="http://schemas.microsoft.com/office/drawing/2014/main" id="{91A4CD3E-CB22-4BBE-8888-62C53D228EBB}"/>
              </a:ext>
            </a:extLst>
          </p:cNvPr>
          <p:cNvSpPr/>
          <p:nvPr/>
        </p:nvSpPr>
        <p:spPr>
          <a:xfrm>
            <a:off x="10380501" y="2532480"/>
            <a:ext cx="941579" cy="281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Save as </a:t>
            </a:r>
            <a:r>
              <a:rPr lang="en-CA" sz="1400" baseline="30000" dirty="0"/>
              <a:t>(?)</a:t>
            </a:r>
          </a:p>
        </p:txBody>
      </p:sp>
      <p:sp>
        <p:nvSpPr>
          <p:cNvPr id="99" name="Rectangle 98">
            <a:extLst>
              <a:ext uri="{FF2B5EF4-FFF2-40B4-BE49-F238E27FC236}">
                <a16:creationId xmlns:a16="http://schemas.microsoft.com/office/drawing/2014/main" id="{F9DAEE18-8D66-4B02-B408-A7FEACEA7D77}"/>
              </a:ext>
            </a:extLst>
          </p:cNvPr>
          <p:cNvSpPr/>
          <p:nvPr/>
        </p:nvSpPr>
        <p:spPr>
          <a:xfrm>
            <a:off x="9333131" y="2087057"/>
            <a:ext cx="2020671" cy="26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&lt;&lt; Back to setting</a:t>
            </a:r>
          </a:p>
        </p:txBody>
      </p:sp>
      <p:sp>
        <p:nvSpPr>
          <p:cNvPr id="109" name="Rectangle 108">
            <a:extLst>
              <a:ext uri="{FF2B5EF4-FFF2-40B4-BE49-F238E27FC236}">
                <a16:creationId xmlns:a16="http://schemas.microsoft.com/office/drawing/2014/main" id="{8FA94A7B-B0BA-4FA5-B08C-F75B3F1A936B}"/>
              </a:ext>
            </a:extLst>
          </p:cNvPr>
          <p:cNvSpPr/>
          <p:nvPr/>
        </p:nvSpPr>
        <p:spPr>
          <a:xfrm>
            <a:off x="1387747" y="6473174"/>
            <a:ext cx="2460301" cy="9686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Table will be updated to show effectiveness and cost of all suggested BMPs locations in selected BMP type</a:t>
            </a:r>
          </a:p>
        </p:txBody>
      </p:sp>
      <p:cxnSp>
        <p:nvCxnSpPr>
          <p:cNvPr id="111" name="Straight Arrow Connector 110">
            <a:extLst>
              <a:ext uri="{FF2B5EF4-FFF2-40B4-BE49-F238E27FC236}">
                <a16:creationId xmlns:a16="http://schemas.microsoft.com/office/drawing/2014/main" id="{18DCA56E-9ADF-492B-8B1A-8E8D23730071}"/>
              </a:ext>
            </a:extLst>
          </p:cNvPr>
          <p:cNvCxnSpPr/>
          <p:nvPr/>
        </p:nvCxnSpPr>
        <p:spPr>
          <a:xfrm flipV="1">
            <a:off x="3500284" y="5819427"/>
            <a:ext cx="639097" cy="69382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7" name="Straight Arrow Connector 56">
            <a:extLst>
              <a:ext uri="{FF2B5EF4-FFF2-40B4-BE49-F238E27FC236}">
                <a16:creationId xmlns:a16="http://schemas.microsoft.com/office/drawing/2014/main" id="{77C2DF88-DE32-438A-BAA8-F80823274178}"/>
              </a:ext>
            </a:extLst>
          </p:cNvPr>
          <p:cNvCxnSpPr/>
          <p:nvPr/>
        </p:nvCxnSpPr>
        <p:spPr>
          <a:xfrm>
            <a:off x="7045234" y="5132168"/>
            <a:ext cx="0" cy="19324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922F0EA-5593-4CB9-9F7B-E2884FE897C0}"/>
              </a:ext>
            </a:extLst>
          </p:cNvPr>
          <p:cNvCxnSpPr/>
          <p:nvPr/>
        </p:nvCxnSpPr>
        <p:spPr>
          <a:xfrm>
            <a:off x="7921534" y="5141257"/>
            <a:ext cx="0" cy="19324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E1068F9-A8FF-4896-8E2A-0F1146BF3FA9}"/>
              </a:ext>
            </a:extLst>
          </p:cNvPr>
          <p:cNvCxnSpPr/>
          <p:nvPr/>
        </p:nvCxnSpPr>
        <p:spPr>
          <a:xfrm>
            <a:off x="6184218" y="5141257"/>
            <a:ext cx="0" cy="19324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8CD6665-052F-45F9-AFAE-C8952B50BA87}"/>
              </a:ext>
            </a:extLst>
          </p:cNvPr>
          <p:cNvCxnSpPr/>
          <p:nvPr/>
        </p:nvCxnSpPr>
        <p:spPr>
          <a:xfrm>
            <a:off x="5244603" y="5150782"/>
            <a:ext cx="0" cy="19324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E6D746A-D12E-4F1D-84EC-A5181F015FDA}"/>
              </a:ext>
            </a:extLst>
          </p:cNvPr>
          <p:cNvCxnSpPr/>
          <p:nvPr/>
        </p:nvCxnSpPr>
        <p:spPr>
          <a:xfrm>
            <a:off x="4425859" y="5132168"/>
            <a:ext cx="0" cy="19324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Arrow: Left-Right 5">
            <a:extLst>
              <a:ext uri="{FF2B5EF4-FFF2-40B4-BE49-F238E27FC236}">
                <a16:creationId xmlns:a16="http://schemas.microsoft.com/office/drawing/2014/main" id="{BD3DBE54-7E29-4029-BE67-4FD495F57D3C}"/>
              </a:ext>
            </a:extLst>
          </p:cNvPr>
          <p:cNvSpPr/>
          <p:nvPr/>
        </p:nvSpPr>
        <p:spPr>
          <a:xfrm rot="2963317">
            <a:off x="5257041" y="4503251"/>
            <a:ext cx="1025198" cy="315267"/>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79" name="Rectangle 78">
            <a:extLst>
              <a:ext uri="{FF2B5EF4-FFF2-40B4-BE49-F238E27FC236}">
                <a16:creationId xmlns:a16="http://schemas.microsoft.com/office/drawing/2014/main" id="{B58B635D-9739-4D40-99CF-BA218C74AA34}"/>
              </a:ext>
            </a:extLst>
          </p:cNvPr>
          <p:cNvSpPr/>
          <p:nvPr/>
        </p:nvSpPr>
        <p:spPr>
          <a:xfrm>
            <a:off x="6193448" y="3902881"/>
            <a:ext cx="2009416" cy="9686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Table and map are connected. Move over map will highlight table record and vice verse</a:t>
            </a:r>
          </a:p>
        </p:txBody>
      </p:sp>
      <p:sp>
        <p:nvSpPr>
          <p:cNvPr id="80" name="Rectangle 79">
            <a:extLst>
              <a:ext uri="{FF2B5EF4-FFF2-40B4-BE49-F238E27FC236}">
                <a16:creationId xmlns:a16="http://schemas.microsoft.com/office/drawing/2014/main" id="{69FB4264-781B-4719-8A36-CE3464E55FD6}"/>
              </a:ext>
            </a:extLst>
          </p:cNvPr>
          <p:cNvSpPr/>
          <p:nvPr/>
        </p:nvSpPr>
        <p:spPr>
          <a:xfrm>
            <a:off x="5121351" y="6210475"/>
            <a:ext cx="2028188" cy="141165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Right click on effectiveness column support “Color code map with this effectiveness” option. This option will change color in the map </a:t>
            </a:r>
          </a:p>
        </p:txBody>
      </p:sp>
      <p:cxnSp>
        <p:nvCxnSpPr>
          <p:cNvPr id="14" name="Straight Arrow Connector 13">
            <a:extLst>
              <a:ext uri="{FF2B5EF4-FFF2-40B4-BE49-F238E27FC236}">
                <a16:creationId xmlns:a16="http://schemas.microsoft.com/office/drawing/2014/main" id="{37D2ADF8-CCFC-43FB-8A25-4AFF78359406}"/>
              </a:ext>
            </a:extLst>
          </p:cNvPr>
          <p:cNvCxnSpPr>
            <a:cxnSpLocks/>
            <a:stCxn id="80" idx="0"/>
          </p:cNvCxnSpPr>
          <p:nvPr/>
        </p:nvCxnSpPr>
        <p:spPr>
          <a:xfrm flipH="1" flipV="1">
            <a:off x="4962331" y="5470577"/>
            <a:ext cx="1173114" cy="739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1977882-1CD0-4846-9D7F-0E013F5C74CD}"/>
              </a:ext>
            </a:extLst>
          </p:cNvPr>
          <p:cNvCxnSpPr>
            <a:stCxn id="80" idx="0"/>
          </p:cNvCxnSpPr>
          <p:nvPr/>
        </p:nvCxnSpPr>
        <p:spPr>
          <a:xfrm flipH="1" flipV="1">
            <a:off x="5244603" y="4371975"/>
            <a:ext cx="890842" cy="18385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nvGrpSpPr>
          <p:cNvPr id="83" name="Group 82">
            <a:extLst>
              <a:ext uri="{FF2B5EF4-FFF2-40B4-BE49-F238E27FC236}">
                <a16:creationId xmlns:a16="http://schemas.microsoft.com/office/drawing/2014/main" id="{2AE2A16C-EFF4-4D09-B4F0-F408CBDF744D}"/>
              </a:ext>
            </a:extLst>
          </p:cNvPr>
          <p:cNvGrpSpPr/>
          <p:nvPr/>
        </p:nvGrpSpPr>
        <p:grpSpPr>
          <a:xfrm>
            <a:off x="67315" y="1461974"/>
            <a:ext cx="1101595" cy="914391"/>
            <a:chOff x="67315" y="1461974"/>
            <a:chExt cx="1101595" cy="914391"/>
          </a:xfrm>
        </p:grpSpPr>
        <p:sp>
          <p:nvSpPr>
            <p:cNvPr id="84" name="TextBox 83">
              <a:extLst>
                <a:ext uri="{FF2B5EF4-FFF2-40B4-BE49-F238E27FC236}">
                  <a16:creationId xmlns:a16="http://schemas.microsoft.com/office/drawing/2014/main" id="{FFDBE705-2BDC-4CF7-9352-2B82895CB9AA}"/>
                </a:ext>
              </a:extLst>
            </p:cNvPr>
            <p:cNvSpPr txBox="1"/>
            <p:nvPr/>
          </p:nvSpPr>
          <p:spPr>
            <a:xfrm>
              <a:off x="67315" y="1461974"/>
              <a:ext cx="1101595"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Webpage</a:t>
              </a:r>
            </a:p>
          </p:txBody>
        </p:sp>
        <p:cxnSp>
          <p:nvCxnSpPr>
            <p:cNvPr id="86" name="Straight Arrow Connector 85">
              <a:extLst>
                <a:ext uri="{FF2B5EF4-FFF2-40B4-BE49-F238E27FC236}">
                  <a16:creationId xmlns:a16="http://schemas.microsoft.com/office/drawing/2014/main" id="{915DE207-F336-474D-A85C-BB1E7BB62BCF}"/>
                </a:ext>
              </a:extLst>
            </p:cNvPr>
            <p:cNvCxnSpPr>
              <a:cxnSpLocks/>
              <a:stCxn id="84" idx="2"/>
            </p:cNvCxnSpPr>
            <p:nvPr/>
          </p:nvCxnSpPr>
          <p:spPr>
            <a:xfrm>
              <a:off x="618113" y="1831306"/>
              <a:ext cx="392083" cy="54505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pic>
        <p:nvPicPr>
          <p:cNvPr id="87" name="Picture 2" descr="Related image">
            <a:extLst>
              <a:ext uri="{FF2B5EF4-FFF2-40B4-BE49-F238E27FC236}">
                <a16:creationId xmlns:a16="http://schemas.microsoft.com/office/drawing/2014/main" id="{2C70210B-B48B-463E-B043-B9A9B8F64A42}"/>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328" y="0"/>
            <a:ext cx="893178" cy="59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98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EDBA-8C4A-40F8-B728-FEE5935CA352}"/>
              </a:ext>
            </a:extLst>
          </p:cNvPr>
          <p:cNvSpPr>
            <a:spLocks noGrp="1"/>
          </p:cNvSpPr>
          <p:nvPr>
            <p:ph type="title"/>
          </p:nvPr>
        </p:nvSpPr>
        <p:spPr>
          <a:xfrm>
            <a:off x="831852" y="1709738"/>
            <a:ext cx="10515600" cy="2852737"/>
          </a:xfrm>
        </p:spPr>
        <p:txBody>
          <a:bodyPr/>
          <a:lstStyle/>
          <a:p>
            <a:r>
              <a:rPr lang="en-CA"/>
              <a:t>User Login &amp; Project Management design</a:t>
            </a:r>
            <a:endParaRPr lang="en-CA" dirty="0"/>
          </a:p>
        </p:txBody>
      </p:sp>
      <p:sp>
        <p:nvSpPr>
          <p:cNvPr id="3" name="Text Placeholder 2">
            <a:extLst>
              <a:ext uri="{FF2B5EF4-FFF2-40B4-BE49-F238E27FC236}">
                <a16:creationId xmlns:a16="http://schemas.microsoft.com/office/drawing/2014/main" id="{F234E014-DAAE-44A8-8574-7741EC9D934C}"/>
              </a:ext>
            </a:extLst>
          </p:cNvPr>
          <p:cNvSpPr>
            <a:spLocks noGrp="1"/>
          </p:cNvSpPr>
          <p:nvPr>
            <p:ph type="body" idx="1"/>
          </p:nvPr>
        </p:nvSpPr>
        <p:spPr>
          <a:xfrm>
            <a:off x="831852" y="4589464"/>
            <a:ext cx="10515600" cy="1500187"/>
          </a:xfrm>
        </p:spPr>
        <p:txBody>
          <a:bodyPr/>
          <a:lstStyle/>
          <a:p>
            <a:endParaRPr lang="en-CA"/>
          </a:p>
        </p:txBody>
      </p:sp>
    </p:spTree>
    <p:extLst>
      <p:ext uri="{BB962C8B-B14F-4D97-AF65-F5344CB8AC3E}">
        <p14:creationId xmlns:p14="http://schemas.microsoft.com/office/powerpoint/2010/main" val="4216990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a:extLst>
              <a:ext uri="{FF2B5EF4-FFF2-40B4-BE49-F238E27FC236}">
                <a16:creationId xmlns:a16="http://schemas.microsoft.com/office/drawing/2014/main" id="{1E1A6D36-CFBE-43E3-83CB-958B95FB563C}"/>
              </a:ext>
            </a:extLst>
          </p:cNvPr>
          <p:cNvGraphicFramePr>
            <a:graphicFrameLocks noGrp="1"/>
          </p:cNvGraphicFramePr>
          <p:nvPr>
            <p:extLst>
              <p:ext uri="{D42A27DB-BD31-4B8C-83A1-F6EECF244321}">
                <p14:modId xmlns:p14="http://schemas.microsoft.com/office/powerpoint/2010/main" val="2236920504"/>
              </p:ext>
            </p:extLst>
          </p:nvPr>
        </p:nvGraphicFramePr>
        <p:xfrm>
          <a:off x="2314575" y="266701"/>
          <a:ext cx="8620125" cy="6276164"/>
        </p:xfrm>
        <a:graphic>
          <a:graphicData uri="http://schemas.openxmlformats.org/drawingml/2006/table">
            <a:tbl>
              <a:tblPr firstRow="1" bandRow="1">
                <a:tableStyleId>{5940675A-B579-460E-94D1-54222C63F5DA}</a:tableStyleId>
              </a:tblPr>
              <a:tblGrid>
                <a:gridCol w="8620125">
                  <a:extLst>
                    <a:ext uri="{9D8B030D-6E8A-4147-A177-3AD203B41FA5}">
                      <a16:colId xmlns:a16="http://schemas.microsoft.com/office/drawing/2014/main" val="2745701971"/>
                    </a:ext>
                  </a:extLst>
                </a:gridCol>
              </a:tblGrid>
              <a:tr h="6276164">
                <a:tc>
                  <a:txBody>
                    <a:bodyPr/>
                    <a:lstStyle/>
                    <a:p>
                      <a:r>
                        <a:rPr lang="en-CA" sz="2000" dirty="0"/>
                        <a:t>Back ground image or video</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5523167"/>
                  </a:ext>
                </a:extLst>
              </a:tr>
            </a:tbl>
          </a:graphicData>
        </a:graphic>
      </p:graphicFrame>
      <p:sp>
        <p:nvSpPr>
          <p:cNvPr id="4" name="Rectangle 3">
            <a:extLst>
              <a:ext uri="{FF2B5EF4-FFF2-40B4-BE49-F238E27FC236}">
                <a16:creationId xmlns:a16="http://schemas.microsoft.com/office/drawing/2014/main" id="{3C6E571C-EEE0-4D69-B06B-951DD15A33B0}"/>
              </a:ext>
            </a:extLst>
          </p:cNvPr>
          <p:cNvSpPr/>
          <p:nvPr/>
        </p:nvSpPr>
        <p:spPr>
          <a:xfrm>
            <a:off x="5086713" y="365125"/>
            <a:ext cx="3048000" cy="59531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dirty="0"/>
          </a:p>
        </p:txBody>
      </p:sp>
      <p:sp>
        <p:nvSpPr>
          <p:cNvPr id="29" name="TextBox 28">
            <a:extLst>
              <a:ext uri="{FF2B5EF4-FFF2-40B4-BE49-F238E27FC236}">
                <a16:creationId xmlns:a16="http://schemas.microsoft.com/office/drawing/2014/main" id="{24CD602D-56C1-4AE3-B717-475E8CFDF309}"/>
              </a:ext>
            </a:extLst>
          </p:cNvPr>
          <p:cNvSpPr txBox="1"/>
          <p:nvPr/>
        </p:nvSpPr>
        <p:spPr>
          <a:xfrm>
            <a:off x="5234754" y="2572563"/>
            <a:ext cx="2458533" cy="307777"/>
          </a:xfrm>
          <a:prstGeom prst="rect">
            <a:avLst/>
          </a:prstGeom>
          <a:noFill/>
        </p:spPr>
        <p:txBody>
          <a:bodyPr wrap="square" rtlCol="0">
            <a:spAutoFit/>
          </a:bodyPr>
          <a:lstStyle/>
          <a:p>
            <a:r>
              <a:rPr lang="en-CA" sz="1400" b="1" dirty="0"/>
              <a:t>Email address</a:t>
            </a:r>
            <a:endParaRPr lang="en-CA" sz="1400" b="1" baseline="30000" dirty="0"/>
          </a:p>
        </p:txBody>
      </p:sp>
      <p:sp>
        <p:nvSpPr>
          <p:cNvPr id="3" name="Rectangle 2">
            <a:extLst>
              <a:ext uri="{FF2B5EF4-FFF2-40B4-BE49-F238E27FC236}">
                <a16:creationId xmlns:a16="http://schemas.microsoft.com/office/drawing/2014/main" id="{6DD06D4B-E3F2-4AB9-B6C4-D9BA5311B306}"/>
              </a:ext>
            </a:extLst>
          </p:cNvPr>
          <p:cNvSpPr/>
          <p:nvPr/>
        </p:nvSpPr>
        <p:spPr>
          <a:xfrm>
            <a:off x="5267832" y="2889298"/>
            <a:ext cx="2736000" cy="2811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27" name="TextBox 26">
            <a:extLst>
              <a:ext uri="{FF2B5EF4-FFF2-40B4-BE49-F238E27FC236}">
                <a16:creationId xmlns:a16="http://schemas.microsoft.com/office/drawing/2014/main" id="{8340ABF2-7731-4975-BA1D-7E728EFA30A4}"/>
              </a:ext>
            </a:extLst>
          </p:cNvPr>
          <p:cNvSpPr txBox="1"/>
          <p:nvPr/>
        </p:nvSpPr>
        <p:spPr>
          <a:xfrm>
            <a:off x="5251294" y="3282529"/>
            <a:ext cx="1292382" cy="307777"/>
          </a:xfrm>
          <a:prstGeom prst="rect">
            <a:avLst/>
          </a:prstGeom>
          <a:noFill/>
        </p:spPr>
        <p:txBody>
          <a:bodyPr wrap="square" rtlCol="0">
            <a:spAutoFit/>
          </a:bodyPr>
          <a:lstStyle/>
          <a:p>
            <a:r>
              <a:rPr lang="en-CA" sz="1400" b="1" dirty="0"/>
              <a:t>Password</a:t>
            </a:r>
            <a:endParaRPr lang="en-CA" sz="1400" b="1" baseline="30000" dirty="0"/>
          </a:p>
        </p:txBody>
      </p:sp>
      <p:sp>
        <p:nvSpPr>
          <p:cNvPr id="28" name="Rectangle 27">
            <a:extLst>
              <a:ext uri="{FF2B5EF4-FFF2-40B4-BE49-F238E27FC236}">
                <a16:creationId xmlns:a16="http://schemas.microsoft.com/office/drawing/2014/main" id="{1020ECDB-EE70-47BF-9B90-59D57C451532}"/>
              </a:ext>
            </a:extLst>
          </p:cNvPr>
          <p:cNvSpPr/>
          <p:nvPr/>
        </p:nvSpPr>
        <p:spPr>
          <a:xfrm>
            <a:off x="5269649" y="3593594"/>
            <a:ext cx="2734183" cy="2811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004BDA7F-657E-4EF1-B6CF-44DC6F3FDE0C}"/>
              </a:ext>
            </a:extLst>
          </p:cNvPr>
          <p:cNvSpPr/>
          <p:nvPr/>
        </p:nvSpPr>
        <p:spPr>
          <a:xfrm>
            <a:off x="5267832" y="4112691"/>
            <a:ext cx="2736000" cy="2811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Sign in</a:t>
            </a:r>
          </a:p>
        </p:txBody>
      </p:sp>
      <p:sp>
        <p:nvSpPr>
          <p:cNvPr id="7" name="TextBox 6">
            <a:extLst>
              <a:ext uri="{FF2B5EF4-FFF2-40B4-BE49-F238E27FC236}">
                <a16:creationId xmlns:a16="http://schemas.microsoft.com/office/drawing/2014/main" id="{10FF486F-C7E9-4812-AB20-E0F09BF5BA03}"/>
              </a:ext>
            </a:extLst>
          </p:cNvPr>
          <p:cNvSpPr txBox="1"/>
          <p:nvPr/>
        </p:nvSpPr>
        <p:spPr>
          <a:xfrm>
            <a:off x="5648688" y="1899114"/>
            <a:ext cx="1924050" cy="369332"/>
          </a:xfrm>
          <a:prstGeom prst="rect">
            <a:avLst/>
          </a:prstGeom>
          <a:noFill/>
        </p:spPr>
        <p:txBody>
          <a:bodyPr wrap="square" rtlCol="0">
            <a:spAutoFit/>
          </a:bodyPr>
          <a:lstStyle/>
          <a:p>
            <a:pPr algn="ctr"/>
            <a:r>
              <a:rPr lang="en-CA" dirty="0"/>
              <a:t>Sign in to ESAT </a:t>
            </a:r>
          </a:p>
        </p:txBody>
      </p:sp>
      <p:sp>
        <p:nvSpPr>
          <p:cNvPr id="13" name="TextBox 12">
            <a:extLst>
              <a:ext uri="{FF2B5EF4-FFF2-40B4-BE49-F238E27FC236}">
                <a16:creationId xmlns:a16="http://schemas.microsoft.com/office/drawing/2014/main" id="{556C3540-4BFD-4676-BFAC-C937B2632470}"/>
              </a:ext>
            </a:extLst>
          </p:cNvPr>
          <p:cNvSpPr txBox="1"/>
          <p:nvPr/>
        </p:nvSpPr>
        <p:spPr>
          <a:xfrm>
            <a:off x="5267832" y="4898753"/>
            <a:ext cx="1694943" cy="246221"/>
          </a:xfrm>
          <a:prstGeom prst="rect">
            <a:avLst/>
          </a:prstGeom>
          <a:noFill/>
        </p:spPr>
        <p:txBody>
          <a:bodyPr wrap="square" rtlCol="0">
            <a:spAutoFit/>
          </a:bodyPr>
          <a:lstStyle/>
          <a:p>
            <a:r>
              <a:rPr lang="en-CA" sz="1000" dirty="0"/>
              <a:t>Forget password or register?</a:t>
            </a:r>
          </a:p>
        </p:txBody>
      </p:sp>
      <p:sp>
        <p:nvSpPr>
          <p:cNvPr id="14" name="Rectangle 13">
            <a:extLst>
              <a:ext uri="{FF2B5EF4-FFF2-40B4-BE49-F238E27FC236}">
                <a16:creationId xmlns:a16="http://schemas.microsoft.com/office/drawing/2014/main" id="{1106863C-F66E-46AC-BFFC-9DB932C47301}"/>
              </a:ext>
            </a:extLst>
          </p:cNvPr>
          <p:cNvSpPr/>
          <p:nvPr/>
        </p:nvSpPr>
        <p:spPr>
          <a:xfrm>
            <a:off x="6962776" y="4898753"/>
            <a:ext cx="1008426" cy="24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Contact admin</a:t>
            </a:r>
          </a:p>
        </p:txBody>
      </p:sp>
      <p:sp>
        <p:nvSpPr>
          <p:cNvPr id="15" name="TextBox 14">
            <a:extLst>
              <a:ext uri="{FF2B5EF4-FFF2-40B4-BE49-F238E27FC236}">
                <a16:creationId xmlns:a16="http://schemas.microsoft.com/office/drawing/2014/main" id="{7AD5FA45-BFEE-481D-86C0-6C941C6A9747}"/>
              </a:ext>
            </a:extLst>
          </p:cNvPr>
          <p:cNvSpPr txBox="1"/>
          <p:nvPr/>
        </p:nvSpPr>
        <p:spPr>
          <a:xfrm>
            <a:off x="8520867" y="976341"/>
            <a:ext cx="1608673"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Logo needs to be designed</a:t>
            </a:r>
          </a:p>
        </p:txBody>
      </p:sp>
      <p:sp>
        <p:nvSpPr>
          <p:cNvPr id="6" name="Oval 5">
            <a:extLst>
              <a:ext uri="{FF2B5EF4-FFF2-40B4-BE49-F238E27FC236}">
                <a16:creationId xmlns:a16="http://schemas.microsoft.com/office/drawing/2014/main" id="{E8BD65E7-B522-4DE3-B1E0-E84B9E6B5107}"/>
              </a:ext>
            </a:extLst>
          </p:cNvPr>
          <p:cNvSpPr/>
          <p:nvPr/>
        </p:nvSpPr>
        <p:spPr>
          <a:xfrm>
            <a:off x="6070713" y="691371"/>
            <a:ext cx="1080000" cy="10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ESAT logo</a:t>
            </a:r>
          </a:p>
        </p:txBody>
      </p:sp>
      <p:cxnSp>
        <p:nvCxnSpPr>
          <p:cNvPr id="9" name="Straight Arrow Connector 8">
            <a:extLst>
              <a:ext uri="{FF2B5EF4-FFF2-40B4-BE49-F238E27FC236}">
                <a16:creationId xmlns:a16="http://schemas.microsoft.com/office/drawing/2014/main" id="{8695415F-9187-4A91-BE59-C7FE8E872CD3}"/>
              </a:ext>
            </a:extLst>
          </p:cNvPr>
          <p:cNvCxnSpPr>
            <a:stCxn id="15" idx="1"/>
          </p:cNvCxnSpPr>
          <p:nvPr/>
        </p:nvCxnSpPr>
        <p:spPr>
          <a:xfrm flipH="1" flipV="1">
            <a:off x="7258050" y="1231371"/>
            <a:ext cx="1262817" cy="6813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308C2B80-6EE6-40B6-BFA5-B65E161EC97A}"/>
              </a:ext>
            </a:extLst>
          </p:cNvPr>
          <p:cNvSpPr txBox="1"/>
          <p:nvPr/>
        </p:nvSpPr>
        <p:spPr>
          <a:xfrm>
            <a:off x="319748" y="653175"/>
            <a:ext cx="1608673"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Webpage</a:t>
            </a:r>
          </a:p>
        </p:txBody>
      </p:sp>
      <p:cxnSp>
        <p:nvCxnSpPr>
          <p:cNvPr id="11" name="Straight Arrow Connector 10">
            <a:extLst>
              <a:ext uri="{FF2B5EF4-FFF2-40B4-BE49-F238E27FC236}">
                <a16:creationId xmlns:a16="http://schemas.microsoft.com/office/drawing/2014/main" id="{72F6F6F9-1497-4049-94B1-FA44C3AF45B6}"/>
              </a:ext>
            </a:extLst>
          </p:cNvPr>
          <p:cNvCxnSpPr>
            <a:stCxn id="18" idx="3"/>
          </p:cNvCxnSpPr>
          <p:nvPr/>
        </p:nvCxnSpPr>
        <p:spPr>
          <a:xfrm>
            <a:off x="1928421" y="837841"/>
            <a:ext cx="386154" cy="4798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9" name="Title 18">
            <a:extLst>
              <a:ext uri="{FF2B5EF4-FFF2-40B4-BE49-F238E27FC236}">
                <a16:creationId xmlns:a16="http://schemas.microsoft.com/office/drawing/2014/main" id="{8C56EE3E-0746-4EA3-ADF7-DEA82143D1D9}"/>
              </a:ext>
            </a:extLst>
          </p:cNvPr>
          <p:cNvSpPr>
            <a:spLocks noGrp="1"/>
          </p:cNvSpPr>
          <p:nvPr>
            <p:ph type="title"/>
          </p:nvPr>
        </p:nvSpPr>
        <p:spPr>
          <a:xfrm>
            <a:off x="213217" y="2678905"/>
            <a:ext cx="2019068" cy="1325563"/>
          </a:xfrm>
        </p:spPr>
        <p:txBody>
          <a:bodyPr>
            <a:noAutofit/>
          </a:bodyPr>
          <a:lstStyle/>
          <a:p>
            <a:r>
              <a:rPr lang="en-CA" sz="3200" dirty="0"/>
              <a:t>ESAT Layout (1)</a:t>
            </a:r>
            <a:br>
              <a:rPr lang="en-CA" sz="3200" dirty="0"/>
            </a:br>
            <a:r>
              <a:rPr lang="en-CA" sz="2400" b="1" i="1" dirty="0">
                <a:solidFill>
                  <a:schemeClr val="accent2"/>
                </a:solidFill>
              </a:rPr>
              <a:t>User login</a:t>
            </a:r>
            <a:endParaRPr lang="en-CA" sz="3200" dirty="0"/>
          </a:p>
        </p:txBody>
      </p:sp>
      <p:pic>
        <p:nvPicPr>
          <p:cNvPr id="2050" name="Picture 2" descr="Related image">
            <a:extLst>
              <a:ext uri="{FF2B5EF4-FFF2-40B4-BE49-F238E27FC236}">
                <a16:creationId xmlns:a16="http://schemas.microsoft.com/office/drawing/2014/main" id="{CB34E50A-8486-47EC-97F6-CC24DE30E1A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328" y="0"/>
            <a:ext cx="893178" cy="59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57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Table 50">
            <a:extLst>
              <a:ext uri="{FF2B5EF4-FFF2-40B4-BE49-F238E27FC236}">
                <a16:creationId xmlns:a16="http://schemas.microsoft.com/office/drawing/2014/main" id="{942F3B86-0102-4519-A6F4-FD2830ADBC35}"/>
              </a:ext>
            </a:extLst>
          </p:cNvPr>
          <p:cNvGraphicFramePr>
            <a:graphicFrameLocks noGrp="1"/>
          </p:cNvGraphicFramePr>
          <p:nvPr>
            <p:extLst>
              <p:ext uri="{D42A27DB-BD31-4B8C-83A1-F6EECF244321}">
                <p14:modId xmlns:p14="http://schemas.microsoft.com/office/powerpoint/2010/main" val="3281809332"/>
              </p:ext>
            </p:extLst>
          </p:nvPr>
        </p:nvGraphicFramePr>
        <p:xfrm>
          <a:off x="2314575" y="266701"/>
          <a:ext cx="8620125" cy="6448424"/>
        </p:xfrm>
        <a:graphic>
          <a:graphicData uri="http://schemas.openxmlformats.org/drawingml/2006/table">
            <a:tbl>
              <a:tblPr firstRow="1" bandRow="1">
                <a:tableStyleId>{5940675A-B579-460E-94D1-54222C63F5DA}</a:tableStyleId>
              </a:tblPr>
              <a:tblGrid>
                <a:gridCol w="8620125">
                  <a:extLst>
                    <a:ext uri="{9D8B030D-6E8A-4147-A177-3AD203B41FA5}">
                      <a16:colId xmlns:a16="http://schemas.microsoft.com/office/drawing/2014/main" val="2745701971"/>
                    </a:ext>
                  </a:extLst>
                </a:gridCol>
              </a:tblGrid>
              <a:tr h="6448424">
                <a:tc>
                  <a:txBody>
                    <a:bodyPr/>
                    <a:lstStyle/>
                    <a:p>
                      <a:r>
                        <a:rPr lang="en-CA" sz="2000" dirty="0"/>
                        <a:t>Back ground image or video</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5523167"/>
                  </a:ext>
                </a:extLst>
              </a:tr>
            </a:tbl>
          </a:graphicData>
        </a:graphic>
      </p:graphicFrame>
      <p:sp>
        <p:nvSpPr>
          <p:cNvPr id="4" name="Rectangle 3">
            <a:extLst>
              <a:ext uri="{FF2B5EF4-FFF2-40B4-BE49-F238E27FC236}">
                <a16:creationId xmlns:a16="http://schemas.microsoft.com/office/drawing/2014/main" id="{3C6E571C-EEE0-4D69-B06B-951DD15A33B0}"/>
              </a:ext>
            </a:extLst>
          </p:cNvPr>
          <p:cNvSpPr/>
          <p:nvPr/>
        </p:nvSpPr>
        <p:spPr>
          <a:xfrm>
            <a:off x="4972413" y="343172"/>
            <a:ext cx="3048000" cy="62862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dirty="0"/>
          </a:p>
        </p:txBody>
      </p:sp>
      <p:graphicFrame>
        <p:nvGraphicFramePr>
          <p:cNvPr id="30" name="Table 29">
            <a:extLst>
              <a:ext uri="{FF2B5EF4-FFF2-40B4-BE49-F238E27FC236}">
                <a16:creationId xmlns:a16="http://schemas.microsoft.com/office/drawing/2014/main" id="{1787B02B-4579-4C3F-8C7D-5D775A00D554}"/>
              </a:ext>
            </a:extLst>
          </p:cNvPr>
          <p:cNvGraphicFramePr>
            <a:graphicFrameLocks noGrp="1"/>
          </p:cNvGraphicFramePr>
          <p:nvPr>
            <p:extLst>
              <p:ext uri="{D42A27DB-BD31-4B8C-83A1-F6EECF244321}">
                <p14:modId xmlns:p14="http://schemas.microsoft.com/office/powerpoint/2010/main" val="1079125315"/>
              </p:ext>
            </p:extLst>
          </p:nvPr>
        </p:nvGraphicFramePr>
        <p:xfrm>
          <a:off x="5137449" y="3230527"/>
          <a:ext cx="2748027" cy="2549250"/>
        </p:xfrm>
        <a:graphic>
          <a:graphicData uri="http://schemas.openxmlformats.org/drawingml/2006/table">
            <a:tbl>
              <a:tblPr firstRow="1" bandRow="1">
                <a:tableStyleId>{5C22544A-7EE6-4342-B048-85BDC9FD1C3A}</a:tableStyleId>
              </a:tblPr>
              <a:tblGrid>
                <a:gridCol w="787101">
                  <a:extLst>
                    <a:ext uri="{9D8B030D-6E8A-4147-A177-3AD203B41FA5}">
                      <a16:colId xmlns:a16="http://schemas.microsoft.com/office/drawing/2014/main" val="1196878192"/>
                    </a:ext>
                  </a:extLst>
                </a:gridCol>
                <a:gridCol w="876300">
                  <a:extLst>
                    <a:ext uri="{9D8B030D-6E8A-4147-A177-3AD203B41FA5}">
                      <a16:colId xmlns:a16="http://schemas.microsoft.com/office/drawing/2014/main" val="4058391018"/>
                    </a:ext>
                  </a:extLst>
                </a:gridCol>
                <a:gridCol w="1084626">
                  <a:extLst>
                    <a:ext uri="{9D8B030D-6E8A-4147-A177-3AD203B41FA5}">
                      <a16:colId xmlns:a16="http://schemas.microsoft.com/office/drawing/2014/main" val="2407327584"/>
                    </a:ext>
                  </a:extLst>
                </a:gridCol>
              </a:tblGrid>
              <a:tr h="263250">
                <a:tc>
                  <a:txBody>
                    <a:bodyPr/>
                    <a:lstStyle/>
                    <a:p>
                      <a:r>
                        <a:rPr lang="en-CA" sz="1400" dirty="0"/>
                        <a:t>Date</a:t>
                      </a:r>
                    </a:p>
                  </a:txBody>
                  <a:tcPr/>
                </a:tc>
                <a:tc>
                  <a:txBody>
                    <a:bodyPr/>
                    <a:lstStyle/>
                    <a:p>
                      <a:r>
                        <a:rPr lang="en-CA" sz="1400" dirty="0"/>
                        <a:t>Name</a:t>
                      </a:r>
                    </a:p>
                  </a:txBody>
                  <a:tcPr/>
                </a:tc>
                <a:tc>
                  <a:txBody>
                    <a:bodyPr/>
                    <a:lstStyle/>
                    <a:p>
                      <a:r>
                        <a:rPr lang="en-CA" sz="1400" dirty="0"/>
                        <a:t>Mode</a:t>
                      </a:r>
                    </a:p>
                  </a:txBody>
                  <a:tcPr/>
                </a:tc>
                <a:extLst>
                  <a:ext uri="{0D108BD9-81ED-4DB2-BD59-A6C34878D82A}">
                    <a16:rowId xmlns:a16="http://schemas.microsoft.com/office/drawing/2014/main" val="3090991502"/>
                  </a:ext>
                </a:extLst>
              </a:tr>
              <a:tr h="285370">
                <a:tc>
                  <a:txBody>
                    <a:bodyPr/>
                    <a:lstStyle/>
                    <a:p>
                      <a:r>
                        <a:rPr lang="en-CA" sz="1000" dirty="0"/>
                        <a:t>2019-07-05</a:t>
                      </a:r>
                    </a:p>
                  </a:txBody>
                  <a:tcPr/>
                </a:tc>
                <a:tc>
                  <a:txBody>
                    <a:bodyPr/>
                    <a:lstStyle/>
                    <a:p>
                      <a:r>
                        <a:rPr lang="en-CA" sz="1000" dirty="0" err="1"/>
                        <a:t>Modeste</a:t>
                      </a:r>
                      <a:r>
                        <a:rPr lang="en-CA" sz="1000" dirty="0"/>
                        <a:t> exploration 1</a:t>
                      </a:r>
                    </a:p>
                  </a:txBody>
                  <a:tcPr/>
                </a:tc>
                <a:tc>
                  <a:txBody>
                    <a:bodyPr/>
                    <a:lstStyle/>
                    <a:p>
                      <a:r>
                        <a:rPr lang="en-CA" sz="1000" dirty="0"/>
                        <a:t>Exploration</a:t>
                      </a:r>
                    </a:p>
                  </a:txBody>
                  <a:tcPr/>
                </a:tc>
                <a:extLst>
                  <a:ext uri="{0D108BD9-81ED-4DB2-BD59-A6C34878D82A}">
                    <a16:rowId xmlns:a16="http://schemas.microsoft.com/office/drawing/2014/main" val="2705274275"/>
                  </a:ext>
                </a:extLst>
              </a:tr>
              <a:tr h="285370">
                <a:tc>
                  <a:txBody>
                    <a:bodyPr/>
                    <a:lstStyle/>
                    <a:p>
                      <a:r>
                        <a:rPr lang="en-CA" sz="1000" dirty="0"/>
                        <a:t>2019-06-21</a:t>
                      </a:r>
                    </a:p>
                  </a:txBody>
                  <a:tcPr/>
                </a:tc>
                <a:tc>
                  <a:txBody>
                    <a:bodyPr/>
                    <a:lstStyle/>
                    <a:p>
                      <a:r>
                        <a:rPr lang="en-CA" sz="1000" dirty="0"/>
                        <a:t>Test eco 2</a:t>
                      </a:r>
                    </a:p>
                  </a:txBody>
                  <a:tcPr/>
                </a:tc>
                <a:tc>
                  <a:txBody>
                    <a:bodyPr/>
                    <a:lstStyle/>
                    <a:p>
                      <a:r>
                        <a:rPr lang="en-CA" sz="1000" dirty="0"/>
                        <a:t>Optimization - budget</a:t>
                      </a:r>
                    </a:p>
                  </a:txBody>
                  <a:tcPr/>
                </a:tc>
                <a:extLst>
                  <a:ext uri="{0D108BD9-81ED-4DB2-BD59-A6C34878D82A}">
                    <a16:rowId xmlns:a16="http://schemas.microsoft.com/office/drawing/2014/main" val="822186654"/>
                  </a:ext>
                </a:extLst>
              </a:tr>
              <a:tr h="285370">
                <a:tc>
                  <a:txBody>
                    <a:bodyPr/>
                    <a:lstStyle/>
                    <a:p>
                      <a:r>
                        <a:rPr lang="en-CA" sz="1000" dirty="0"/>
                        <a:t>2019-06-20</a:t>
                      </a:r>
                    </a:p>
                  </a:txBody>
                  <a:tcPr/>
                </a:tc>
                <a:tc>
                  <a:txBody>
                    <a:bodyPr/>
                    <a:lstStyle/>
                    <a:p>
                      <a:r>
                        <a:rPr lang="en-CA" sz="1000" dirty="0" err="1"/>
                        <a:t>Indianfarm</a:t>
                      </a:r>
                      <a:r>
                        <a:rPr lang="en-CA" sz="1000" dirty="0"/>
                        <a:t> budget 1</a:t>
                      </a:r>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CA" sz="1000" dirty="0"/>
                        <a:t>Optimization - budget</a:t>
                      </a:r>
                    </a:p>
                  </a:txBody>
                  <a:tcPr/>
                </a:tc>
                <a:extLst>
                  <a:ext uri="{0D108BD9-81ED-4DB2-BD59-A6C34878D82A}">
                    <a16:rowId xmlns:a16="http://schemas.microsoft.com/office/drawing/2014/main" val="2044765558"/>
                  </a:ext>
                </a:extLst>
              </a:tr>
              <a:tr h="285370">
                <a:tc>
                  <a:txBody>
                    <a:bodyPr/>
                    <a:lstStyle/>
                    <a:p>
                      <a:r>
                        <a:rPr lang="en-CA" sz="1000" dirty="0"/>
                        <a:t>2019-05-15</a:t>
                      </a:r>
                    </a:p>
                  </a:txBody>
                  <a:tcPr/>
                </a:tc>
                <a:tc>
                  <a:txBody>
                    <a:bodyPr/>
                    <a:lstStyle/>
                    <a:p>
                      <a:r>
                        <a:rPr lang="en-CA" sz="1000" dirty="0"/>
                        <a:t>Broughton budget</a:t>
                      </a:r>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CA" sz="1000" dirty="0"/>
                        <a:t>Optimization - budget</a:t>
                      </a:r>
                    </a:p>
                  </a:txBody>
                  <a:tcPr/>
                </a:tc>
                <a:extLst>
                  <a:ext uri="{0D108BD9-81ED-4DB2-BD59-A6C34878D82A}">
                    <a16:rowId xmlns:a16="http://schemas.microsoft.com/office/drawing/2014/main" val="3446253203"/>
                  </a:ext>
                </a:extLst>
              </a:tr>
              <a:tr h="285370">
                <a:tc>
                  <a:txBody>
                    <a:bodyPr/>
                    <a:lstStyle/>
                    <a:p>
                      <a:r>
                        <a:rPr lang="en-CA" sz="1000" dirty="0"/>
                        <a:t>2018-02-11</a:t>
                      </a:r>
                    </a:p>
                  </a:txBody>
                  <a:tcPr/>
                </a:tc>
                <a:tc>
                  <a:txBody>
                    <a:bodyPr/>
                    <a:lstStyle/>
                    <a:p>
                      <a:r>
                        <a:rPr lang="en-CA" sz="1000" dirty="0"/>
                        <a:t>Gully eco</a:t>
                      </a:r>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CA" sz="1000" dirty="0"/>
                        <a:t>Optimization - ecosystem</a:t>
                      </a:r>
                    </a:p>
                  </a:txBody>
                  <a:tcPr/>
                </a:tc>
                <a:extLst>
                  <a:ext uri="{0D108BD9-81ED-4DB2-BD59-A6C34878D82A}">
                    <a16:rowId xmlns:a16="http://schemas.microsoft.com/office/drawing/2014/main" val="969705338"/>
                  </a:ext>
                </a:extLst>
              </a:tr>
              <a:tr h="263250">
                <a:tc>
                  <a:txBody>
                    <a:bodyPr/>
                    <a:lstStyle/>
                    <a:p>
                      <a:r>
                        <a:rPr lang="en-CA" sz="1000" dirty="0"/>
                        <a:t>…</a:t>
                      </a:r>
                    </a:p>
                  </a:txBody>
                  <a:tcPr/>
                </a:tc>
                <a:tc>
                  <a:txBody>
                    <a:bodyPr/>
                    <a:lstStyle/>
                    <a:p>
                      <a:endParaRPr lang="en-CA" sz="1000" dirty="0"/>
                    </a:p>
                  </a:txBody>
                  <a:tcPr/>
                </a:tc>
                <a:tc>
                  <a:txBody>
                    <a:bodyPr/>
                    <a:lstStyle/>
                    <a:p>
                      <a:endParaRPr lang="en-CA" sz="1000" dirty="0"/>
                    </a:p>
                  </a:txBody>
                  <a:tcPr/>
                </a:tc>
                <a:extLst>
                  <a:ext uri="{0D108BD9-81ED-4DB2-BD59-A6C34878D82A}">
                    <a16:rowId xmlns:a16="http://schemas.microsoft.com/office/drawing/2014/main" val="3596941215"/>
                  </a:ext>
                </a:extLst>
              </a:tr>
            </a:tbl>
          </a:graphicData>
        </a:graphic>
      </p:graphicFrame>
      <p:sp>
        <p:nvSpPr>
          <p:cNvPr id="6" name="Rectangle 5">
            <a:extLst>
              <a:ext uri="{FF2B5EF4-FFF2-40B4-BE49-F238E27FC236}">
                <a16:creationId xmlns:a16="http://schemas.microsoft.com/office/drawing/2014/main" id="{A899CECD-FF89-4EEB-93CB-0D4F006D7E7F}"/>
              </a:ext>
            </a:extLst>
          </p:cNvPr>
          <p:cNvSpPr/>
          <p:nvPr/>
        </p:nvSpPr>
        <p:spPr>
          <a:xfrm>
            <a:off x="5137450" y="5831562"/>
            <a:ext cx="1285656" cy="281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Open project </a:t>
            </a:r>
            <a:r>
              <a:rPr lang="en-CA" sz="1200" baseline="30000" dirty="0"/>
              <a:t>(?)</a:t>
            </a:r>
          </a:p>
        </p:txBody>
      </p:sp>
      <p:cxnSp>
        <p:nvCxnSpPr>
          <p:cNvPr id="39" name="Straight Arrow Connector 38">
            <a:extLst>
              <a:ext uri="{FF2B5EF4-FFF2-40B4-BE49-F238E27FC236}">
                <a16:creationId xmlns:a16="http://schemas.microsoft.com/office/drawing/2014/main" id="{E7F36A01-4229-4929-946E-EA0BF7CD1D22}"/>
              </a:ext>
            </a:extLst>
          </p:cNvPr>
          <p:cNvCxnSpPr/>
          <p:nvPr/>
        </p:nvCxnSpPr>
        <p:spPr>
          <a:xfrm>
            <a:off x="6633576" y="3291663"/>
            <a:ext cx="0" cy="19324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3380AEB-3B48-4E62-941F-8730B8E72388}"/>
              </a:ext>
            </a:extLst>
          </p:cNvPr>
          <p:cNvCxnSpPr/>
          <p:nvPr/>
        </p:nvCxnSpPr>
        <p:spPr>
          <a:xfrm>
            <a:off x="7677935" y="3291663"/>
            <a:ext cx="0" cy="19324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BC49464-BA00-4B26-B1C9-D0AEB0F5C85E}"/>
              </a:ext>
            </a:extLst>
          </p:cNvPr>
          <p:cNvCxnSpPr/>
          <p:nvPr/>
        </p:nvCxnSpPr>
        <p:spPr>
          <a:xfrm>
            <a:off x="5752240" y="3291663"/>
            <a:ext cx="0" cy="19324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6B7E388-B20C-4EA7-8F77-DB3496C14953}"/>
              </a:ext>
            </a:extLst>
          </p:cNvPr>
          <p:cNvSpPr txBox="1"/>
          <p:nvPr/>
        </p:nvSpPr>
        <p:spPr>
          <a:xfrm>
            <a:off x="8436374" y="3408858"/>
            <a:ext cx="1582613"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CA" dirty="0"/>
              <a:t>Click to</a:t>
            </a:r>
          </a:p>
          <a:p>
            <a:r>
              <a:rPr lang="en-CA" dirty="0"/>
              <a:t>sort by column</a:t>
            </a:r>
          </a:p>
        </p:txBody>
      </p:sp>
      <p:cxnSp>
        <p:nvCxnSpPr>
          <p:cNvPr id="43" name="Straight Arrow Connector 42">
            <a:extLst>
              <a:ext uri="{FF2B5EF4-FFF2-40B4-BE49-F238E27FC236}">
                <a16:creationId xmlns:a16="http://schemas.microsoft.com/office/drawing/2014/main" id="{F3336ACD-B8F2-4A7A-9F60-B7804047C65C}"/>
              </a:ext>
            </a:extLst>
          </p:cNvPr>
          <p:cNvCxnSpPr>
            <a:cxnSpLocks/>
          </p:cNvCxnSpPr>
          <p:nvPr/>
        </p:nvCxnSpPr>
        <p:spPr>
          <a:xfrm flipH="1" flipV="1">
            <a:off x="7879571" y="3396117"/>
            <a:ext cx="610460" cy="193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B31F4A2-42C0-4A7C-AFE1-32E8F2AB24C3}"/>
              </a:ext>
            </a:extLst>
          </p:cNvPr>
          <p:cNvSpPr txBox="1"/>
          <p:nvPr/>
        </p:nvSpPr>
        <p:spPr>
          <a:xfrm>
            <a:off x="5137448" y="2964669"/>
            <a:ext cx="1754045" cy="307777"/>
          </a:xfrm>
          <a:prstGeom prst="rect">
            <a:avLst/>
          </a:prstGeom>
          <a:noFill/>
        </p:spPr>
        <p:txBody>
          <a:bodyPr wrap="square" rtlCol="0">
            <a:spAutoFit/>
          </a:bodyPr>
          <a:lstStyle/>
          <a:p>
            <a:r>
              <a:rPr lang="en-CA" sz="1400" b="1" dirty="0"/>
              <a:t>Saved project </a:t>
            </a:r>
            <a:r>
              <a:rPr lang="en-CA" sz="1400" b="1" baseline="30000" dirty="0"/>
              <a:t>(?)</a:t>
            </a:r>
          </a:p>
        </p:txBody>
      </p:sp>
      <p:sp>
        <p:nvSpPr>
          <p:cNvPr id="44" name="TextBox 43">
            <a:extLst>
              <a:ext uri="{FF2B5EF4-FFF2-40B4-BE49-F238E27FC236}">
                <a16:creationId xmlns:a16="http://schemas.microsoft.com/office/drawing/2014/main" id="{D693DE5C-34CC-4180-BE0F-ECC459CAE65A}"/>
              </a:ext>
            </a:extLst>
          </p:cNvPr>
          <p:cNvSpPr txBox="1"/>
          <p:nvPr/>
        </p:nvSpPr>
        <p:spPr>
          <a:xfrm>
            <a:off x="3209925" y="3983338"/>
            <a:ext cx="1522948" cy="9233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r"/>
            <a:r>
              <a:rPr lang="en-CA" dirty="0"/>
              <a:t>Visible when there are saved projects</a:t>
            </a:r>
          </a:p>
        </p:txBody>
      </p:sp>
      <p:sp>
        <p:nvSpPr>
          <p:cNvPr id="9" name="Left Brace 8">
            <a:extLst>
              <a:ext uri="{FF2B5EF4-FFF2-40B4-BE49-F238E27FC236}">
                <a16:creationId xmlns:a16="http://schemas.microsoft.com/office/drawing/2014/main" id="{589540A5-C9F7-4D4F-AE5F-8C4132E0D198}"/>
              </a:ext>
            </a:extLst>
          </p:cNvPr>
          <p:cNvSpPr/>
          <p:nvPr/>
        </p:nvSpPr>
        <p:spPr>
          <a:xfrm>
            <a:off x="4700788" y="3023377"/>
            <a:ext cx="290676" cy="3379030"/>
          </a:xfrm>
          <a:prstGeom prst="leftBrace">
            <a:avLst>
              <a:gd name="adj1" fmla="val 8333"/>
              <a:gd name="adj2" fmla="val 51682"/>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sp>
        <p:nvSpPr>
          <p:cNvPr id="46" name="Rectangle 45">
            <a:extLst>
              <a:ext uri="{FF2B5EF4-FFF2-40B4-BE49-F238E27FC236}">
                <a16:creationId xmlns:a16="http://schemas.microsoft.com/office/drawing/2014/main" id="{B4D710F7-2425-44A5-9421-E9D1A369256F}"/>
              </a:ext>
            </a:extLst>
          </p:cNvPr>
          <p:cNvSpPr/>
          <p:nvPr/>
        </p:nvSpPr>
        <p:spPr>
          <a:xfrm>
            <a:off x="5137449" y="6254600"/>
            <a:ext cx="2756028" cy="2811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200" dirty="0"/>
              <a:t>Delete project </a:t>
            </a:r>
            <a:r>
              <a:rPr lang="en-CA" sz="1200" baseline="30000" dirty="0"/>
              <a:t>(?)</a:t>
            </a:r>
          </a:p>
        </p:txBody>
      </p:sp>
      <p:sp>
        <p:nvSpPr>
          <p:cNvPr id="48" name="TextBox 47">
            <a:extLst>
              <a:ext uri="{FF2B5EF4-FFF2-40B4-BE49-F238E27FC236}">
                <a16:creationId xmlns:a16="http://schemas.microsoft.com/office/drawing/2014/main" id="{1CFB2A6E-F377-4AF3-A716-04B65C8B1346}"/>
              </a:ext>
            </a:extLst>
          </p:cNvPr>
          <p:cNvSpPr txBox="1"/>
          <p:nvPr/>
        </p:nvSpPr>
        <p:spPr>
          <a:xfrm>
            <a:off x="8462738" y="5706936"/>
            <a:ext cx="3191999" cy="9233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285750" indent="-285750">
              <a:buFont typeface="Arial" panose="020B0604020202020204" pitchFamily="34" charset="0"/>
              <a:buChar char="•"/>
            </a:pPr>
            <a:r>
              <a:rPr lang="en-CA" dirty="0"/>
              <a:t>Enable when there is project selected in the list</a:t>
            </a:r>
          </a:p>
          <a:p>
            <a:pPr marL="285750" indent="-285750">
              <a:buFont typeface="Arial" panose="020B0604020202020204" pitchFamily="34" charset="0"/>
              <a:buChar char="•"/>
            </a:pPr>
            <a:r>
              <a:rPr lang="en-CA" dirty="0"/>
              <a:t>Warning before deletion</a:t>
            </a:r>
          </a:p>
        </p:txBody>
      </p:sp>
      <p:cxnSp>
        <p:nvCxnSpPr>
          <p:cNvPr id="11" name="Straight Arrow Connector 10">
            <a:extLst>
              <a:ext uri="{FF2B5EF4-FFF2-40B4-BE49-F238E27FC236}">
                <a16:creationId xmlns:a16="http://schemas.microsoft.com/office/drawing/2014/main" id="{CAAB6E9E-46DE-40CD-8294-187A796B20A9}"/>
              </a:ext>
            </a:extLst>
          </p:cNvPr>
          <p:cNvCxnSpPr/>
          <p:nvPr/>
        </p:nvCxnSpPr>
        <p:spPr>
          <a:xfrm flipH="1">
            <a:off x="7893477" y="5988093"/>
            <a:ext cx="582648" cy="27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44F25D99-2EDF-4D48-B6BD-40F0DF1D0D8E}"/>
              </a:ext>
            </a:extLst>
          </p:cNvPr>
          <p:cNvGrpSpPr/>
          <p:nvPr/>
        </p:nvGrpSpPr>
        <p:grpSpPr>
          <a:xfrm>
            <a:off x="3350217" y="531310"/>
            <a:ext cx="8509712" cy="1985129"/>
            <a:chOff x="3350217" y="531310"/>
            <a:chExt cx="8509712" cy="1985129"/>
          </a:xfrm>
        </p:grpSpPr>
        <p:sp>
          <p:nvSpPr>
            <p:cNvPr id="34" name="Rectangle 33">
              <a:extLst>
                <a:ext uri="{FF2B5EF4-FFF2-40B4-BE49-F238E27FC236}">
                  <a16:creationId xmlns:a16="http://schemas.microsoft.com/office/drawing/2014/main" id="{77B48EF2-A121-49BB-9174-884CC6E4A787}"/>
                </a:ext>
              </a:extLst>
            </p:cNvPr>
            <p:cNvSpPr/>
            <p:nvPr/>
          </p:nvSpPr>
          <p:spPr>
            <a:xfrm>
              <a:off x="5153460" y="2235282"/>
              <a:ext cx="2719908" cy="281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Start </a:t>
              </a:r>
              <a:r>
                <a:rPr lang="en-CA" sz="1600" baseline="30000" dirty="0"/>
                <a:t>(?)</a:t>
              </a:r>
              <a:endParaRPr lang="en-CA" sz="1600" dirty="0"/>
            </a:p>
          </p:txBody>
        </p:sp>
        <p:sp>
          <p:nvSpPr>
            <p:cNvPr id="49" name="TextBox 48">
              <a:extLst>
                <a:ext uri="{FF2B5EF4-FFF2-40B4-BE49-F238E27FC236}">
                  <a16:creationId xmlns:a16="http://schemas.microsoft.com/office/drawing/2014/main" id="{4DBE9740-EA2A-494B-BC69-2313C83F4478}"/>
                </a:ext>
              </a:extLst>
            </p:cNvPr>
            <p:cNvSpPr txBox="1"/>
            <p:nvPr/>
          </p:nvSpPr>
          <p:spPr>
            <a:xfrm>
              <a:off x="3350217" y="1870108"/>
              <a:ext cx="1245161"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r"/>
              <a:r>
                <a:rPr lang="en-CA" dirty="0"/>
                <a:t>Start from scratch</a:t>
              </a:r>
            </a:p>
          </p:txBody>
        </p:sp>
        <p:cxnSp>
          <p:nvCxnSpPr>
            <p:cNvPr id="53" name="Straight Arrow Connector 52">
              <a:extLst>
                <a:ext uri="{FF2B5EF4-FFF2-40B4-BE49-F238E27FC236}">
                  <a16:creationId xmlns:a16="http://schemas.microsoft.com/office/drawing/2014/main" id="{B20A39CF-5380-4811-A55A-DEC99AF672A1}"/>
                </a:ext>
              </a:extLst>
            </p:cNvPr>
            <p:cNvCxnSpPr>
              <a:cxnSpLocks/>
              <a:stCxn id="49" idx="3"/>
            </p:cNvCxnSpPr>
            <p:nvPr/>
          </p:nvCxnSpPr>
          <p:spPr>
            <a:xfrm>
              <a:off x="4595378" y="2193274"/>
              <a:ext cx="558082" cy="205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044AA14-CE6A-4EF9-AE95-8C7564F96414}"/>
                </a:ext>
              </a:extLst>
            </p:cNvPr>
            <p:cNvSpPr/>
            <p:nvPr/>
          </p:nvSpPr>
          <p:spPr>
            <a:xfrm>
              <a:off x="5146518" y="910758"/>
              <a:ext cx="2719908" cy="314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dirty="0"/>
                <a:t>Registered watershed list</a:t>
              </a:r>
            </a:p>
          </p:txBody>
        </p:sp>
        <p:sp>
          <p:nvSpPr>
            <p:cNvPr id="26" name="Isosceles Triangle 25">
              <a:extLst>
                <a:ext uri="{FF2B5EF4-FFF2-40B4-BE49-F238E27FC236}">
                  <a16:creationId xmlns:a16="http://schemas.microsoft.com/office/drawing/2014/main" id="{9833EA34-547A-4FD2-B41E-0E1D24518EBF}"/>
                </a:ext>
              </a:extLst>
            </p:cNvPr>
            <p:cNvSpPr/>
            <p:nvPr/>
          </p:nvSpPr>
          <p:spPr>
            <a:xfrm rot="10800000">
              <a:off x="7588512" y="995920"/>
              <a:ext cx="144000" cy="1440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24CD602D-56C1-4AE3-B717-475E8CFDF309}"/>
                </a:ext>
              </a:extLst>
            </p:cNvPr>
            <p:cNvSpPr txBox="1"/>
            <p:nvPr/>
          </p:nvSpPr>
          <p:spPr>
            <a:xfrm>
              <a:off x="5129979" y="531310"/>
              <a:ext cx="1754045" cy="338554"/>
            </a:xfrm>
            <a:prstGeom prst="rect">
              <a:avLst/>
            </a:prstGeom>
            <a:noFill/>
          </p:spPr>
          <p:txBody>
            <a:bodyPr wrap="square" rtlCol="0">
              <a:spAutoFit/>
            </a:bodyPr>
            <a:lstStyle/>
            <a:p>
              <a:r>
                <a:rPr lang="en-CA" sz="1600" b="1" dirty="0"/>
                <a:t>New project </a:t>
              </a:r>
              <a:r>
                <a:rPr lang="en-CA" sz="1600" b="1" baseline="30000" dirty="0"/>
                <a:t>(?)</a:t>
              </a:r>
            </a:p>
          </p:txBody>
        </p:sp>
        <p:sp>
          <p:nvSpPr>
            <p:cNvPr id="27" name="Oval 26">
              <a:extLst>
                <a:ext uri="{FF2B5EF4-FFF2-40B4-BE49-F238E27FC236}">
                  <a16:creationId xmlns:a16="http://schemas.microsoft.com/office/drawing/2014/main" id="{43085DEF-8D29-495C-96BA-D0C9355239A8}"/>
                </a:ext>
              </a:extLst>
            </p:cNvPr>
            <p:cNvSpPr/>
            <p:nvPr/>
          </p:nvSpPr>
          <p:spPr>
            <a:xfrm>
              <a:off x="5258082" y="1426398"/>
              <a:ext cx="200025" cy="192688"/>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TextBox 27">
              <a:extLst>
                <a:ext uri="{FF2B5EF4-FFF2-40B4-BE49-F238E27FC236}">
                  <a16:creationId xmlns:a16="http://schemas.microsoft.com/office/drawing/2014/main" id="{1C3D7E47-DE00-43B9-8CDF-AE622B7184E5}"/>
                </a:ext>
              </a:extLst>
            </p:cNvPr>
            <p:cNvSpPr txBox="1"/>
            <p:nvPr/>
          </p:nvSpPr>
          <p:spPr>
            <a:xfrm>
              <a:off x="5442031" y="1368853"/>
              <a:ext cx="1077168" cy="276999"/>
            </a:xfrm>
            <a:prstGeom prst="rect">
              <a:avLst/>
            </a:prstGeom>
            <a:noFill/>
          </p:spPr>
          <p:txBody>
            <a:bodyPr wrap="square" rtlCol="0">
              <a:spAutoFit/>
            </a:bodyPr>
            <a:lstStyle/>
            <a:p>
              <a:r>
                <a:rPr lang="en-CA" sz="1200" b="1" dirty="0"/>
                <a:t>Exploration </a:t>
              </a:r>
              <a:r>
                <a:rPr lang="en-CA" sz="1200" b="1" baseline="30000" dirty="0"/>
                <a:t>(?)</a:t>
              </a:r>
            </a:p>
          </p:txBody>
        </p:sp>
        <p:sp>
          <p:nvSpPr>
            <p:cNvPr id="31" name="Oval 30">
              <a:extLst>
                <a:ext uri="{FF2B5EF4-FFF2-40B4-BE49-F238E27FC236}">
                  <a16:creationId xmlns:a16="http://schemas.microsoft.com/office/drawing/2014/main" id="{B9BC444C-D561-45FD-BFB2-B06F2D857FD6}"/>
                </a:ext>
              </a:extLst>
            </p:cNvPr>
            <p:cNvSpPr/>
            <p:nvPr/>
          </p:nvSpPr>
          <p:spPr>
            <a:xfrm>
              <a:off x="6602521" y="1416012"/>
              <a:ext cx="200025" cy="192688"/>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TextBox 31">
              <a:extLst>
                <a:ext uri="{FF2B5EF4-FFF2-40B4-BE49-F238E27FC236}">
                  <a16:creationId xmlns:a16="http://schemas.microsoft.com/office/drawing/2014/main" id="{CAB7AAD6-ABCD-4F92-9E97-F45E9B3DD1DF}"/>
                </a:ext>
              </a:extLst>
            </p:cNvPr>
            <p:cNvSpPr txBox="1"/>
            <p:nvPr/>
          </p:nvSpPr>
          <p:spPr>
            <a:xfrm>
              <a:off x="6802546" y="1365185"/>
              <a:ext cx="1260550" cy="276999"/>
            </a:xfrm>
            <a:prstGeom prst="rect">
              <a:avLst/>
            </a:prstGeom>
            <a:noFill/>
          </p:spPr>
          <p:txBody>
            <a:bodyPr wrap="square" rtlCol="0">
              <a:spAutoFit/>
            </a:bodyPr>
            <a:lstStyle/>
            <a:p>
              <a:r>
                <a:rPr lang="en-CA" sz="1200" b="1" dirty="0"/>
                <a:t>Optimization </a:t>
              </a:r>
              <a:r>
                <a:rPr lang="en-CA" sz="1200" b="1" baseline="30000" dirty="0"/>
                <a:t>(?)</a:t>
              </a:r>
              <a:endParaRPr lang="en-CA" sz="1600" b="1" baseline="30000" dirty="0"/>
            </a:p>
          </p:txBody>
        </p:sp>
        <p:sp>
          <p:nvSpPr>
            <p:cNvPr id="36" name="TextBox 35">
              <a:extLst>
                <a:ext uri="{FF2B5EF4-FFF2-40B4-BE49-F238E27FC236}">
                  <a16:creationId xmlns:a16="http://schemas.microsoft.com/office/drawing/2014/main" id="{1EE58458-94E4-4111-8CAD-05541B228ED0}"/>
                </a:ext>
              </a:extLst>
            </p:cNvPr>
            <p:cNvSpPr txBox="1"/>
            <p:nvPr/>
          </p:nvSpPr>
          <p:spPr>
            <a:xfrm>
              <a:off x="8490031" y="1211296"/>
              <a:ext cx="3369898" cy="12003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This option is only available for watershed manager. Farmer users don’t see (farmer’s default baseline is existing condition)</a:t>
              </a:r>
            </a:p>
          </p:txBody>
        </p:sp>
        <p:sp>
          <p:nvSpPr>
            <p:cNvPr id="37" name="TextBox 36">
              <a:extLst>
                <a:ext uri="{FF2B5EF4-FFF2-40B4-BE49-F238E27FC236}">
                  <a16:creationId xmlns:a16="http://schemas.microsoft.com/office/drawing/2014/main" id="{BCF0BF07-9A7D-4C12-B877-F86B1BFF4F94}"/>
                </a:ext>
              </a:extLst>
            </p:cNvPr>
            <p:cNvSpPr txBox="1"/>
            <p:nvPr/>
          </p:nvSpPr>
          <p:spPr>
            <a:xfrm>
              <a:off x="5043085" y="1783958"/>
              <a:ext cx="1209675" cy="307777"/>
            </a:xfrm>
            <a:prstGeom prst="rect">
              <a:avLst/>
            </a:prstGeom>
            <a:noFill/>
          </p:spPr>
          <p:txBody>
            <a:bodyPr wrap="square" rtlCol="0">
              <a:spAutoFit/>
            </a:bodyPr>
            <a:lstStyle/>
            <a:p>
              <a:pPr algn="ctr"/>
              <a:r>
                <a:rPr lang="en-CA" sz="1400" b="1" dirty="0"/>
                <a:t>Baseline </a:t>
              </a:r>
              <a:r>
                <a:rPr lang="en-CA" sz="1400" b="1" baseline="30000" dirty="0"/>
                <a:t>(?)</a:t>
              </a:r>
            </a:p>
          </p:txBody>
        </p:sp>
        <p:grpSp>
          <p:nvGrpSpPr>
            <p:cNvPr id="38" name="Group 37">
              <a:extLst>
                <a:ext uri="{FF2B5EF4-FFF2-40B4-BE49-F238E27FC236}">
                  <a16:creationId xmlns:a16="http://schemas.microsoft.com/office/drawing/2014/main" id="{9DF60633-880D-44BB-8A01-77020B49E97A}"/>
                </a:ext>
              </a:extLst>
            </p:cNvPr>
            <p:cNvGrpSpPr/>
            <p:nvPr/>
          </p:nvGrpSpPr>
          <p:grpSpPr>
            <a:xfrm>
              <a:off x="6112397" y="1752514"/>
              <a:ext cx="1760971" cy="340965"/>
              <a:chOff x="5579169" y="1869065"/>
              <a:chExt cx="2438400" cy="511413"/>
            </a:xfrm>
          </p:grpSpPr>
          <p:sp>
            <p:nvSpPr>
              <p:cNvPr id="45" name="Rectangle 44">
                <a:extLst>
                  <a:ext uri="{FF2B5EF4-FFF2-40B4-BE49-F238E27FC236}">
                    <a16:creationId xmlns:a16="http://schemas.microsoft.com/office/drawing/2014/main" id="{18B0E59A-6DAD-47A5-B8C5-B332D3152B72}"/>
                  </a:ext>
                </a:extLst>
              </p:cNvPr>
              <p:cNvSpPr/>
              <p:nvPr/>
            </p:nvSpPr>
            <p:spPr>
              <a:xfrm>
                <a:off x="5579169" y="1869065"/>
                <a:ext cx="2438400" cy="511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Baseline drop list</a:t>
                </a:r>
              </a:p>
            </p:txBody>
          </p:sp>
          <p:sp>
            <p:nvSpPr>
              <p:cNvPr id="47" name="Isosceles Triangle 46">
                <a:extLst>
                  <a:ext uri="{FF2B5EF4-FFF2-40B4-BE49-F238E27FC236}">
                    <a16:creationId xmlns:a16="http://schemas.microsoft.com/office/drawing/2014/main" id="{0A596E07-9F87-483D-9D80-63F9F50CE883}"/>
                  </a:ext>
                </a:extLst>
              </p:cNvPr>
              <p:cNvSpPr/>
              <p:nvPr/>
            </p:nvSpPr>
            <p:spPr>
              <a:xfrm rot="10800000">
                <a:off x="7784931" y="2057208"/>
                <a:ext cx="144000" cy="143999"/>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0" name="Left Brace 49">
              <a:extLst>
                <a:ext uri="{FF2B5EF4-FFF2-40B4-BE49-F238E27FC236}">
                  <a16:creationId xmlns:a16="http://schemas.microsoft.com/office/drawing/2014/main" id="{DC65973D-F421-451D-A965-53495F71F899}"/>
                </a:ext>
              </a:extLst>
            </p:cNvPr>
            <p:cNvSpPr/>
            <p:nvPr/>
          </p:nvSpPr>
          <p:spPr>
            <a:xfrm flipH="1">
              <a:off x="7966853" y="1276162"/>
              <a:ext cx="401734" cy="793599"/>
            </a:xfrm>
            <a:prstGeom prst="leftBrace">
              <a:avLst>
                <a:gd name="adj1" fmla="val 8333"/>
                <a:gd name="adj2" fmla="val 51682"/>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grpSp>
      <p:sp>
        <p:nvSpPr>
          <p:cNvPr id="52" name="TextBox 51">
            <a:extLst>
              <a:ext uri="{FF2B5EF4-FFF2-40B4-BE49-F238E27FC236}">
                <a16:creationId xmlns:a16="http://schemas.microsoft.com/office/drawing/2014/main" id="{028968E6-3A65-4000-B988-9B831A782B85}"/>
              </a:ext>
            </a:extLst>
          </p:cNvPr>
          <p:cNvSpPr txBox="1"/>
          <p:nvPr/>
        </p:nvSpPr>
        <p:spPr>
          <a:xfrm>
            <a:off x="319748" y="653175"/>
            <a:ext cx="1608673"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Webpage</a:t>
            </a:r>
          </a:p>
        </p:txBody>
      </p:sp>
      <p:cxnSp>
        <p:nvCxnSpPr>
          <p:cNvPr id="54" name="Straight Arrow Connector 53">
            <a:extLst>
              <a:ext uri="{FF2B5EF4-FFF2-40B4-BE49-F238E27FC236}">
                <a16:creationId xmlns:a16="http://schemas.microsoft.com/office/drawing/2014/main" id="{8E47ACC2-7947-464C-B952-C865CCFB0AD2}"/>
              </a:ext>
            </a:extLst>
          </p:cNvPr>
          <p:cNvCxnSpPr>
            <a:stCxn id="52" idx="3"/>
          </p:cNvCxnSpPr>
          <p:nvPr/>
        </p:nvCxnSpPr>
        <p:spPr>
          <a:xfrm>
            <a:off x="1928421" y="837841"/>
            <a:ext cx="386154" cy="4798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55" name="Title 18">
            <a:extLst>
              <a:ext uri="{FF2B5EF4-FFF2-40B4-BE49-F238E27FC236}">
                <a16:creationId xmlns:a16="http://schemas.microsoft.com/office/drawing/2014/main" id="{FF660FF0-3C68-4CD0-81FF-383E5BC6C15D}"/>
              </a:ext>
            </a:extLst>
          </p:cNvPr>
          <p:cNvSpPr txBox="1">
            <a:spLocks/>
          </p:cNvSpPr>
          <p:nvPr/>
        </p:nvSpPr>
        <p:spPr>
          <a:xfrm>
            <a:off x="213217" y="2678905"/>
            <a:ext cx="2019068" cy="1325563"/>
          </a:xfrm>
          <a:prstGeom prst="rect">
            <a:avLst/>
          </a:prstGeom>
        </p:spPr>
        <p:txBody>
          <a:bodyPr vert="horz" lIns="91440" tIns="45720" rIns="91440" bIns="45720" rtlCol="0" anchor="ctr">
            <a:noAutofit/>
          </a:bodyPr>
          <a:lstStyle>
            <a:lvl1pPr algn="l" defTabSz="914411" rtl="0" eaLnBrk="1" latinLnBrk="0" hangingPunct="1">
              <a:lnSpc>
                <a:spcPct val="90000"/>
              </a:lnSpc>
              <a:spcBef>
                <a:spcPct val="0"/>
              </a:spcBef>
              <a:buNone/>
              <a:defRPr sz="4400" kern="1200">
                <a:solidFill>
                  <a:schemeClr val="tx1"/>
                </a:solidFill>
                <a:latin typeface="+mj-lt"/>
                <a:ea typeface="+mj-ea"/>
                <a:cs typeface="+mj-cs"/>
              </a:defRPr>
            </a:lvl1pPr>
          </a:lstStyle>
          <a:p>
            <a:r>
              <a:rPr lang="en-CA" sz="3200" dirty="0"/>
              <a:t>ESAT Layout (1)</a:t>
            </a:r>
            <a:br>
              <a:rPr lang="en-CA" sz="3200" dirty="0"/>
            </a:br>
            <a:r>
              <a:rPr lang="en-CA" sz="2400" b="1" i="1" dirty="0">
                <a:solidFill>
                  <a:schemeClr val="accent2"/>
                </a:solidFill>
              </a:rPr>
              <a:t>Project management</a:t>
            </a:r>
            <a:endParaRPr lang="en-CA" sz="3200" dirty="0"/>
          </a:p>
        </p:txBody>
      </p:sp>
      <p:pic>
        <p:nvPicPr>
          <p:cNvPr id="56" name="Picture 2" descr="Related image">
            <a:extLst>
              <a:ext uri="{FF2B5EF4-FFF2-40B4-BE49-F238E27FC236}">
                <a16:creationId xmlns:a16="http://schemas.microsoft.com/office/drawing/2014/main" id="{A46B57B4-0DF5-4977-9621-CED19CE7524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328" y="0"/>
            <a:ext cx="893178" cy="595452"/>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890A7DA2-9FA5-4A5E-9C46-3035D0627F44}"/>
              </a:ext>
            </a:extLst>
          </p:cNvPr>
          <p:cNvSpPr/>
          <p:nvPr/>
        </p:nvSpPr>
        <p:spPr>
          <a:xfrm>
            <a:off x="6569092" y="5827680"/>
            <a:ext cx="1341386" cy="281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Map projects </a:t>
            </a:r>
            <a:r>
              <a:rPr lang="en-CA" sz="1200" baseline="30000" dirty="0"/>
              <a:t>(?)</a:t>
            </a:r>
          </a:p>
        </p:txBody>
      </p:sp>
      <p:sp>
        <p:nvSpPr>
          <p:cNvPr id="58" name="TextBox 57">
            <a:extLst>
              <a:ext uri="{FF2B5EF4-FFF2-40B4-BE49-F238E27FC236}">
                <a16:creationId xmlns:a16="http://schemas.microsoft.com/office/drawing/2014/main" id="{3848AEFD-88A2-4FC4-924E-C349518D6A42}"/>
              </a:ext>
            </a:extLst>
          </p:cNvPr>
          <p:cNvSpPr txBox="1"/>
          <p:nvPr/>
        </p:nvSpPr>
        <p:spPr>
          <a:xfrm>
            <a:off x="8440611" y="4657233"/>
            <a:ext cx="3191999"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Click to see the chart view of different projects</a:t>
            </a:r>
          </a:p>
        </p:txBody>
      </p:sp>
      <p:cxnSp>
        <p:nvCxnSpPr>
          <p:cNvPr id="3" name="Straight Arrow Connector 2">
            <a:extLst>
              <a:ext uri="{FF2B5EF4-FFF2-40B4-BE49-F238E27FC236}">
                <a16:creationId xmlns:a16="http://schemas.microsoft.com/office/drawing/2014/main" id="{7B6AAC31-55DF-48DF-A1E1-1206234C34CE}"/>
              </a:ext>
            </a:extLst>
          </p:cNvPr>
          <p:cNvCxnSpPr>
            <a:cxnSpLocks/>
            <a:stCxn id="58" idx="1"/>
          </p:cNvCxnSpPr>
          <p:nvPr/>
        </p:nvCxnSpPr>
        <p:spPr>
          <a:xfrm flipH="1">
            <a:off x="7910479" y="4980399"/>
            <a:ext cx="530132" cy="847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84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F47543E9-20B0-4F74-AD64-F246B757B943}"/>
              </a:ext>
            </a:extLst>
          </p:cNvPr>
          <p:cNvGraphicFramePr/>
          <p:nvPr>
            <p:extLst>
              <p:ext uri="{D42A27DB-BD31-4B8C-83A1-F6EECF244321}">
                <p14:modId xmlns:p14="http://schemas.microsoft.com/office/powerpoint/2010/main" val="183768692"/>
              </p:ext>
            </p:extLst>
          </p:nvPr>
        </p:nvGraphicFramePr>
        <p:xfrm>
          <a:off x="219075" y="1509955"/>
          <a:ext cx="11601346" cy="4608046"/>
        </p:xfrm>
        <a:graphic>
          <a:graphicData uri="http://schemas.openxmlformats.org/drawingml/2006/chart">
            <c:chart xmlns:c="http://schemas.openxmlformats.org/drawingml/2006/chart" xmlns:r="http://schemas.openxmlformats.org/officeDocument/2006/relationships" r:id="rId3"/>
          </a:graphicData>
        </a:graphic>
      </p:graphicFrame>
      <p:grpSp>
        <p:nvGrpSpPr>
          <p:cNvPr id="11" name="Group 10">
            <a:extLst>
              <a:ext uri="{FF2B5EF4-FFF2-40B4-BE49-F238E27FC236}">
                <a16:creationId xmlns:a16="http://schemas.microsoft.com/office/drawing/2014/main" id="{16B3EF76-9D21-469C-8975-C0651ED5FB85}"/>
              </a:ext>
            </a:extLst>
          </p:cNvPr>
          <p:cNvGrpSpPr/>
          <p:nvPr/>
        </p:nvGrpSpPr>
        <p:grpSpPr>
          <a:xfrm>
            <a:off x="5657757" y="5664358"/>
            <a:ext cx="3584703" cy="283147"/>
            <a:chOff x="4663634" y="1758699"/>
            <a:chExt cx="3816246" cy="424692"/>
          </a:xfrm>
        </p:grpSpPr>
        <p:sp>
          <p:nvSpPr>
            <p:cNvPr id="12" name="Rectangle 11">
              <a:extLst>
                <a:ext uri="{FF2B5EF4-FFF2-40B4-BE49-F238E27FC236}">
                  <a16:creationId xmlns:a16="http://schemas.microsoft.com/office/drawing/2014/main" id="{43219228-B8EE-4164-8957-891C906EE9D3}"/>
                </a:ext>
              </a:extLst>
            </p:cNvPr>
            <p:cNvSpPr/>
            <p:nvPr/>
          </p:nvSpPr>
          <p:spPr>
            <a:xfrm>
              <a:off x="4663634" y="1758699"/>
              <a:ext cx="3816246" cy="424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t>Effect drop list (E.g. TP off-site) </a:t>
              </a:r>
            </a:p>
          </p:txBody>
        </p:sp>
        <p:sp>
          <p:nvSpPr>
            <p:cNvPr id="13" name="Isosceles Triangle 12">
              <a:extLst>
                <a:ext uri="{FF2B5EF4-FFF2-40B4-BE49-F238E27FC236}">
                  <a16:creationId xmlns:a16="http://schemas.microsoft.com/office/drawing/2014/main" id="{CDDDEE8A-5C21-4FEC-8F1D-5583BB5063E3}"/>
                </a:ext>
              </a:extLst>
            </p:cNvPr>
            <p:cNvSpPr/>
            <p:nvPr/>
          </p:nvSpPr>
          <p:spPr>
            <a:xfrm rot="10800000">
              <a:off x="8105341" y="1870031"/>
              <a:ext cx="217492" cy="208907"/>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1" name="Rectangle 20">
            <a:extLst>
              <a:ext uri="{FF2B5EF4-FFF2-40B4-BE49-F238E27FC236}">
                <a16:creationId xmlns:a16="http://schemas.microsoft.com/office/drawing/2014/main" id="{440072EB-85CF-4F24-BD49-64E88AD1A865}"/>
              </a:ext>
            </a:extLst>
          </p:cNvPr>
          <p:cNvSpPr/>
          <p:nvPr/>
        </p:nvSpPr>
        <p:spPr>
          <a:xfrm>
            <a:off x="9701024" y="2196978"/>
            <a:ext cx="2354006" cy="9686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Click on bar to select project</a:t>
            </a:r>
          </a:p>
        </p:txBody>
      </p:sp>
      <p:cxnSp>
        <p:nvCxnSpPr>
          <p:cNvPr id="23" name="Straight Arrow Connector 22">
            <a:extLst>
              <a:ext uri="{FF2B5EF4-FFF2-40B4-BE49-F238E27FC236}">
                <a16:creationId xmlns:a16="http://schemas.microsoft.com/office/drawing/2014/main" id="{D10B5C36-6985-47D8-AB54-ECB64E62A27C}"/>
              </a:ext>
            </a:extLst>
          </p:cNvPr>
          <p:cNvCxnSpPr>
            <a:cxnSpLocks/>
          </p:cNvCxnSpPr>
          <p:nvPr/>
        </p:nvCxnSpPr>
        <p:spPr>
          <a:xfrm flipH="1">
            <a:off x="8449733" y="2690052"/>
            <a:ext cx="1251292" cy="908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AEF1AF13-9467-4423-AD4D-B9CD1355E8BD}"/>
              </a:ext>
            </a:extLst>
          </p:cNvPr>
          <p:cNvSpPr>
            <a:spLocks noGrp="1"/>
          </p:cNvSpPr>
          <p:nvPr>
            <p:ph type="title"/>
          </p:nvPr>
        </p:nvSpPr>
        <p:spPr>
          <a:xfrm>
            <a:off x="838202" y="365124"/>
            <a:ext cx="10515600" cy="820447"/>
          </a:xfrm>
        </p:spPr>
        <p:txBody>
          <a:bodyPr>
            <a:noAutofit/>
          </a:bodyPr>
          <a:lstStyle/>
          <a:p>
            <a:r>
              <a:rPr lang="en-CA" sz="3200" dirty="0"/>
              <a:t>ESAT Layout (1)</a:t>
            </a:r>
            <a:br>
              <a:rPr lang="en-CA" sz="3200" dirty="0"/>
            </a:br>
            <a:r>
              <a:rPr lang="en-CA" sz="3200" b="1" i="1" dirty="0">
                <a:solidFill>
                  <a:schemeClr val="accent1"/>
                </a:solidFill>
              </a:rPr>
              <a:t>Project management – projects chart view</a:t>
            </a:r>
            <a:endParaRPr lang="en-CA" sz="3200" b="1" i="1" dirty="0"/>
          </a:p>
        </p:txBody>
      </p:sp>
      <p:grpSp>
        <p:nvGrpSpPr>
          <p:cNvPr id="17" name="Group 16">
            <a:extLst>
              <a:ext uri="{FF2B5EF4-FFF2-40B4-BE49-F238E27FC236}">
                <a16:creationId xmlns:a16="http://schemas.microsoft.com/office/drawing/2014/main" id="{A363EBE7-5A22-49F1-A217-E4EB2A8386BC}"/>
              </a:ext>
            </a:extLst>
          </p:cNvPr>
          <p:cNvGrpSpPr/>
          <p:nvPr/>
        </p:nvGrpSpPr>
        <p:grpSpPr>
          <a:xfrm>
            <a:off x="1049184" y="5663665"/>
            <a:ext cx="1850913" cy="283147"/>
            <a:chOff x="5802488" y="1758699"/>
            <a:chExt cx="2677390" cy="424692"/>
          </a:xfrm>
        </p:grpSpPr>
        <p:sp>
          <p:nvSpPr>
            <p:cNvPr id="18" name="Rectangle 17">
              <a:extLst>
                <a:ext uri="{FF2B5EF4-FFF2-40B4-BE49-F238E27FC236}">
                  <a16:creationId xmlns:a16="http://schemas.microsoft.com/office/drawing/2014/main" id="{88228826-0AAD-4535-9B7E-7B459DCD551A}"/>
                </a:ext>
              </a:extLst>
            </p:cNvPr>
            <p:cNvSpPr/>
            <p:nvPr/>
          </p:nvSpPr>
          <p:spPr>
            <a:xfrm>
              <a:off x="5802488" y="1758699"/>
              <a:ext cx="2677390" cy="424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Watershed drop list</a:t>
              </a:r>
            </a:p>
          </p:txBody>
        </p:sp>
        <p:sp>
          <p:nvSpPr>
            <p:cNvPr id="19" name="Isosceles Triangle 18">
              <a:extLst>
                <a:ext uri="{FF2B5EF4-FFF2-40B4-BE49-F238E27FC236}">
                  <a16:creationId xmlns:a16="http://schemas.microsoft.com/office/drawing/2014/main" id="{E7006174-4D49-4D3B-8EA2-04B2B2233266}"/>
                </a:ext>
              </a:extLst>
            </p:cNvPr>
            <p:cNvSpPr/>
            <p:nvPr/>
          </p:nvSpPr>
          <p:spPr>
            <a:xfrm rot="10800000">
              <a:off x="8105341" y="1870031"/>
              <a:ext cx="217492" cy="208907"/>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4" name="Rectangle 13">
            <a:extLst>
              <a:ext uri="{FF2B5EF4-FFF2-40B4-BE49-F238E27FC236}">
                <a16:creationId xmlns:a16="http://schemas.microsoft.com/office/drawing/2014/main" id="{ABF859AF-B26E-42D7-894C-87250C99DE9B}"/>
              </a:ext>
            </a:extLst>
          </p:cNvPr>
          <p:cNvSpPr/>
          <p:nvPr/>
        </p:nvSpPr>
        <p:spPr>
          <a:xfrm>
            <a:off x="-62652" y="6118001"/>
            <a:ext cx="2836331" cy="69568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85750" indent="-285750">
              <a:buFont typeface="Arial" panose="020B0604020202020204" pitchFamily="34" charset="0"/>
              <a:buChar char="•"/>
            </a:pPr>
            <a:r>
              <a:rPr lang="en-CA" sz="1400" dirty="0"/>
              <a:t>X value is effect, Y value is cost</a:t>
            </a:r>
          </a:p>
          <a:p>
            <a:pPr marL="285750" indent="-285750">
              <a:buFont typeface="Arial" panose="020B0604020202020204" pitchFamily="34" charset="0"/>
              <a:buChar char="•"/>
            </a:pPr>
            <a:r>
              <a:rPr lang="en-CA" sz="1400" dirty="0"/>
              <a:t>Drop list can show different effect and update chart</a:t>
            </a:r>
          </a:p>
        </p:txBody>
      </p:sp>
      <p:cxnSp>
        <p:nvCxnSpPr>
          <p:cNvPr id="16" name="Straight Arrow Connector 15">
            <a:extLst>
              <a:ext uri="{FF2B5EF4-FFF2-40B4-BE49-F238E27FC236}">
                <a16:creationId xmlns:a16="http://schemas.microsoft.com/office/drawing/2014/main" id="{85F3DCD2-322F-46B6-AE40-834AC9E49D73}"/>
              </a:ext>
            </a:extLst>
          </p:cNvPr>
          <p:cNvCxnSpPr>
            <a:cxnSpLocks/>
            <a:stCxn id="14" idx="0"/>
          </p:cNvCxnSpPr>
          <p:nvPr/>
        </p:nvCxnSpPr>
        <p:spPr>
          <a:xfrm flipV="1">
            <a:off x="1355514" y="5410200"/>
            <a:ext cx="642809" cy="70780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0" name="Straight Arrow Connector 29">
            <a:extLst>
              <a:ext uri="{FF2B5EF4-FFF2-40B4-BE49-F238E27FC236}">
                <a16:creationId xmlns:a16="http://schemas.microsoft.com/office/drawing/2014/main" id="{E36B859C-901F-406C-9721-73AD25E468BC}"/>
              </a:ext>
            </a:extLst>
          </p:cNvPr>
          <p:cNvCxnSpPr>
            <a:cxnSpLocks/>
            <a:stCxn id="14" idx="0"/>
          </p:cNvCxnSpPr>
          <p:nvPr/>
        </p:nvCxnSpPr>
        <p:spPr>
          <a:xfrm flipH="1" flipV="1">
            <a:off x="838202" y="4724400"/>
            <a:ext cx="517312" cy="139360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pic>
        <p:nvPicPr>
          <p:cNvPr id="25" name="Picture 4" descr="Image result for new icon">
            <a:extLst>
              <a:ext uri="{FF2B5EF4-FFF2-40B4-BE49-F238E27FC236}">
                <a16:creationId xmlns:a16="http://schemas.microsoft.com/office/drawing/2014/main" id="{7D78EED7-1E0A-4FD7-9335-458B0AAEF2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39" y="63430"/>
            <a:ext cx="1181599" cy="622309"/>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6045CE82-7F9D-4F3F-A406-F9658AD73313}"/>
              </a:ext>
            </a:extLst>
          </p:cNvPr>
          <p:cNvSpPr/>
          <p:nvPr/>
        </p:nvSpPr>
        <p:spPr>
          <a:xfrm>
            <a:off x="3443665" y="6118001"/>
            <a:ext cx="2652335" cy="69568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CA" sz="1400" dirty="0"/>
              <a:t>Change watershed to show all projects that are based on the same watershed and baseline</a:t>
            </a:r>
          </a:p>
        </p:txBody>
      </p:sp>
      <p:cxnSp>
        <p:nvCxnSpPr>
          <p:cNvPr id="26" name="Straight Arrow Connector 25">
            <a:extLst>
              <a:ext uri="{FF2B5EF4-FFF2-40B4-BE49-F238E27FC236}">
                <a16:creationId xmlns:a16="http://schemas.microsoft.com/office/drawing/2014/main" id="{7EDEC41A-705E-440A-BE05-318F29631666}"/>
              </a:ext>
            </a:extLst>
          </p:cNvPr>
          <p:cNvCxnSpPr>
            <a:cxnSpLocks/>
            <a:stCxn id="20" idx="0"/>
          </p:cNvCxnSpPr>
          <p:nvPr/>
        </p:nvCxnSpPr>
        <p:spPr>
          <a:xfrm flipH="1" flipV="1">
            <a:off x="4665133" y="5946814"/>
            <a:ext cx="104700" cy="171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AC477EE-D97E-41A9-AC80-ED2AAAF174FD}"/>
              </a:ext>
            </a:extLst>
          </p:cNvPr>
          <p:cNvSpPr/>
          <p:nvPr/>
        </p:nvSpPr>
        <p:spPr>
          <a:xfrm>
            <a:off x="6305875" y="6118001"/>
            <a:ext cx="2652335" cy="69568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CA" sz="1400" dirty="0"/>
              <a:t>Change effect to change X value</a:t>
            </a:r>
          </a:p>
        </p:txBody>
      </p:sp>
      <p:cxnSp>
        <p:nvCxnSpPr>
          <p:cNvPr id="32" name="Straight Arrow Connector 31">
            <a:extLst>
              <a:ext uri="{FF2B5EF4-FFF2-40B4-BE49-F238E27FC236}">
                <a16:creationId xmlns:a16="http://schemas.microsoft.com/office/drawing/2014/main" id="{DC2376AB-CC02-4EAE-A6BD-153C2C4C0382}"/>
              </a:ext>
            </a:extLst>
          </p:cNvPr>
          <p:cNvCxnSpPr>
            <a:stCxn id="31" idx="0"/>
          </p:cNvCxnSpPr>
          <p:nvPr/>
        </p:nvCxnSpPr>
        <p:spPr>
          <a:xfrm flipH="1" flipV="1">
            <a:off x="7632042" y="5946814"/>
            <a:ext cx="1" cy="171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77901205-013F-48AB-9F7C-A8A378830DF7}"/>
              </a:ext>
            </a:extLst>
          </p:cNvPr>
          <p:cNvSpPr/>
          <p:nvPr/>
        </p:nvSpPr>
        <p:spPr>
          <a:xfrm>
            <a:off x="2241875" y="1661942"/>
            <a:ext cx="2652335" cy="69568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CA" sz="1400" dirty="0"/>
              <a:t>Use different color to show exploration project (e.g. green) or optimization project (e.g. blue)</a:t>
            </a:r>
          </a:p>
        </p:txBody>
      </p:sp>
      <p:cxnSp>
        <p:nvCxnSpPr>
          <p:cNvPr id="35" name="Straight Arrow Connector 34">
            <a:extLst>
              <a:ext uri="{FF2B5EF4-FFF2-40B4-BE49-F238E27FC236}">
                <a16:creationId xmlns:a16="http://schemas.microsoft.com/office/drawing/2014/main" id="{800C0107-7D4E-405E-8D14-CE24D4706525}"/>
              </a:ext>
            </a:extLst>
          </p:cNvPr>
          <p:cNvCxnSpPr/>
          <p:nvPr/>
        </p:nvCxnSpPr>
        <p:spPr>
          <a:xfrm>
            <a:off x="4927600" y="2009787"/>
            <a:ext cx="1168400" cy="27621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7" name="Straight Arrow Connector 36">
            <a:extLst>
              <a:ext uri="{FF2B5EF4-FFF2-40B4-BE49-F238E27FC236}">
                <a16:creationId xmlns:a16="http://schemas.microsoft.com/office/drawing/2014/main" id="{99DE7F4A-D2A3-4625-BD13-04A820E1EC54}"/>
              </a:ext>
            </a:extLst>
          </p:cNvPr>
          <p:cNvCxnSpPr/>
          <p:nvPr/>
        </p:nvCxnSpPr>
        <p:spPr>
          <a:xfrm>
            <a:off x="3568042" y="2357631"/>
            <a:ext cx="1201790" cy="64803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nvGrpSpPr>
          <p:cNvPr id="38" name="Group 37">
            <a:extLst>
              <a:ext uri="{FF2B5EF4-FFF2-40B4-BE49-F238E27FC236}">
                <a16:creationId xmlns:a16="http://schemas.microsoft.com/office/drawing/2014/main" id="{91B5F12C-A724-48A5-AC48-5259F285EF1A}"/>
              </a:ext>
            </a:extLst>
          </p:cNvPr>
          <p:cNvGrpSpPr/>
          <p:nvPr/>
        </p:nvGrpSpPr>
        <p:grpSpPr>
          <a:xfrm>
            <a:off x="3107089" y="5663666"/>
            <a:ext cx="1729553" cy="283147"/>
            <a:chOff x="5978038" y="1758699"/>
            <a:chExt cx="2501840" cy="424692"/>
          </a:xfrm>
        </p:grpSpPr>
        <p:sp>
          <p:nvSpPr>
            <p:cNvPr id="39" name="Rectangle 38">
              <a:extLst>
                <a:ext uri="{FF2B5EF4-FFF2-40B4-BE49-F238E27FC236}">
                  <a16:creationId xmlns:a16="http://schemas.microsoft.com/office/drawing/2014/main" id="{E8E3467B-569F-404A-AC95-0C742EF9B61F}"/>
                </a:ext>
              </a:extLst>
            </p:cNvPr>
            <p:cNvSpPr/>
            <p:nvPr/>
          </p:nvSpPr>
          <p:spPr>
            <a:xfrm>
              <a:off x="5978038" y="1758699"/>
              <a:ext cx="2501840" cy="424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Baseline drop list</a:t>
              </a:r>
            </a:p>
          </p:txBody>
        </p:sp>
        <p:sp>
          <p:nvSpPr>
            <p:cNvPr id="40" name="Isosceles Triangle 39">
              <a:extLst>
                <a:ext uri="{FF2B5EF4-FFF2-40B4-BE49-F238E27FC236}">
                  <a16:creationId xmlns:a16="http://schemas.microsoft.com/office/drawing/2014/main" id="{7A7A15D2-7D88-4B7D-AB2D-58C16E75E709}"/>
                </a:ext>
              </a:extLst>
            </p:cNvPr>
            <p:cNvSpPr/>
            <p:nvPr/>
          </p:nvSpPr>
          <p:spPr>
            <a:xfrm rot="10800000">
              <a:off x="8185224" y="1867790"/>
              <a:ext cx="217492" cy="208907"/>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42" name="Straight Arrow Connector 41">
            <a:extLst>
              <a:ext uri="{FF2B5EF4-FFF2-40B4-BE49-F238E27FC236}">
                <a16:creationId xmlns:a16="http://schemas.microsoft.com/office/drawing/2014/main" id="{FBEBADAD-E5E7-4317-90B9-E2270DDBC40C}"/>
              </a:ext>
            </a:extLst>
          </p:cNvPr>
          <p:cNvCxnSpPr>
            <a:endCxn id="18" idx="2"/>
          </p:cNvCxnSpPr>
          <p:nvPr/>
        </p:nvCxnSpPr>
        <p:spPr>
          <a:xfrm flipH="1" flipV="1">
            <a:off x="1974641" y="5946812"/>
            <a:ext cx="2795191" cy="147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51BD4-824D-4AD0-A046-23D10BBAE47A}"/>
              </a:ext>
            </a:extLst>
          </p:cNvPr>
          <p:cNvSpPr>
            <a:spLocks noGrp="1"/>
          </p:cNvSpPr>
          <p:nvPr>
            <p:ph type="title"/>
          </p:nvPr>
        </p:nvSpPr>
        <p:spPr/>
        <p:txBody>
          <a:bodyPr/>
          <a:lstStyle/>
          <a:p>
            <a:r>
              <a:rPr lang="en-CA" dirty="0"/>
              <a:t>Exploration Mode design</a:t>
            </a:r>
          </a:p>
        </p:txBody>
      </p:sp>
      <p:sp>
        <p:nvSpPr>
          <p:cNvPr id="3" name="Text Placeholder 2">
            <a:extLst>
              <a:ext uri="{FF2B5EF4-FFF2-40B4-BE49-F238E27FC236}">
                <a16:creationId xmlns:a16="http://schemas.microsoft.com/office/drawing/2014/main" id="{EE6B567E-8360-4698-87C6-371C558CB11A}"/>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1009054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0438DF4D-67C6-4234-84B6-ACA3A0AD7FC9}"/>
              </a:ext>
            </a:extLst>
          </p:cNvPr>
          <p:cNvGraphicFramePr>
            <a:graphicFrameLocks noGrp="1"/>
          </p:cNvGraphicFramePr>
          <p:nvPr>
            <p:extLst>
              <p:ext uri="{D42A27DB-BD31-4B8C-83A1-F6EECF244321}">
                <p14:modId xmlns:p14="http://schemas.microsoft.com/office/powerpoint/2010/main" val="1429855834"/>
              </p:ext>
            </p:extLst>
          </p:nvPr>
        </p:nvGraphicFramePr>
        <p:xfrm>
          <a:off x="1114697" y="2900363"/>
          <a:ext cx="10515599" cy="523678"/>
        </p:xfrm>
        <a:graphic>
          <a:graphicData uri="http://schemas.openxmlformats.org/drawingml/2006/table">
            <a:tbl>
              <a:tblPr firstRow="1" bandRow="1">
                <a:tableStyleId>{5940675A-B579-460E-94D1-54222C63F5DA}</a:tableStyleId>
              </a:tblPr>
              <a:tblGrid>
                <a:gridCol w="5564777">
                  <a:extLst>
                    <a:ext uri="{9D8B030D-6E8A-4147-A177-3AD203B41FA5}">
                      <a16:colId xmlns:a16="http://schemas.microsoft.com/office/drawing/2014/main" val="1429606271"/>
                    </a:ext>
                  </a:extLst>
                </a:gridCol>
                <a:gridCol w="600893">
                  <a:extLst>
                    <a:ext uri="{9D8B030D-6E8A-4147-A177-3AD203B41FA5}">
                      <a16:colId xmlns:a16="http://schemas.microsoft.com/office/drawing/2014/main" val="1182785443"/>
                    </a:ext>
                  </a:extLst>
                </a:gridCol>
                <a:gridCol w="583473">
                  <a:extLst>
                    <a:ext uri="{9D8B030D-6E8A-4147-A177-3AD203B41FA5}">
                      <a16:colId xmlns:a16="http://schemas.microsoft.com/office/drawing/2014/main" val="3343740734"/>
                    </a:ext>
                  </a:extLst>
                </a:gridCol>
                <a:gridCol w="653143">
                  <a:extLst>
                    <a:ext uri="{9D8B030D-6E8A-4147-A177-3AD203B41FA5}">
                      <a16:colId xmlns:a16="http://schemas.microsoft.com/office/drawing/2014/main" val="479803133"/>
                    </a:ext>
                  </a:extLst>
                </a:gridCol>
                <a:gridCol w="3113313">
                  <a:extLst>
                    <a:ext uri="{9D8B030D-6E8A-4147-A177-3AD203B41FA5}">
                      <a16:colId xmlns:a16="http://schemas.microsoft.com/office/drawing/2014/main" val="2981177321"/>
                    </a:ext>
                  </a:extLst>
                </a:gridCol>
              </a:tblGrid>
              <a:tr h="523678">
                <a:tc>
                  <a:txBody>
                    <a:bodyPr/>
                    <a:lstStyle/>
                    <a:p>
                      <a:r>
                        <a:rPr lang="en-CA" sz="1400" i="1" dirty="0"/>
                        <a:t>Search BMP definition, docs, and help</a:t>
                      </a:r>
                    </a:p>
                  </a:txBody>
                  <a:tcPr marL="900000" anchor="ctr"/>
                </a:tc>
                <a:tc>
                  <a:txBody>
                    <a:bodyPr/>
                    <a:lstStyle/>
                    <a:p>
                      <a:endParaRPr lang="en-CA" dirty="0"/>
                    </a:p>
                  </a:txBody>
                  <a:tcPr/>
                </a:tc>
                <a:tc>
                  <a:txBody>
                    <a:bodyPr/>
                    <a:lstStyle/>
                    <a:p>
                      <a:endParaRPr lang="en-CA"/>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2556321961"/>
                  </a:ext>
                </a:extLst>
              </a:tr>
            </a:tbl>
          </a:graphicData>
        </a:graphic>
      </p:graphicFrame>
      <p:sp>
        <p:nvSpPr>
          <p:cNvPr id="2" name="Title 1">
            <a:extLst>
              <a:ext uri="{FF2B5EF4-FFF2-40B4-BE49-F238E27FC236}">
                <a16:creationId xmlns:a16="http://schemas.microsoft.com/office/drawing/2014/main" id="{DFCBE0C9-7F45-4591-9B4F-930D64B7E9C3}"/>
              </a:ext>
            </a:extLst>
          </p:cNvPr>
          <p:cNvSpPr>
            <a:spLocks noGrp="1"/>
          </p:cNvSpPr>
          <p:nvPr>
            <p:ph type="title"/>
          </p:nvPr>
        </p:nvSpPr>
        <p:spPr/>
        <p:txBody>
          <a:bodyPr/>
          <a:lstStyle/>
          <a:p>
            <a:r>
              <a:rPr lang="en-CA" dirty="0"/>
              <a:t>Header panel design for layout (2) and (3)</a:t>
            </a:r>
          </a:p>
        </p:txBody>
      </p:sp>
      <p:pic>
        <p:nvPicPr>
          <p:cNvPr id="4098" name="Picture 2" descr="Related image">
            <a:extLst>
              <a:ext uri="{FF2B5EF4-FFF2-40B4-BE49-F238E27FC236}">
                <a16:creationId xmlns:a16="http://schemas.microsoft.com/office/drawing/2014/main" id="{949EEDC4-FBD0-41A4-93F6-212532C2480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072246" y="2898340"/>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19EE463-CD7E-4663-8400-2A6D5C97F120}"/>
              </a:ext>
            </a:extLst>
          </p:cNvPr>
          <p:cNvSpPr txBox="1"/>
          <p:nvPr/>
        </p:nvSpPr>
        <p:spPr>
          <a:xfrm>
            <a:off x="8390005" y="2948078"/>
            <a:ext cx="2682241" cy="461665"/>
          </a:xfrm>
          <a:prstGeom prst="rect">
            <a:avLst/>
          </a:prstGeom>
          <a:noFill/>
        </p:spPr>
        <p:txBody>
          <a:bodyPr wrap="square" rtlCol="0">
            <a:spAutoFit/>
          </a:bodyPr>
          <a:lstStyle/>
          <a:p>
            <a:pPr algn="r"/>
            <a:r>
              <a:rPr lang="en-CA" sz="1200" dirty="0">
                <a:hlinkClick r:id="rId4"/>
              </a:rPr>
              <a:t>shawn-uoguelph@email.ca</a:t>
            </a:r>
            <a:r>
              <a:rPr lang="en-CA" sz="1200" dirty="0"/>
              <a:t> (admin)</a:t>
            </a:r>
          </a:p>
          <a:p>
            <a:pPr algn="r"/>
            <a:r>
              <a:rPr lang="en-CA" sz="1200" dirty="0"/>
              <a:t>UNIVERSITY OF GUELPH</a:t>
            </a:r>
          </a:p>
        </p:txBody>
      </p:sp>
      <p:pic>
        <p:nvPicPr>
          <p:cNvPr id="11" name="Graphic 10" descr="Smiling face with no fill">
            <a:extLst>
              <a:ext uri="{FF2B5EF4-FFF2-40B4-BE49-F238E27FC236}">
                <a16:creationId xmlns:a16="http://schemas.microsoft.com/office/drawing/2014/main" id="{A26B1277-8F57-4ECC-8363-4D888A2C83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11955" y="2989369"/>
            <a:ext cx="360000" cy="360000"/>
          </a:xfrm>
          <a:prstGeom prst="rect">
            <a:avLst/>
          </a:prstGeom>
        </p:spPr>
      </p:pic>
      <p:pic>
        <p:nvPicPr>
          <p:cNvPr id="12" name="Graphic 11" descr="Question mark">
            <a:extLst>
              <a:ext uri="{FF2B5EF4-FFF2-40B4-BE49-F238E27FC236}">
                <a16:creationId xmlns:a16="http://schemas.microsoft.com/office/drawing/2014/main" id="{518D6692-7F39-4AC0-91C1-ACC8511587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81785" y="3006657"/>
            <a:ext cx="360000" cy="360000"/>
          </a:xfrm>
          <a:prstGeom prst="rect">
            <a:avLst/>
          </a:prstGeom>
        </p:spPr>
      </p:pic>
      <p:pic>
        <p:nvPicPr>
          <p:cNvPr id="4106" name="Picture 10" descr="Related image">
            <a:extLst>
              <a:ext uri="{FF2B5EF4-FFF2-40B4-BE49-F238E27FC236}">
                <a16:creationId xmlns:a16="http://schemas.microsoft.com/office/drawing/2014/main" id="{7CBCC9D3-D878-40F5-A9D9-FB4F90B0C67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3109" y="2989369"/>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result for search icon">
            <a:extLst>
              <a:ext uri="{FF2B5EF4-FFF2-40B4-BE49-F238E27FC236}">
                <a16:creationId xmlns:a16="http://schemas.microsoft.com/office/drawing/2014/main" id="{C58C3594-A374-45CB-B58D-DB3A6DF5FA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4335" y="2998910"/>
            <a:ext cx="360000" cy="360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436C89A9-B7C2-4EDD-92FA-7B7EA4D94A30}"/>
              </a:ext>
            </a:extLst>
          </p:cNvPr>
          <p:cNvGrpSpPr/>
          <p:nvPr/>
        </p:nvGrpSpPr>
        <p:grpSpPr>
          <a:xfrm>
            <a:off x="1688350" y="2195241"/>
            <a:ext cx="10229518" cy="1933921"/>
            <a:chOff x="1687397" y="2183310"/>
            <a:chExt cx="10229518" cy="1933921"/>
          </a:xfrm>
        </p:grpSpPr>
        <p:sp>
          <p:nvSpPr>
            <p:cNvPr id="18" name="TextBox 17">
              <a:extLst>
                <a:ext uri="{FF2B5EF4-FFF2-40B4-BE49-F238E27FC236}">
                  <a16:creationId xmlns:a16="http://schemas.microsoft.com/office/drawing/2014/main" id="{E1853130-39EE-4FAA-9C28-F51E0EF43AB3}"/>
                </a:ext>
              </a:extLst>
            </p:cNvPr>
            <p:cNvSpPr txBox="1"/>
            <p:nvPr/>
          </p:nvSpPr>
          <p:spPr>
            <a:xfrm>
              <a:off x="6139225" y="3704964"/>
              <a:ext cx="1698222"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CA" dirty="0"/>
                <a:t>Setting (disable)</a:t>
              </a:r>
            </a:p>
          </p:txBody>
        </p:sp>
        <p:sp>
          <p:nvSpPr>
            <p:cNvPr id="19" name="TextBox 18">
              <a:extLst>
                <a:ext uri="{FF2B5EF4-FFF2-40B4-BE49-F238E27FC236}">
                  <a16:creationId xmlns:a16="http://schemas.microsoft.com/office/drawing/2014/main" id="{2B711307-DC20-47C6-BCD9-345F0291B106}"/>
                </a:ext>
              </a:extLst>
            </p:cNvPr>
            <p:cNvSpPr txBox="1"/>
            <p:nvPr/>
          </p:nvSpPr>
          <p:spPr>
            <a:xfrm>
              <a:off x="7646126" y="2246811"/>
              <a:ext cx="147829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CA" dirty="0"/>
                <a:t>Help (disable)</a:t>
              </a:r>
            </a:p>
          </p:txBody>
        </p:sp>
        <p:sp>
          <p:nvSpPr>
            <p:cNvPr id="20" name="TextBox 19">
              <a:extLst>
                <a:ext uri="{FF2B5EF4-FFF2-40B4-BE49-F238E27FC236}">
                  <a16:creationId xmlns:a16="http://schemas.microsoft.com/office/drawing/2014/main" id="{AB2426E4-AA5F-42ED-B9C4-495470E20E72}"/>
                </a:ext>
              </a:extLst>
            </p:cNvPr>
            <p:cNvSpPr txBox="1"/>
            <p:nvPr/>
          </p:nvSpPr>
          <p:spPr>
            <a:xfrm>
              <a:off x="8553992" y="3747899"/>
              <a:ext cx="193335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CA" dirty="0"/>
                <a:t>Feedback (disable)</a:t>
              </a:r>
            </a:p>
          </p:txBody>
        </p:sp>
        <p:cxnSp>
          <p:nvCxnSpPr>
            <p:cNvPr id="22" name="Straight Arrow Connector 21">
              <a:extLst>
                <a:ext uri="{FF2B5EF4-FFF2-40B4-BE49-F238E27FC236}">
                  <a16:creationId xmlns:a16="http://schemas.microsoft.com/office/drawing/2014/main" id="{0260F519-4A33-4DA4-A9AA-513BF8652489}"/>
                </a:ext>
              </a:extLst>
            </p:cNvPr>
            <p:cNvCxnSpPr/>
            <p:nvPr/>
          </p:nvCxnSpPr>
          <p:spPr>
            <a:xfrm flipH="1" flipV="1">
              <a:off x="8360531" y="3308718"/>
              <a:ext cx="353267" cy="42267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a:extLst>
                <a:ext uri="{FF2B5EF4-FFF2-40B4-BE49-F238E27FC236}">
                  <a16:creationId xmlns:a16="http://schemas.microsoft.com/office/drawing/2014/main" id="{96EB7CBB-B3E7-4C77-84FD-C12B4CC4C1C2}"/>
                </a:ext>
              </a:extLst>
            </p:cNvPr>
            <p:cNvCxnSpPr/>
            <p:nvPr/>
          </p:nvCxnSpPr>
          <p:spPr>
            <a:xfrm flipH="1">
              <a:off x="7561785" y="2546915"/>
              <a:ext cx="180000" cy="46629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6" name="Straight Arrow Connector 25">
              <a:extLst>
                <a:ext uri="{FF2B5EF4-FFF2-40B4-BE49-F238E27FC236}">
                  <a16:creationId xmlns:a16="http://schemas.microsoft.com/office/drawing/2014/main" id="{32B01AC1-67F3-454B-A218-948115E50CD5}"/>
                </a:ext>
              </a:extLst>
            </p:cNvPr>
            <p:cNvCxnSpPr>
              <a:cxnSpLocks/>
            </p:cNvCxnSpPr>
            <p:nvPr/>
          </p:nvCxnSpPr>
          <p:spPr>
            <a:xfrm flipV="1">
              <a:off x="6694965" y="3359551"/>
              <a:ext cx="178396" cy="38834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 name="TextBox 2">
              <a:extLst>
                <a:ext uri="{FF2B5EF4-FFF2-40B4-BE49-F238E27FC236}">
                  <a16:creationId xmlns:a16="http://schemas.microsoft.com/office/drawing/2014/main" id="{CBC46DB4-3C30-402A-AD64-21491505EE26}"/>
                </a:ext>
              </a:extLst>
            </p:cNvPr>
            <p:cNvSpPr txBox="1"/>
            <p:nvPr/>
          </p:nvSpPr>
          <p:spPr>
            <a:xfrm>
              <a:off x="10011137" y="2183310"/>
              <a:ext cx="1905778"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CA" dirty="0"/>
                <a:t>email (user group)</a:t>
              </a:r>
            </a:p>
            <a:p>
              <a:r>
                <a:rPr lang="en-CA" dirty="0"/>
                <a:t>CORPORATION</a:t>
              </a:r>
            </a:p>
          </p:txBody>
        </p:sp>
        <p:cxnSp>
          <p:nvCxnSpPr>
            <p:cNvPr id="5" name="Straight Arrow Connector 4">
              <a:extLst>
                <a:ext uri="{FF2B5EF4-FFF2-40B4-BE49-F238E27FC236}">
                  <a16:creationId xmlns:a16="http://schemas.microsoft.com/office/drawing/2014/main" id="{C1C5F574-6A84-4D1A-9FE1-C56472363515}"/>
                </a:ext>
              </a:extLst>
            </p:cNvPr>
            <p:cNvCxnSpPr/>
            <p:nvPr/>
          </p:nvCxnSpPr>
          <p:spPr>
            <a:xfrm flipH="1">
              <a:off x="9762309" y="2659078"/>
              <a:ext cx="243840" cy="38272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1" name="TextBox 20">
              <a:extLst>
                <a:ext uri="{FF2B5EF4-FFF2-40B4-BE49-F238E27FC236}">
                  <a16:creationId xmlns:a16="http://schemas.microsoft.com/office/drawing/2014/main" id="{988BFDB6-7227-450D-984C-F4E62BEDCF46}"/>
                </a:ext>
              </a:extLst>
            </p:cNvPr>
            <p:cNvSpPr txBox="1"/>
            <p:nvPr/>
          </p:nvSpPr>
          <p:spPr>
            <a:xfrm>
              <a:off x="1687397" y="3704964"/>
              <a:ext cx="2037545"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lang="en-CA" dirty="0"/>
                <a:t>Search bar (disable)</a:t>
              </a:r>
            </a:p>
          </p:txBody>
        </p:sp>
        <p:cxnSp>
          <p:nvCxnSpPr>
            <p:cNvPr id="7" name="Straight Arrow Connector 6">
              <a:extLst>
                <a:ext uri="{FF2B5EF4-FFF2-40B4-BE49-F238E27FC236}">
                  <a16:creationId xmlns:a16="http://schemas.microsoft.com/office/drawing/2014/main" id="{DB7FED3D-6941-437A-904B-92DFDA7710B9}"/>
                </a:ext>
              </a:extLst>
            </p:cNvPr>
            <p:cNvCxnSpPr>
              <a:stCxn id="21" idx="0"/>
            </p:cNvCxnSpPr>
            <p:nvPr/>
          </p:nvCxnSpPr>
          <p:spPr>
            <a:xfrm flipV="1">
              <a:off x="2706170" y="3356494"/>
              <a:ext cx="511330" cy="34847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pic>
        <p:nvPicPr>
          <p:cNvPr id="23" name="Picture 2" descr="Related image">
            <a:extLst>
              <a:ext uri="{FF2B5EF4-FFF2-40B4-BE49-F238E27FC236}">
                <a16:creationId xmlns:a16="http://schemas.microsoft.com/office/drawing/2014/main" id="{99BFB283-29B4-4083-96E5-6CC02F135EA7}"/>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328" y="0"/>
            <a:ext cx="893178" cy="59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890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80">
            <a:extLst>
              <a:ext uri="{FF2B5EF4-FFF2-40B4-BE49-F238E27FC236}">
                <a16:creationId xmlns:a16="http://schemas.microsoft.com/office/drawing/2014/main" id="{D955057B-CB20-4B58-96D1-80BAAABFEE4B}"/>
              </a:ext>
            </a:extLst>
          </p:cNvPr>
          <p:cNvPicPr>
            <a:picLocks noChangeAspect="1"/>
          </p:cNvPicPr>
          <p:nvPr/>
        </p:nvPicPr>
        <p:blipFill>
          <a:blip r:embed="rId3"/>
          <a:stretch>
            <a:fillRect/>
          </a:stretch>
        </p:blipFill>
        <p:spPr>
          <a:xfrm>
            <a:off x="1010195" y="1696076"/>
            <a:ext cx="10438855" cy="544418"/>
          </a:xfrm>
          <a:prstGeom prst="rect">
            <a:avLst/>
          </a:prstGeom>
        </p:spPr>
      </p:pic>
      <p:graphicFrame>
        <p:nvGraphicFramePr>
          <p:cNvPr id="4" name="Table 3">
            <a:extLst>
              <a:ext uri="{FF2B5EF4-FFF2-40B4-BE49-F238E27FC236}">
                <a16:creationId xmlns:a16="http://schemas.microsoft.com/office/drawing/2014/main" id="{6A698550-FB6C-4999-9E14-EED704ECF00C}"/>
              </a:ext>
            </a:extLst>
          </p:cNvPr>
          <p:cNvGraphicFramePr>
            <a:graphicFrameLocks noGrp="1"/>
          </p:cNvGraphicFramePr>
          <p:nvPr/>
        </p:nvGraphicFramePr>
        <p:xfrm>
          <a:off x="1010195" y="1695450"/>
          <a:ext cx="10438855" cy="5122309"/>
        </p:xfrm>
        <a:graphic>
          <a:graphicData uri="http://schemas.openxmlformats.org/drawingml/2006/table">
            <a:tbl>
              <a:tblPr firstRow="1" bandRow="1">
                <a:tableStyleId>{5940675A-B579-460E-94D1-54222C63F5DA}</a:tableStyleId>
              </a:tblPr>
              <a:tblGrid>
                <a:gridCol w="1790155">
                  <a:extLst>
                    <a:ext uri="{9D8B030D-6E8A-4147-A177-3AD203B41FA5}">
                      <a16:colId xmlns:a16="http://schemas.microsoft.com/office/drawing/2014/main" val="2745701971"/>
                    </a:ext>
                  </a:extLst>
                </a:gridCol>
                <a:gridCol w="6657977">
                  <a:extLst>
                    <a:ext uri="{9D8B030D-6E8A-4147-A177-3AD203B41FA5}">
                      <a16:colId xmlns:a16="http://schemas.microsoft.com/office/drawing/2014/main" val="3724013289"/>
                    </a:ext>
                  </a:extLst>
                </a:gridCol>
                <a:gridCol w="1990723">
                  <a:extLst>
                    <a:ext uri="{9D8B030D-6E8A-4147-A177-3AD203B41FA5}">
                      <a16:colId xmlns:a16="http://schemas.microsoft.com/office/drawing/2014/main" val="1431369543"/>
                    </a:ext>
                  </a:extLst>
                </a:gridCol>
              </a:tblGrid>
              <a:tr h="514350">
                <a:tc gridSpan="3">
                  <a:txBody>
                    <a:bodyPr/>
                    <a:lstStyle/>
                    <a:p>
                      <a:endParaRPr lang="en-CA" sz="18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CA"/>
                    </a:p>
                  </a:txBody>
                  <a:tcPr/>
                </a:tc>
                <a:tc hMerge="1">
                  <a:txBody>
                    <a:bodyPr/>
                    <a:lstStyle/>
                    <a:p>
                      <a:endParaRPr lang="en-CA" dirty="0"/>
                    </a:p>
                  </a:txBody>
                  <a:tcPr>
                    <a:lnL w="635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5523167"/>
                  </a:ext>
                </a:extLst>
              </a:tr>
              <a:tr h="3227594">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2000" dirty="0"/>
                        <a:t>Base map</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301362"/>
                  </a:ext>
                </a:extLst>
              </a:tr>
              <a:tr h="1380365">
                <a:tc vMerge="1">
                  <a:txBody>
                    <a:bodyPr/>
                    <a:lstStyle/>
                    <a:p>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CA"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7190758"/>
                  </a:ext>
                </a:extLst>
              </a:tr>
            </a:tbl>
          </a:graphicData>
        </a:graphic>
      </p:graphicFrame>
      <p:graphicFrame>
        <p:nvGraphicFramePr>
          <p:cNvPr id="101" name="Table 100">
            <a:extLst>
              <a:ext uri="{FF2B5EF4-FFF2-40B4-BE49-F238E27FC236}">
                <a16:creationId xmlns:a16="http://schemas.microsoft.com/office/drawing/2014/main" id="{B797F3B5-324D-4013-93E1-C4C4900DA29F}"/>
              </a:ext>
            </a:extLst>
          </p:cNvPr>
          <p:cNvGraphicFramePr>
            <a:graphicFrameLocks noGrp="1"/>
          </p:cNvGraphicFramePr>
          <p:nvPr>
            <p:extLst>
              <p:ext uri="{D42A27DB-BD31-4B8C-83A1-F6EECF244321}">
                <p14:modId xmlns:p14="http://schemas.microsoft.com/office/powerpoint/2010/main" val="3475610850"/>
              </p:ext>
            </p:extLst>
          </p:nvPr>
        </p:nvGraphicFramePr>
        <p:xfrm>
          <a:off x="9491086" y="4165935"/>
          <a:ext cx="1913287" cy="1627026"/>
        </p:xfrm>
        <a:graphic>
          <a:graphicData uri="http://schemas.openxmlformats.org/drawingml/2006/table">
            <a:tbl>
              <a:tblPr firstRow="1" bandRow="1">
                <a:tableStyleId>{5C22544A-7EE6-4342-B048-85BDC9FD1C3A}</a:tableStyleId>
              </a:tblPr>
              <a:tblGrid>
                <a:gridCol w="1233278">
                  <a:extLst>
                    <a:ext uri="{9D8B030D-6E8A-4147-A177-3AD203B41FA5}">
                      <a16:colId xmlns:a16="http://schemas.microsoft.com/office/drawing/2014/main" val="4226717433"/>
                    </a:ext>
                  </a:extLst>
                </a:gridCol>
                <a:gridCol w="680009">
                  <a:extLst>
                    <a:ext uri="{9D8B030D-6E8A-4147-A177-3AD203B41FA5}">
                      <a16:colId xmlns:a16="http://schemas.microsoft.com/office/drawing/2014/main" val="2569481145"/>
                    </a:ext>
                  </a:extLst>
                </a:gridCol>
              </a:tblGrid>
              <a:tr h="226074">
                <a:tc>
                  <a:txBody>
                    <a:bodyPr/>
                    <a:lstStyle/>
                    <a:p>
                      <a:r>
                        <a:rPr lang="en-CA" sz="1100" dirty="0"/>
                        <a:t>Item</a:t>
                      </a:r>
                    </a:p>
                  </a:txBody>
                  <a:tcPr/>
                </a:tc>
                <a:tc>
                  <a:txBody>
                    <a:bodyPr/>
                    <a:lstStyle/>
                    <a:p>
                      <a:r>
                        <a:rPr lang="en-CA" sz="1100" dirty="0"/>
                        <a:t>Value</a:t>
                      </a:r>
                    </a:p>
                  </a:txBody>
                  <a:tcPr/>
                </a:tc>
                <a:extLst>
                  <a:ext uri="{0D108BD9-81ED-4DB2-BD59-A6C34878D82A}">
                    <a16:rowId xmlns:a16="http://schemas.microsoft.com/office/drawing/2014/main" val="26852607"/>
                  </a:ext>
                </a:extLst>
              </a:tr>
              <a:tr h="226074">
                <a:tc>
                  <a:txBody>
                    <a:bodyPr/>
                    <a:lstStyle/>
                    <a:p>
                      <a:r>
                        <a:rPr lang="en-CA" sz="1100" dirty="0"/>
                        <a:t>Total P (kg/</a:t>
                      </a:r>
                      <a:r>
                        <a:rPr lang="en-CA" sz="1100" dirty="0" err="1"/>
                        <a:t>yr</a:t>
                      </a:r>
                      <a:r>
                        <a:rPr lang="en-CA" sz="1100" dirty="0"/>
                        <a:t>)</a:t>
                      </a:r>
                    </a:p>
                  </a:txBody>
                  <a:tcPr/>
                </a:tc>
                <a:tc>
                  <a:txBody>
                    <a:bodyPr/>
                    <a:lstStyle/>
                    <a:p>
                      <a:r>
                        <a:rPr lang="en-CA" sz="1100" dirty="0"/>
                        <a:t>-3,521</a:t>
                      </a:r>
                    </a:p>
                  </a:txBody>
                  <a:tcPr/>
                </a:tc>
                <a:extLst>
                  <a:ext uri="{0D108BD9-81ED-4DB2-BD59-A6C34878D82A}">
                    <a16:rowId xmlns:a16="http://schemas.microsoft.com/office/drawing/2014/main" val="2389618606"/>
                  </a:ext>
                </a:extLst>
              </a:tr>
              <a:tr h="283262">
                <a:tc>
                  <a:txBody>
                    <a:bodyPr/>
                    <a:lstStyle/>
                    <a:p>
                      <a:r>
                        <a:rPr lang="en-CA" sz="1100" dirty="0"/>
                        <a:t>Carbon (ton/</a:t>
                      </a:r>
                      <a:r>
                        <a:rPr lang="en-CA" sz="1100" dirty="0" err="1"/>
                        <a:t>yr</a:t>
                      </a:r>
                      <a:r>
                        <a:rPr lang="en-CA" sz="1100" dirty="0"/>
                        <a:t>)</a:t>
                      </a:r>
                    </a:p>
                  </a:txBody>
                  <a:tcPr/>
                </a:tc>
                <a:tc>
                  <a:txBody>
                    <a:bodyPr/>
                    <a:lstStyle/>
                    <a:p>
                      <a:r>
                        <a:rPr lang="en-CA" sz="1100" dirty="0"/>
                        <a:t>151</a:t>
                      </a:r>
                    </a:p>
                  </a:txBody>
                  <a:tcPr/>
                </a:tc>
                <a:extLst>
                  <a:ext uri="{0D108BD9-81ED-4DB2-BD59-A6C34878D82A}">
                    <a16:rowId xmlns:a16="http://schemas.microsoft.com/office/drawing/2014/main" val="4184527315"/>
                  </a:ext>
                </a:extLst>
              </a:tr>
              <a:tr h="283262">
                <a:tc>
                  <a:txBody>
                    <a:bodyPr/>
                    <a:lstStyle/>
                    <a:p>
                      <a:r>
                        <a:rPr lang="en-CA" sz="1100" dirty="0"/>
                        <a:t>Flood mitigation</a:t>
                      </a:r>
                    </a:p>
                  </a:txBody>
                  <a:tcPr/>
                </a:tc>
                <a:tc>
                  <a:txBody>
                    <a:bodyPr/>
                    <a:lstStyle/>
                    <a:p>
                      <a:endParaRPr lang="en-CA" sz="1100" dirty="0"/>
                    </a:p>
                  </a:txBody>
                  <a:tcPr/>
                </a:tc>
                <a:extLst>
                  <a:ext uri="{0D108BD9-81ED-4DB2-BD59-A6C34878D82A}">
                    <a16:rowId xmlns:a16="http://schemas.microsoft.com/office/drawing/2014/main" val="4184403665"/>
                  </a:ext>
                </a:extLst>
              </a:tr>
              <a:tr h="283262">
                <a:tc>
                  <a:txBody>
                    <a:bodyPr/>
                    <a:lstStyle/>
                    <a:p>
                      <a:r>
                        <a:rPr lang="en-CA" sz="1100" dirty="0"/>
                        <a:t>Soil water</a:t>
                      </a:r>
                    </a:p>
                  </a:txBody>
                  <a:tcPr/>
                </a:tc>
                <a:tc>
                  <a:txBody>
                    <a:bodyPr/>
                    <a:lstStyle/>
                    <a:p>
                      <a:endParaRPr lang="en-CA" sz="1100" dirty="0"/>
                    </a:p>
                  </a:txBody>
                  <a:tcPr/>
                </a:tc>
                <a:extLst>
                  <a:ext uri="{0D108BD9-81ED-4DB2-BD59-A6C34878D82A}">
                    <a16:rowId xmlns:a16="http://schemas.microsoft.com/office/drawing/2014/main" val="681411932"/>
                  </a:ext>
                </a:extLst>
              </a:tr>
              <a:tr h="226074">
                <a:tc>
                  <a:txBody>
                    <a:bodyPr/>
                    <a:lstStyle/>
                    <a:p>
                      <a:r>
                        <a:rPr lang="en-CA" sz="1100" dirty="0"/>
                        <a:t>…</a:t>
                      </a:r>
                    </a:p>
                  </a:txBody>
                  <a:tcPr/>
                </a:tc>
                <a:tc>
                  <a:txBody>
                    <a:bodyPr/>
                    <a:lstStyle/>
                    <a:p>
                      <a:endParaRPr lang="en-CA" sz="1100" dirty="0"/>
                    </a:p>
                  </a:txBody>
                  <a:tcPr/>
                </a:tc>
                <a:extLst>
                  <a:ext uri="{0D108BD9-81ED-4DB2-BD59-A6C34878D82A}">
                    <a16:rowId xmlns:a16="http://schemas.microsoft.com/office/drawing/2014/main" val="3126457140"/>
                  </a:ext>
                </a:extLst>
              </a:tr>
            </a:tbl>
          </a:graphicData>
        </a:graphic>
      </p:graphicFrame>
      <p:graphicFrame>
        <p:nvGraphicFramePr>
          <p:cNvPr id="106" name="Table 105">
            <a:extLst>
              <a:ext uri="{FF2B5EF4-FFF2-40B4-BE49-F238E27FC236}">
                <a16:creationId xmlns:a16="http://schemas.microsoft.com/office/drawing/2014/main" id="{E7A295FD-AB3A-4C2F-9484-23B44988F8D2}"/>
              </a:ext>
            </a:extLst>
          </p:cNvPr>
          <p:cNvGraphicFramePr>
            <a:graphicFrameLocks noGrp="1"/>
          </p:cNvGraphicFramePr>
          <p:nvPr>
            <p:extLst>
              <p:ext uri="{D42A27DB-BD31-4B8C-83A1-F6EECF244321}">
                <p14:modId xmlns:p14="http://schemas.microsoft.com/office/powerpoint/2010/main" val="1271671088"/>
              </p:ext>
            </p:extLst>
          </p:nvPr>
        </p:nvGraphicFramePr>
        <p:xfrm>
          <a:off x="9491791" y="2432525"/>
          <a:ext cx="1913287" cy="1173480"/>
        </p:xfrm>
        <a:graphic>
          <a:graphicData uri="http://schemas.openxmlformats.org/drawingml/2006/table">
            <a:tbl>
              <a:tblPr firstRow="1" bandRow="1">
                <a:tableStyleId>{5C22544A-7EE6-4342-B048-85BDC9FD1C3A}</a:tableStyleId>
              </a:tblPr>
              <a:tblGrid>
                <a:gridCol w="1242884">
                  <a:extLst>
                    <a:ext uri="{9D8B030D-6E8A-4147-A177-3AD203B41FA5}">
                      <a16:colId xmlns:a16="http://schemas.microsoft.com/office/drawing/2014/main" val="4226717433"/>
                    </a:ext>
                  </a:extLst>
                </a:gridCol>
                <a:gridCol w="670403">
                  <a:extLst>
                    <a:ext uri="{9D8B030D-6E8A-4147-A177-3AD203B41FA5}">
                      <a16:colId xmlns:a16="http://schemas.microsoft.com/office/drawing/2014/main" val="2569481145"/>
                    </a:ext>
                  </a:extLst>
                </a:gridCol>
              </a:tblGrid>
              <a:tr h="236925">
                <a:tc>
                  <a:txBody>
                    <a:bodyPr/>
                    <a:lstStyle/>
                    <a:p>
                      <a:r>
                        <a:rPr lang="en-CA" sz="1100" dirty="0"/>
                        <a:t>Item</a:t>
                      </a:r>
                    </a:p>
                  </a:txBody>
                  <a:tcPr/>
                </a:tc>
                <a:tc>
                  <a:txBody>
                    <a:bodyPr/>
                    <a:lstStyle/>
                    <a:p>
                      <a:r>
                        <a:rPr lang="en-CA" sz="1100" dirty="0"/>
                        <a:t>Value</a:t>
                      </a:r>
                    </a:p>
                  </a:txBody>
                  <a:tcPr/>
                </a:tc>
                <a:extLst>
                  <a:ext uri="{0D108BD9-81ED-4DB2-BD59-A6C34878D82A}">
                    <a16:rowId xmlns:a16="http://schemas.microsoft.com/office/drawing/2014/main" val="26852607"/>
                  </a:ext>
                </a:extLst>
              </a:tr>
              <a:tr h="271116">
                <a:tc>
                  <a:txBody>
                    <a:bodyPr/>
                    <a:lstStyle/>
                    <a:p>
                      <a:r>
                        <a:rPr lang="en-CA" sz="1050" dirty="0"/>
                        <a:t>Cover crop area (ha)</a:t>
                      </a:r>
                    </a:p>
                  </a:txBody>
                  <a:tcPr/>
                </a:tc>
                <a:tc>
                  <a:txBody>
                    <a:bodyPr/>
                    <a:lstStyle/>
                    <a:p>
                      <a:r>
                        <a:rPr lang="en-CA" sz="1050" dirty="0"/>
                        <a:t>132</a:t>
                      </a:r>
                    </a:p>
                  </a:txBody>
                  <a:tcPr/>
                </a:tc>
                <a:extLst>
                  <a:ext uri="{0D108BD9-81ED-4DB2-BD59-A6C34878D82A}">
                    <a16:rowId xmlns:a16="http://schemas.microsoft.com/office/drawing/2014/main" val="4184527315"/>
                  </a:ext>
                </a:extLst>
              </a:tr>
              <a:tr h="173515">
                <a:tc>
                  <a:txBody>
                    <a:bodyPr/>
                    <a:lstStyle/>
                    <a:p>
                      <a:r>
                        <a:rPr lang="en-CA" sz="1050" dirty="0"/>
                        <a:t>Wetland area (ha)</a:t>
                      </a:r>
                    </a:p>
                  </a:txBody>
                  <a:tcPr/>
                </a:tc>
                <a:tc>
                  <a:txBody>
                    <a:bodyPr/>
                    <a:lstStyle/>
                    <a:p>
                      <a:r>
                        <a:rPr lang="en-CA" sz="1050" dirty="0"/>
                        <a:t>15</a:t>
                      </a:r>
                    </a:p>
                  </a:txBody>
                  <a:tcPr/>
                </a:tc>
                <a:extLst>
                  <a:ext uri="{0D108BD9-81ED-4DB2-BD59-A6C34878D82A}">
                    <a16:rowId xmlns:a16="http://schemas.microsoft.com/office/drawing/2014/main" val="4184403665"/>
                  </a:ext>
                </a:extLst>
              </a:tr>
              <a:tr h="236925">
                <a:tc>
                  <a:txBody>
                    <a:bodyPr/>
                    <a:lstStyle/>
                    <a:p>
                      <a:r>
                        <a:rPr lang="en-CA" sz="1050" dirty="0"/>
                        <a:t>…</a:t>
                      </a:r>
                    </a:p>
                  </a:txBody>
                  <a:tcPr/>
                </a:tc>
                <a:tc>
                  <a:txBody>
                    <a:bodyPr/>
                    <a:lstStyle/>
                    <a:p>
                      <a:endParaRPr lang="en-CA" sz="1050" dirty="0"/>
                    </a:p>
                  </a:txBody>
                  <a:tcPr/>
                </a:tc>
                <a:extLst>
                  <a:ext uri="{0D108BD9-81ED-4DB2-BD59-A6C34878D82A}">
                    <a16:rowId xmlns:a16="http://schemas.microsoft.com/office/drawing/2014/main" val="3126457140"/>
                  </a:ext>
                </a:extLst>
              </a:tr>
            </a:tbl>
          </a:graphicData>
        </a:graphic>
      </p:graphicFrame>
      <p:sp>
        <p:nvSpPr>
          <p:cNvPr id="2" name="Title 1">
            <a:extLst>
              <a:ext uri="{FF2B5EF4-FFF2-40B4-BE49-F238E27FC236}">
                <a16:creationId xmlns:a16="http://schemas.microsoft.com/office/drawing/2014/main" id="{719B0465-3D48-4D10-928A-DE0FEE17305A}"/>
              </a:ext>
            </a:extLst>
          </p:cNvPr>
          <p:cNvSpPr>
            <a:spLocks noGrp="1"/>
          </p:cNvSpPr>
          <p:nvPr>
            <p:ph type="title"/>
          </p:nvPr>
        </p:nvSpPr>
        <p:spPr>
          <a:xfrm>
            <a:off x="838201" y="365125"/>
            <a:ext cx="11080101" cy="1111250"/>
          </a:xfrm>
        </p:spPr>
        <p:txBody>
          <a:bodyPr>
            <a:noAutofit/>
          </a:bodyPr>
          <a:lstStyle/>
          <a:p>
            <a:r>
              <a:rPr lang="en-CA" sz="3600" dirty="0"/>
              <a:t>ESAT Layout (2)</a:t>
            </a:r>
            <a:br>
              <a:rPr lang="en-CA" sz="3600" dirty="0"/>
            </a:br>
            <a:r>
              <a:rPr lang="en-CA" sz="3600" b="1" i="1" dirty="0">
                <a:solidFill>
                  <a:schemeClr val="accent6"/>
                </a:solidFill>
              </a:rPr>
              <a:t>Exploration mode – watershed or farm info</a:t>
            </a:r>
          </a:p>
        </p:txBody>
      </p:sp>
      <p:sp>
        <p:nvSpPr>
          <p:cNvPr id="10" name="TextBox 9">
            <a:extLst>
              <a:ext uri="{FF2B5EF4-FFF2-40B4-BE49-F238E27FC236}">
                <a16:creationId xmlns:a16="http://schemas.microsoft.com/office/drawing/2014/main" id="{49FE5587-7E6B-43F5-935F-73191CB31E37}"/>
              </a:ext>
            </a:extLst>
          </p:cNvPr>
          <p:cNvSpPr txBox="1"/>
          <p:nvPr/>
        </p:nvSpPr>
        <p:spPr>
          <a:xfrm>
            <a:off x="1476398" y="2950432"/>
            <a:ext cx="1284688" cy="27699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sz="1200" dirty="0"/>
              <a:t>BMP Type 1</a:t>
            </a:r>
          </a:p>
        </p:txBody>
      </p:sp>
      <p:sp>
        <p:nvSpPr>
          <p:cNvPr id="11" name="TextBox 10">
            <a:extLst>
              <a:ext uri="{FF2B5EF4-FFF2-40B4-BE49-F238E27FC236}">
                <a16:creationId xmlns:a16="http://schemas.microsoft.com/office/drawing/2014/main" id="{9406B90C-5291-4545-90F5-D01828378584}"/>
              </a:ext>
            </a:extLst>
          </p:cNvPr>
          <p:cNvSpPr txBox="1"/>
          <p:nvPr/>
        </p:nvSpPr>
        <p:spPr>
          <a:xfrm>
            <a:off x="1476396" y="3268008"/>
            <a:ext cx="1412371" cy="276999"/>
          </a:xfrm>
          <a:prstGeom prst="rect">
            <a:avLst/>
          </a:prstGeom>
          <a:noFill/>
        </p:spPr>
        <p:txBody>
          <a:bodyPr wrap="square" rtlCol="0">
            <a:spAutoFit/>
          </a:bodyPr>
          <a:lstStyle/>
          <a:p>
            <a:r>
              <a:rPr lang="en-CA" sz="1200" dirty="0"/>
              <a:t>BMP Type 2</a:t>
            </a:r>
          </a:p>
        </p:txBody>
      </p:sp>
      <p:sp>
        <p:nvSpPr>
          <p:cNvPr id="12" name="TextBox 11">
            <a:extLst>
              <a:ext uri="{FF2B5EF4-FFF2-40B4-BE49-F238E27FC236}">
                <a16:creationId xmlns:a16="http://schemas.microsoft.com/office/drawing/2014/main" id="{91036196-D264-45CE-9730-9F3A32DA5476}"/>
              </a:ext>
            </a:extLst>
          </p:cNvPr>
          <p:cNvSpPr txBox="1"/>
          <p:nvPr/>
        </p:nvSpPr>
        <p:spPr>
          <a:xfrm>
            <a:off x="1476396" y="3585489"/>
            <a:ext cx="1412371" cy="276999"/>
          </a:xfrm>
          <a:prstGeom prst="rect">
            <a:avLst/>
          </a:prstGeom>
          <a:noFill/>
        </p:spPr>
        <p:txBody>
          <a:bodyPr wrap="square" rtlCol="0">
            <a:spAutoFit/>
          </a:bodyPr>
          <a:lstStyle/>
          <a:p>
            <a:r>
              <a:rPr lang="en-CA" sz="1200" dirty="0"/>
              <a:t>BMP Type 3</a:t>
            </a:r>
          </a:p>
        </p:txBody>
      </p:sp>
      <p:sp>
        <p:nvSpPr>
          <p:cNvPr id="13" name="TextBox 12">
            <a:extLst>
              <a:ext uri="{FF2B5EF4-FFF2-40B4-BE49-F238E27FC236}">
                <a16:creationId xmlns:a16="http://schemas.microsoft.com/office/drawing/2014/main" id="{8E1FFC39-D3A0-4234-9CC6-C869F25293D6}"/>
              </a:ext>
            </a:extLst>
          </p:cNvPr>
          <p:cNvSpPr txBox="1"/>
          <p:nvPr/>
        </p:nvSpPr>
        <p:spPr>
          <a:xfrm>
            <a:off x="1038758" y="2322320"/>
            <a:ext cx="1809733" cy="261610"/>
          </a:xfrm>
          <a:prstGeom prst="rect">
            <a:avLst/>
          </a:prstGeom>
          <a:noFill/>
        </p:spPr>
        <p:txBody>
          <a:bodyPr wrap="square" rtlCol="0">
            <a:spAutoFit/>
          </a:bodyPr>
          <a:lstStyle/>
          <a:p>
            <a:r>
              <a:rPr lang="en-CA" sz="1100" dirty="0"/>
              <a:t>Watershed or farmer Name</a:t>
            </a:r>
          </a:p>
        </p:txBody>
      </p:sp>
      <p:cxnSp>
        <p:nvCxnSpPr>
          <p:cNvPr id="15" name="Connector: Elbow 14">
            <a:extLst>
              <a:ext uri="{FF2B5EF4-FFF2-40B4-BE49-F238E27FC236}">
                <a16:creationId xmlns:a16="http://schemas.microsoft.com/office/drawing/2014/main" id="{4CAFBEA0-BC2C-4C37-9F14-472C6CB1AB3E}"/>
              </a:ext>
            </a:extLst>
          </p:cNvPr>
          <p:cNvCxnSpPr>
            <a:cxnSpLocks/>
            <a:endCxn id="10" idx="1"/>
          </p:cNvCxnSpPr>
          <p:nvPr/>
        </p:nvCxnSpPr>
        <p:spPr>
          <a:xfrm rot="16200000" flipH="1">
            <a:off x="1215026" y="2827560"/>
            <a:ext cx="421648" cy="10109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74660BA7-FAF6-4232-9A5E-B78EEF769504}"/>
              </a:ext>
            </a:extLst>
          </p:cNvPr>
          <p:cNvCxnSpPr>
            <a:cxnSpLocks/>
            <a:endCxn id="11" idx="1"/>
          </p:cNvCxnSpPr>
          <p:nvPr/>
        </p:nvCxnSpPr>
        <p:spPr>
          <a:xfrm rot="16200000" flipH="1">
            <a:off x="1143150" y="3073261"/>
            <a:ext cx="563147" cy="10334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966DB6A-03E4-40D5-9BFB-AAA6BED89D89}"/>
              </a:ext>
            </a:extLst>
          </p:cNvPr>
          <p:cNvCxnSpPr>
            <a:cxnSpLocks/>
            <a:endCxn id="12" idx="1"/>
          </p:cNvCxnSpPr>
          <p:nvPr/>
        </p:nvCxnSpPr>
        <p:spPr>
          <a:xfrm rot="16200000" flipH="1">
            <a:off x="941278" y="3188870"/>
            <a:ext cx="966891" cy="10334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6" name="Flowchart: Extract 15">
            <a:extLst>
              <a:ext uri="{FF2B5EF4-FFF2-40B4-BE49-F238E27FC236}">
                <a16:creationId xmlns:a16="http://schemas.microsoft.com/office/drawing/2014/main" id="{9337D849-34B8-4B17-95F2-D16AAD3E4D24}"/>
              </a:ext>
            </a:extLst>
          </p:cNvPr>
          <p:cNvSpPr/>
          <p:nvPr/>
        </p:nvSpPr>
        <p:spPr>
          <a:xfrm rot="5400000">
            <a:off x="2665742" y="4239672"/>
            <a:ext cx="446049" cy="20072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E686D646-B06A-4212-B79B-753EDF1FBD4D}"/>
              </a:ext>
            </a:extLst>
          </p:cNvPr>
          <p:cNvSpPr/>
          <p:nvPr/>
        </p:nvSpPr>
        <p:spPr>
          <a:xfrm>
            <a:off x="8961980" y="4155899"/>
            <a:ext cx="190935" cy="462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t>
            </a:r>
          </a:p>
          <a:p>
            <a:pPr algn="ctr"/>
            <a:endParaRPr lang="en-CA" dirty="0"/>
          </a:p>
          <a:p>
            <a:pPr algn="ctr"/>
            <a:r>
              <a:rPr lang="en-CA" dirty="0">
                <a:sym typeface="Symbol" panose="05050102010706020507" pitchFamily="18" charset="2"/>
              </a:rPr>
              <a:t></a:t>
            </a:r>
            <a:endParaRPr lang="en-CA" dirty="0"/>
          </a:p>
        </p:txBody>
      </p:sp>
      <p:pic>
        <p:nvPicPr>
          <p:cNvPr id="23" name="Graphic 22" descr="World">
            <a:extLst>
              <a:ext uri="{FF2B5EF4-FFF2-40B4-BE49-F238E27FC236}">
                <a16:creationId xmlns:a16="http://schemas.microsoft.com/office/drawing/2014/main" id="{9507020A-1811-4735-A2F3-4B68E21537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31955" y="4654040"/>
            <a:ext cx="254612" cy="199051"/>
          </a:xfrm>
          <a:prstGeom prst="rect">
            <a:avLst/>
          </a:prstGeom>
        </p:spPr>
      </p:pic>
      <p:sp>
        <p:nvSpPr>
          <p:cNvPr id="25" name="Freeform: Shape 24">
            <a:extLst>
              <a:ext uri="{FF2B5EF4-FFF2-40B4-BE49-F238E27FC236}">
                <a16:creationId xmlns:a16="http://schemas.microsoft.com/office/drawing/2014/main" id="{7FA3ECCB-EAD4-4CEC-9AA3-23E6992DCE8D}"/>
              </a:ext>
            </a:extLst>
          </p:cNvPr>
          <p:cNvSpPr/>
          <p:nvPr/>
        </p:nvSpPr>
        <p:spPr>
          <a:xfrm>
            <a:off x="4048125" y="2447925"/>
            <a:ext cx="2752164" cy="2309319"/>
          </a:xfrm>
          <a:custGeom>
            <a:avLst/>
            <a:gdLst>
              <a:gd name="connsiteX0" fmla="*/ 2118266 w 3643907"/>
              <a:gd name="connsiteY0" fmla="*/ 87427 h 4033235"/>
              <a:gd name="connsiteX1" fmla="*/ 1691546 w 3643907"/>
              <a:gd name="connsiteY1" fmla="*/ 122261 h 4033235"/>
              <a:gd name="connsiteX2" fmla="*/ 1447706 w 3643907"/>
              <a:gd name="connsiteY2" fmla="*/ 200638 h 4033235"/>
              <a:gd name="connsiteX3" fmla="*/ 1108071 w 3643907"/>
              <a:gd name="connsiteY3" fmla="*/ 305141 h 4033235"/>
              <a:gd name="connsiteX4" fmla="*/ 925191 w 3643907"/>
              <a:gd name="connsiteY4" fmla="*/ 575107 h 4033235"/>
              <a:gd name="connsiteX5" fmla="*/ 925191 w 3643907"/>
              <a:gd name="connsiteY5" fmla="*/ 879907 h 4033235"/>
              <a:gd name="connsiteX6" fmla="*/ 881648 w 3643907"/>
              <a:gd name="connsiteY6" fmla="*/ 1263084 h 4033235"/>
              <a:gd name="connsiteX7" fmla="*/ 794563 w 3643907"/>
              <a:gd name="connsiteY7" fmla="*/ 1332752 h 4033235"/>
              <a:gd name="connsiteX8" fmla="*/ 585557 w 3643907"/>
              <a:gd name="connsiteY8" fmla="*/ 1393712 h 4033235"/>
              <a:gd name="connsiteX9" fmla="*/ 454928 w 3643907"/>
              <a:gd name="connsiteY9" fmla="*/ 1524341 h 4033235"/>
              <a:gd name="connsiteX10" fmla="*/ 385260 w 3643907"/>
              <a:gd name="connsiteY10" fmla="*/ 1715930 h 4033235"/>
              <a:gd name="connsiteX11" fmla="*/ 428803 w 3643907"/>
              <a:gd name="connsiteY11" fmla="*/ 2064272 h 4033235"/>
              <a:gd name="connsiteX12" fmla="*/ 515888 w 3643907"/>
              <a:gd name="connsiteY12" fmla="*/ 2203610 h 4033235"/>
              <a:gd name="connsiteX13" fmla="*/ 838106 w 3643907"/>
              <a:gd name="connsiteY13" fmla="*/ 2395198 h 4033235"/>
              <a:gd name="connsiteX14" fmla="*/ 1020986 w 3643907"/>
              <a:gd name="connsiteY14" fmla="*/ 2560661 h 4033235"/>
              <a:gd name="connsiteX15" fmla="*/ 1055820 w 3643907"/>
              <a:gd name="connsiteY15" fmla="*/ 2708707 h 4033235"/>
              <a:gd name="connsiteX16" fmla="*/ 1038403 w 3643907"/>
              <a:gd name="connsiteY16" fmla="*/ 2865461 h 4033235"/>
              <a:gd name="connsiteX17" fmla="*/ 751020 w 3643907"/>
              <a:gd name="connsiteY17" fmla="*/ 3118010 h 4033235"/>
              <a:gd name="connsiteX18" fmla="*/ 454928 w 3643907"/>
              <a:gd name="connsiteY18" fmla="*/ 3318307 h 4033235"/>
              <a:gd name="connsiteX19" fmla="*/ 176254 w 3643907"/>
              <a:gd name="connsiteY19" fmla="*/ 3466352 h 4033235"/>
              <a:gd name="connsiteX20" fmla="*/ 89168 w 3643907"/>
              <a:gd name="connsiteY20" fmla="*/ 3596981 h 4033235"/>
              <a:gd name="connsiteX21" fmla="*/ 36917 w 3643907"/>
              <a:gd name="connsiteY21" fmla="*/ 3823404 h 4033235"/>
              <a:gd name="connsiteX22" fmla="*/ 97877 w 3643907"/>
              <a:gd name="connsiteY22" fmla="*/ 3971450 h 4033235"/>
              <a:gd name="connsiteX23" fmla="*/ 1099363 w 3643907"/>
              <a:gd name="connsiteY23" fmla="*/ 4032410 h 4033235"/>
              <a:gd name="connsiteX24" fmla="*/ 1648003 w 3643907"/>
              <a:gd name="connsiteY24" fmla="*/ 3997575 h 4033235"/>
              <a:gd name="connsiteX25" fmla="*/ 2248894 w 3643907"/>
              <a:gd name="connsiteY25" fmla="*/ 3875655 h 4033235"/>
              <a:gd name="connsiteX26" fmla="*/ 2562403 w 3643907"/>
              <a:gd name="connsiteY26" fmla="*/ 3605690 h 4033235"/>
              <a:gd name="connsiteX27" fmla="*/ 3137168 w 3643907"/>
              <a:gd name="connsiteY27" fmla="*/ 3248638 h 4033235"/>
              <a:gd name="connsiteX28" fmla="*/ 3407134 w 3643907"/>
              <a:gd name="connsiteY28" fmla="*/ 2734832 h 4033235"/>
              <a:gd name="connsiteX29" fmla="*/ 3642266 w 3643907"/>
              <a:gd name="connsiteY29" fmla="*/ 2116524 h 4033235"/>
              <a:gd name="connsiteX30" fmla="*/ 3502928 w 3643907"/>
              <a:gd name="connsiteY30" fmla="*/ 1637552 h 4033235"/>
              <a:gd name="connsiteX31" fmla="*/ 3337466 w 3643907"/>
              <a:gd name="connsiteY31" fmla="*/ 1210832 h 4033235"/>
              <a:gd name="connsiteX32" fmla="*/ 3598723 w 3643907"/>
              <a:gd name="connsiteY32" fmla="*/ 827655 h 4033235"/>
              <a:gd name="connsiteX33" fmla="*/ 3520346 w 3643907"/>
              <a:gd name="connsiteY33" fmla="*/ 322558 h 4033235"/>
              <a:gd name="connsiteX34" fmla="*/ 3172003 w 3643907"/>
              <a:gd name="connsiteY34" fmla="*/ 87427 h 4033235"/>
              <a:gd name="connsiteX35" fmla="*/ 2423066 w 3643907"/>
              <a:gd name="connsiteY35" fmla="*/ 341 h 4033235"/>
              <a:gd name="connsiteX36" fmla="*/ 2118266 w 3643907"/>
              <a:gd name="connsiteY36" fmla="*/ 87427 h 4033235"/>
              <a:gd name="connsiteX0" fmla="*/ 2093566 w 3619207"/>
              <a:gd name="connsiteY0" fmla="*/ 87427 h 4054379"/>
              <a:gd name="connsiteX1" fmla="*/ 1666846 w 3619207"/>
              <a:gd name="connsiteY1" fmla="*/ 122261 h 4054379"/>
              <a:gd name="connsiteX2" fmla="*/ 1423006 w 3619207"/>
              <a:gd name="connsiteY2" fmla="*/ 200638 h 4054379"/>
              <a:gd name="connsiteX3" fmla="*/ 1083371 w 3619207"/>
              <a:gd name="connsiteY3" fmla="*/ 305141 h 4054379"/>
              <a:gd name="connsiteX4" fmla="*/ 900491 w 3619207"/>
              <a:gd name="connsiteY4" fmla="*/ 575107 h 4054379"/>
              <a:gd name="connsiteX5" fmla="*/ 900491 w 3619207"/>
              <a:gd name="connsiteY5" fmla="*/ 879907 h 4054379"/>
              <a:gd name="connsiteX6" fmla="*/ 856948 w 3619207"/>
              <a:gd name="connsiteY6" fmla="*/ 1263084 h 4054379"/>
              <a:gd name="connsiteX7" fmla="*/ 769863 w 3619207"/>
              <a:gd name="connsiteY7" fmla="*/ 1332752 h 4054379"/>
              <a:gd name="connsiteX8" fmla="*/ 560857 w 3619207"/>
              <a:gd name="connsiteY8" fmla="*/ 1393712 h 4054379"/>
              <a:gd name="connsiteX9" fmla="*/ 430228 w 3619207"/>
              <a:gd name="connsiteY9" fmla="*/ 1524341 h 4054379"/>
              <a:gd name="connsiteX10" fmla="*/ 360560 w 3619207"/>
              <a:gd name="connsiteY10" fmla="*/ 1715930 h 4054379"/>
              <a:gd name="connsiteX11" fmla="*/ 404103 w 3619207"/>
              <a:gd name="connsiteY11" fmla="*/ 2064272 h 4054379"/>
              <a:gd name="connsiteX12" fmla="*/ 491188 w 3619207"/>
              <a:gd name="connsiteY12" fmla="*/ 2203610 h 4054379"/>
              <a:gd name="connsiteX13" fmla="*/ 813406 w 3619207"/>
              <a:gd name="connsiteY13" fmla="*/ 2395198 h 4054379"/>
              <a:gd name="connsiteX14" fmla="*/ 996286 w 3619207"/>
              <a:gd name="connsiteY14" fmla="*/ 2560661 h 4054379"/>
              <a:gd name="connsiteX15" fmla="*/ 1031120 w 3619207"/>
              <a:gd name="connsiteY15" fmla="*/ 2708707 h 4054379"/>
              <a:gd name="connsiteX16" fmla="*/ 1013703 w 3619207"/>
              <a:gd name="connsiteY16" fmla="*/ 2865461 h 4054379"/>
              <a:gd name="connsiteX17" fmla="*/ 726320 w 3619207"/>
              <a:gd name="connsiteY17" fmla="*/ 3118010 h 4054379"/>
              <a:gd name="connsiteX18" fmla="*/ 430228 w 3619207"/>
              <a:gd name="connsiteY18" fmla="*/ 3318307 h 4054379"/>
              <a:gd name="connsiteX19" fmla="*/ 151554 w 3619207"/>
              <a:gd name="connsiteY19" fmla="*/ 3466352 h 4054379"/>
              <a:gd name="connsiteX20" fmla="*/ 64468 w 3619207"/>
              <a:gd name="connsiteY20" fmla="*/ 3596981 h 4054379"/>
              <a:gd name="connsiteX21" fmla="*/ 12217 w 3619207"/>
              <a:gd name="connsiteY21" fmla="*/ 3823404 h 4054379"/>
              <a:gd name="connsiteX22" fmla="*/ 114751 w 3619207"/>
              <a:gd name="connsiteY22" fmla="*/ 4039081 h 4054379"/>
              <a:gd name="connsiteX23" fmla="*/ 1074663 w 3619207"/>
              <a:gd name="connsiteY23" fmla="*/ 4032410 h 4054379"/>
              <a:gd name="connsiteX24" fmla="*/ 1623303 w 3619207"/>
              <a:gd name="connsiteY24" fmla="*/ 3997575 h 4054379"/>
              <a:gd name="connsiteX25" fmla="*/ 2224194 w 3619207"/>
              <a:gd name="connsiteY25" fmla="*/ 3875655 h 4054379"/>
              <a:gd name="connsiteX26" fmla="*/ 2537703 w 3619207"/>
              <a:gd name="connsiteY26" fmla="*/ 3605690 h 4054379"/>
              <a:gd name="connsiteX27" fmla="*/ 3112468 w 3619207"/>
              <a:gd name="connsiteY27" fmla="*/ 3248638 h 4054379"/>
              <a:gd name="connsiteX28" fmla="*/ 3382434 w 3619207"/>
              <a:gd name="connsiteY28" fmla="*/ 2734832 h 4054379"/>
              <a:gd name="connsiteX29" fmla="*/ 3617566 w 3619207"/>
              <a:gd name="connsiteY29" fmla="*/ 2116524 h 4054379"/>
              <a:gd name="connsiteX30" fmla="*/ 3478228 w 3619207"/>
              <a:gd name="connsiteY30" fmla="*/ 1637552 h 4054379"/>
              <a:gd name="connsiteX31" fmla="*/ 3312766 w 3619207"/>
              <a:gd name="connsiteY31" fmla="*/ 1210832 h 4054379"/>
              <a:gd name="connsiteX32" fmla="*/ 3574023 w 3619207"/>
              <a:gd name="connsiteY32" fmla="*/ 827655 h 4054379"/>
              <a:gd name="connsiteX33" fmla="*/ 3495646 w 3619207"/>
              <a:gd name="connsiteY33" fmla="*/ 322558 h 4054379"/>
              <a:gd name="connsiteX34" fmla="*/ 3147303 w 3619207"/>
              <a:gd name="connsiteY34" fmla="*/ 87427 h 4054379"/>
              <a:gd name="connsiteX35" fmla="*/ 2398366 w 3619207"/>
              <a:gd name="connsiteY35" fmla="*/ 341 h 4054379"/>
              <a:gd name="connsiteX36" fmla="*/ 2093566 w 3619207"/>
              <a:gd name="connsiteY36" fmla="*/ 87427 h 4054379"/>
              <a:gd name="connsiteX0" fmla="*/ 2093566 w 3618850"/>
              <a:gd name="connsiteY0" fmla="*/ 87427 h 4054379"/>
              <a:gd name="connsiteX1" fmla="*/ 1666846 w 3618850"/>
              <a:gd name="connsiteY1" fmla="*/ 122261 h 4054379"/>
              <a:gd name="connsiteX2" fmla="*/ 1423006 w 3618850"/>
              <a:gd name="connsiteY2" fmla="*/ 200638 h 4054379"/>
              <a:gd name="connsiteX3" fmla="*/ 1083371 w 3618850"/>
              <a:gd name="connsiteY3" fmla="*/ 305141 h 4054379"/>
              <a:gd name="connsiteX4" fmla="*/ 900491 w 3618850"/>
              <a:gd name="connsiteY4" fmla="*/ 575107 h 4054379"/>
              <a:gd name="connsiteX5" fmla="*/ 900491 w 3618850"/>
              <a:gd name="connsiteY5" fmla="*/ 879907 h 4054379"/>
              <a:gd name="connsiteX6" fmla="*/ 856948 w 3618850"/>
              <a:gd name="connsiteY6" fmla="*/ 1263084 h 4054379"/>
              <a:gd name="connsiteX7" fmla="*/ 769863 w 3618850"/>
              <a:gd name="connsiteY7" fmla="*/ 1332752 h 4054379"/>
              <a:gd name="connsiteX8" fmla="*/ 560857 w 3618850"/>
              <a:gd name="connsiteY8" fmla="*/ 1393712 h 4054379"/>
              <a:gd name="connsiteX9" fmla="*/ 430228 w 3618850"/>
              <a:gd name="connsiteY9" fmla="*/ 1524341 h 4054379"/>
              <a:gd name="connsiteX10" fmla="*/ 360560 w 3618850"/>
              <a:gd name="connsiteY10" fmla="*/ 1715930 h 4054379"/>
              <a:gd name="connsiteX11" fmla="*/ 404103 w 3618850"/>
              <a:gd name="connsiteY11" fmla="*/ 2064272 h 4054379"/>
              <a:gd name="connsiteX12" fmla="*/ 491188 w 3618850"/>
              <a:gd name="connsiteY12" fmla="*/ 2203610 h 4054379"/>
              <a:gd name="connsiteX13" fmla="*/ 813406 w 3618850"/>
              <a:gd name="connsiteY13" fmla="*/ 2395198 h 4054379"/>
              <a:gd name="connsiteX14" fmla="*/ 996286 w 3618850"/>
              <a:gd name="connsiteY14" fmla="*/ 2560661 h 4054379"/>
              <a:gd name="connsiteX15" fmla="*/ 1031120 w 3618850"/>
              <a:gd name="connsiteY15" fmla="*/ 2708707 h 4054379"/>
              <a:gd name="connsiteX16" fmla="*/ 1013703 w 3618850"/>
              <a:gd name="connsiteY16" fmla="*/ 2865461 h 4054379"/>
              <a:gd name="connsiteX17" fmla="*/ 726320 w 3618850"/>
              <a:gd name="connsiteY17" fmla="*/ 3118010 h 4054379"/>
              <a:gd name="connsiteX18" fmla="*/ 430228 w 3618850"/>
              <a:gd name="connsiteY18" fmla="*/ 3318307 h 4054379"/>
              <a:gd name="connsiteX19" fmla="*/ 151554 w 3618850"/>
              <a:gd name="connsiteY19" fmla="*/ 3466352 h 4054379"/>
              <a:gd name="connsiteX20" fmla="*/ 64468 w 3618850"/>
              <a:gd name="connsiteY20" fmla="*/ 3596981 h 4054379"/>
              <a:gd name="connsiteX21" fmla="*/ 12217 w 3618850"/>
              <a:gd name="connsiteY21" fmla="*/ 3823404 h 4054379"/>
              <a:gd name="connsiteX22" fmla="*/ 114751 w 3618850"/>
              <a:gd name="connsiteY22" fmla="*/ 4039081 h 4054379"/>
              <a:gd name="connsiteX23" fmla="*/ 1074663 w 3618850"/>
              <a:gd name="connsiteY23" fmla="*/ 4032410 h 4054379"/>
              <a:gd name="connsiteX24" fmla="*/ 1623303 w 3618850"/>
              <a:gd name="connsiteY24" fmla="*/ 3997575 h 4054379"/>
              <a:gd name="connsiteX25" fmla="*/ 2224194 w 3618850"/>
              <a:gd name="connsiteY25" fmla="*/ 3875655 h 4054379"/>
              <a:gd name="connsiteX26" fmla="*/ 2537703 w 3618850"/>
              <a:gd name="connsiteY26" fmla="*/ 3605690 h 4054379"/>
              <a:gd name="connsiteX27" fmla="*/ 3112468 w 3618850"/>
              <a:gd name="connsiteY27" fmla="*/ 3248638 h 4054379"/>
              <a:gd name="connsiteX28" fmla="*/ 3382434 w 3618850"/>
              <a:gd name="connsiteY28" fmla="*/ 2734832 h 4054379"/>
              <a:gd name="connsiteX29" fmla="*/ 3617566 w 3618850"/>
              <a:gd name="connsiteY29" fmla="*/ 2116524 h 4054379"/>
              <a:gd name="connsiteX30" fmla="*/ 3478228 w 3618850"/>
              <a:gd name="connsiteY30" fmla="*/ 1637552 h 4054379"/>
              <a:gd name="connsiteX31" fmla="*/ 3512323 w 3618850"/>
              <a:gd name="connsiteY31" fmla="*/ 1219287 h 4054379"/>
              <a:gd name="connsiteX32" fmla="*/ 3574023 w 3618850"/>
              <a:gd name="connsiteY32" fmla="*/ 827655 h 4054379"/>
              <a:gd name="connsiteX33" fmla="*/ 3495646 w 3618850"/>
              <a:gd name="connsiteY33" fmla="*/ 322558 h 4054379"/>
              <a:gd name="connsiteX34" fmla="*/ 3147303 w 3618850"/>
              <a:gd name="connsiteY34" fmla="*/ 87427 h 4054379"/>
              <a:gd name="connsiteX35" fmla="*/ 2398366 w 3618850"/>
              <a:gd name="connsiteY35" fmla="*/ 341 h 4054379"/>
              <a:gd name="connsiteX36" fmla="*/ 2093566 w 3618850"/>
              <a:gd name="connsiteY36" fmla="*/ 87427 h 4054379"/>
              <a:gd name="connsiteX0" fmla="*/ 2093566 w 3715411"/>
              <a:gd name="connsiteY0" fmla="*/ 87427 h 4054379"/>
              <a:gd name="connsiteX1" fmla="*/ 1666846 w 3715411"/>
              <a:gd name="connsiteY1" fmla="*/ 122261 h 4054379"/>
              <a:gd name="connsiteX2" fmla="*/ 1423006 w 3715411"/>
              <a:gd name="connsiteY2" fmla="*/ 200638 h 4054379"/>
              <a:gd name="connsiteX3" fmla="*/ 1083371 w 3715411"/>
              <a:gd name="connsiteY3" fmla="*/ 305141 h 4054379"/>
              <a:gd name="connsiteX4" fmla="*/ 900491 w 3715411"/>
              <a:gd name="connsiteY4" fmla="*/ 575107 h 4054379"/>
              <a:gd name="connsiteX5" fmla="*/ 900491 w 3715411"/>
              <a:gd name="connsiteY5" fmla="*/ 879907 h 4054379"/>
              <a:gd name="connsiteX6" fmla="*/ 856948 w 3715411"/>
              <a:gd name="connsiteY6" fmla="*/ 1263084 h 4054379"/>
              <a:gd name="connsiteX7" fmla="*/ 769863 w 3715411"/>
              <a:gd name="connsiteY7" fmla="*/ 1332752 h 4054379"/>
              <a:gd name="connsiteX8" fmla="*/ 560857 w 3715411"/>
              <a:gd name="connsiteY8" fmla="*/ 1393712 h 4054379"/>
              <a:gd name="connsiteX9" fmla="*/ 430228 w 3715411"/>
              <a:gd name="connsiteY9" fmla="*/ 1524341 h 4054379"/>
              <a:gd name="connsiteX10" fmla="*/ 360560 w 3715411"/>
              <a:gd name="connsiteY10" fmla="*/ 1715930 h 4054379"/>
              <a:gd name="connsiteX11" fmla="*/ 404103 w 3715411"/>
              <a:gd name="connsiteY11" fmla="*/ 2064272 h 4054379"/>
              <a:gd name="connsiteX12" fmla="*/ 491188 w 3715411"/>
              <a:gd name="connsiteY12" fmla="*/ 2203610 h 4054379"/>
              <a:gd name="connsiteX13" fmla="*/ 813406 w 3715411"/>
              <a:gd name="connsiteY13" fmla="*/ 2395198 h 4054379"/>
              <a:gd name="connsiteX14" fmla="*/ 996286 w 3715411"/>
              <a:gd name="connsiteY14" fmla="*/ 2560661 h 4054379"/>
              <a:gd name="connsiteX15" fmla="*/ 1031120 w 3715411"/>
              <a:gd name="connsiteY15" fmla="*/ 2708707 h 4054379"/>
              <a:gd name="connsiteX16" fmla="*/ 1013703 w 3715411"/>
              <a:gd name="connsiteY16" fmla="*/ 2865461 h 4054379"/>
              <a:gd name="connsiteX17" fmla="*/ 726320 w 3715411"/>
              <a:gd name="connsiteY17" fmla="*/ 3118010 h 4054379"/>
              <a:gd name="connsiteX18" fmla="*/ 430228 w 3715411"/>
              <a:gd name="connsiteY18" fmla="*/ 3318307 h 4054379"/>
              <a:gd name="connsiteX19" fmla="*/ 151554 w 3715411"/>
              <a:gd name="connsiteY19" fmla="*/ 3466352 h 4054379"/>
              <a:gd name="connsiteX20" fmla="*/ 64468 w 3715411"/>
              <a:gd name="connsiteY20" fmla="*/ 3596981 h 4054379"/>
              <a:gd name="connsiteX21" fmla="*/ 12217 w 3715411"/>
              <a:gd name="connsiteY21" fmla="*/ 3823404 h 4054379"/>
              <a:gd name="connsiteX22" fmla="*/ 114751 w 3715411"/>
              <a:gd name="connsiteY22" fmla="*/ 4039081 h 4054379"/>
              <a:gd name="connsiteX23" fmla="*/ 1074663 w 3715411"/>
              <a:gd name="connsiteY23" fmla="*/ 4032410 h 4054379"/>
              <a:gd name="connsiteX24" fmla="*/ 1623303 w 3715411"/>
              <a:gd name="connsiteY24" fmla="*/ 3997575 h 4054379"/>
              <a:gd name="connsiteX25" fmla="*/ 2224194 w 3715411"/>
              <a:gd name="connsiteY25" fmla="*/ 3875655 h 4054379"/>
              <a:gd name="connsiteX26" fmla="*/ 2537703 w 3715411"/>
              <a:gd name="connsiteY26" fmla="*/ 3605690 h 4054379"/>
              <a:gd name="connsiteX27" fmla="*/ 3112468 w 3715411"/>
              <a:gd name="connsiteY27" fmla="*/ 3248638 h 4054379"/>
              <a:gd name="connsiteX28" fmla="*/ 3382434 w 3715411"/>
              <a:gd name="connsiteY28" fmla="*/ 2734832 h 4054379"/>
              <a:gd name="connsiteX29" fmla="*/ 3617566 w 3715411"/>
              <a:gd name="connsiteY29" fmla="*/ 2116524 h 4054379"/>
              <a:gd name="connsiteX30" fmla="*/ 3478228 w 3715411"/>
              <a:gd name="connsiteY30" fmla="*/ 1637552 h 4054379"/>
              <a:gd name="connsiteX31" fmla="*/ 3512323 w 3715411"/>
              <a:gd name="connsiteY31" fmla="*/ 1219287 h 4054379"/>
              <a:gd name="connsiteX32" fmla="*/ 3715377 w 3715411"/>
              <a:gd name="connsiteY32" fmla="*/ 785386 h 4054379"/>
              <a:gd name="connsiteX33" fmla="*/ 3495646 w 3715411"/>
              <a:gd name="connsiteY33" fmla="*/ 322558 h 4054379"/>
              <a:gd name="connsiteX34" fmla="*/ 3147303 w 3715411"/>
              <a:gd name="connsiteY34" fmla="*/ 87427 h 4054379"/>
              <a:gd name="connsiteX35" fmla="*/ 2398366 w 3715411"/>
              <a:gd name="connsiteY35" fmla="*/ 341 h 4054379"/>
              <a:gd name="connsiteX36" fmla="*/ 2093566 w 3715411"/>
              <a:gd name="connsiteY36" fmla="*/ 87427 h 4054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715411" h="4054379">
                <a:moveTo>
                  <a:pt x="2093566" y="87427"/>
                </a:moveTo>
                <a:cubicBezTo>
                  <a:pt x="1971646" y="107747"/>
                  <a:pt x="1778606" y="103393"/>
                  <a:pt x="1666846" y="122261"/>
                </a:cubicBezTo>
                <a:cubicBezTo>
                  <a:pt x="1555086" y="141129"/>
                  <a:pt x="1423006" y="200638"/>
                  <a:pt x="1423006" y="200638"/>
                </a:cubicBezTo>
                <a:cubicBezTo>
                  <a:pt x="1325760" y="231118"/>
                  <a:pt x="1170457" y="242729"/>
                  <a:pt x="1083371" y="305141"/>
                </a:cubicBezTo>
                <a:cubicBezTo>
                  <a:pt x="996285" y="367553"/>
                  <a:pt x="930971" y="479313"/>
                  <a:pt x="900491" y="575107"/>
                </a:cubicBezTo>
                <a:cubicBezTo>
                  <a:pt x="870011" y="670901"/>
                  <a:pt x="907748" y="765244"/>
                  <a:pt x="900491" y="879907"/>
                </a:cubicBezTo>
                <a:cubicBezTo>
                  <a:pt x="893234" y="994570"/>
                  <a:pt x="878719" y="1187610"/>
                  <a:pt x="856948" y="1263084"/>
                </a:cubicBezTo>
                <a:cubicBezTo>
                  <a:pt x="835177" y="1338558"/>
                  <a:pt x="819211" y="1310981"/>
                  <a:pt x="769863" y="1332752"/>
                </a:cubicBezTo>
                <a:cubicBezTo>
                  <a:pt x="720515" y="1354523"/>
                  <a:pt x="617463" y="1361781"/>
                  <a:pt x="560857" y="1393712"/>
                </a:cubicBezTo>
                <a:cubicBezTo>
                  <a:pt x="504251" y="1425643"/>
                  <a:pt x="463611" y="1470638"/>
                  <a:pt x="430228" y="1524341"/>
                </a:cubicBezTo>
                <a:cubicBezTo>
                  <a:pt x="396845" y="1578044"/>
                  <a:pt x="364914" y="1625942"/>
                  <a:pt x="360560" y="1715930"/>
                </a:cubicBezTo>
                <a:cubicBezTo>
                  <a:pt x="356206" y="1805919"/>
                  <a:pt x="382332" y="1982992"/>
                  <a:pt x="404103" y="2064272"/>
                </a:cubicBezTo>
                <a:cubicBezTo>
                  <a:pt x="425874" y="2145552"/>
                  <a:pt x="422971" y="2148456"/>
                  <a:pt x="491188" y="2203610"/>
                </a:cubicBezTo>
                <a:cubicBezTo>
                  <a:pt x="559405" y="2258764"/>
                  <a:pt x="729223" y="2335690"/>
                  <a:pt x="813406" y="2395198"/>
                </a:cubicBezTo>
                <a:cubicBezTo>
                  <a:pt x="897589" y="2454706"/>
                  <a:pt x="960000" y="2508410"/>
                  <a:pt x="996286" y="2560661"/>
                </a:cubicBezTo>
                <a:cubicBezTo>
                  <a:pt x="1032572" y="2612912"/>
                  <a:pt x="1028217" y="2657907"/>
                  <a:pt x="1031120" y="2708707"/>
                </a:cubicBezTo>
                <a:cubicBezTo>
                  <a:pt x="1034023" y="2759507"/>
                  <a:pt x="1064503" y="2797244"/>
                  <a:pt x="1013703" y="2865461"/>
                </a:cubicBezTo>
                <a:cubicBezTo>
                  <a:pt x="962903" y="2933678"/>
                  <a:pt x="823566" y="3042536"/>
                  <a:pt x="726320" y="3118010"/>
                </a:cubicBezTo>
                <a:cubicBezTo>
                  <a:pt x="629074" y="3193484"/>
                  <a:pt x="526022" y="3260250"/>
                  <a:pt x="430228" y="3318307"/>
                </a:cubicBezTo>
                <a:cubicBezTo>
                  <a:pt x="334434" y="3376364"/>
                  <a:pt x="212514" y="3419906"/>
                  <a:pt x="151554" y="3466352"/>
                </a:cubicBezTo>
                <a:cubicBezTo>
                  <a:pt x="90594" y="3512798"/>
                  <a:pt x="87691" y="3537472"/>
                  <a:pt x="64468" y="3596981"/>
                </a:cubicBezTo>
                <a:cubicBezTo>
                  <a:pt x="41245" y="3656490"/>
                  <a:pt x="3837" y="3749721"/>
                  <a:pt x="12217" y="3823404"/>
                </a:cubicBezTo>
                <a:cubicBezTo>
                  <a:pt x="20597" y="3897087"/>
                  <a:pt x="-62323" y="4004247"/>
                  <a:pt x="114751" y="4039081"/>
                </a:cubicBezTo>
                <a:cubicBezTo>
                  <a:pt x="291825" y="4073915"/>
                  <a:pt x="823238" y="4039328"/>
                  <a:pt x="1074663" y="4032410"/>
                </a:cubicBezTo>
                <a:cubicBezTo>
                  <a:pt x="1326088" y="4025492"/>
                  <a:pt x="1431715" y="4023701"/>
                  <a:pt x="1623303" y="3997575"/>
                </a:cubicBezTo>
                <a:cubicBezTo>
                  <a:pt x="1814891" y="3971449"/>
                  <a:pt x="2071794" y="3940969"/>
                  <a:pt x="2224194" y="3875655"/>
                </a:cubicBezTo>
                <a:cubicBezTo>
                  <a:pt x="2376594" y="3810341"/>
                  <a:pt x="2389657" y="3710193"/>
                  <a:pt x="2537703" y="3605690"/>
                </a:cubicBezTo>
                <a:cubicBezTo>
                  <a:pt x="2685749" y="3501187"/>
                  <a:pt x="2971679" y="3393781"/>
                  <a:pt x="3112468" y="3248638"/>
                </a:cubicBezTo>
                <a:cubicBezTo>
                  <a:pt x="3253257" y="3103495"/>
                  <a:pt x="3298251" y="2923518"/>
                  <a:pt x="3382434" y="2734832"/>
                </a:cubicBezTo>
                <a:cubicBezTo>
                  <a:pt x="3466617" y="2546146"/>
                  <a:pt x="3601600" y="2299404"/>
                  <a:pt x="3617566" y="2116524"/>
                </a:cubicBezTo>
                <a:cubicBezTo>
                  <a:pt x="3633532" y="1933644"/>
                  <a:pt x="3495769" y="1787092"/>
                  <a:pt x="3478228" y="1637552"/>
                </a:cubicBezTo>
                <a:cubicBezTo>
                  <a:pt x="3460688" y="1488013"/>
                  <a:pt x="3472798" y="1361315"/>
                  <a:pt x="3512323" y="1219287"/>
                </a:cubicBezTo>
                <a:cubicBezTo>
                  <a:pt x="3551848" y="1077259"/>
                  <a:pt x="3718156" y="934841"/>
                  <a:pt x="3715377" y="785386"/>
                </a:cubicBezTo>
                <a:cubicBezTo>
                  <a:pt x="3712598" y="635931"/>
                  <a:pt x="3590325" y="438885"/>
                  <a:pt x="3495646" y="322558"/>
                </a:cubicBezTo>
                <a:cubicBezTo>
                  <a:pt x="3400967" y="206231"/>
                  <a:pt x="3330183" y="141130"/>
                  <a:pt x="3147303" y="87427"/>
                </a:cubicBezTo>
                <a:cubicBezTo>
                  <a:pt x="2964423" y="33724"/>
                  <a:pt x="2571086" y="-4013"/>
                  <a:pt x="2398366" y="341"/>
                </a:cubicBezTo>
                <a:cubicBezTo>
                  <a:pt x="2225646" y="4695"/>
                  <a:pt x="2215486" y="67107"/>
                  <a:pt x="2093566" y="87427"/>
                </a:cubicBezTo>
                <a:close/>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22" name="Group 21">
            <a:extLst>
              <a:ext uri="{FF2B5EF4-FFF2-40B4-BE49-F238E27FC236}">
                <a16:creationId xmlns:a16="http://schemas.microsoft.com/office/drawing/2014/main" id="{091C559A-AA57-4D8E-92FC-48347B7DCA04}"/>
              </a:ext>
            </a:extLst>
          </p:cNvPr>
          <p:cNvGrpSpPr/>
          <p:nvPr/>
        </p:nvGrpSpPr>
        <p:grpSpPr>
          <a:xfrm>
            <a:off x="4333102" y="2559858"/>
            <a:ext cx="2334331" cy="2027172"/>
            <a:chOff x="4333102" y="2559858"/>
            <a:chExt cx="2334331" cy="2027172"/>
          </a:xfrm>
        </p:grpSpPr>
        <p:sp>
          <p:nvSpPr>
            <p:cNvPr id="26" name="Freeform: Shape 25">
              <a:extLst>
                <a:ext uri="{FF2B5EF4-FFF2-40B4-BE49-F238E27FC236}">
                  <a16:creationId xmlns:a16="http://schemas.microsoft.com/office/drawing/2014/main" id="{63C2930C-9841-4384-A6F7-1099148C4B61}"/>
                </a:ext>
              </a:extLst>
            </p:cNvPr>
            <p:cNvSpPr/>
            <p:nvPr/>
          </p:nvSpPr>
          <p:spPr>
            <a:xfrm>
              <a:off x="4333102" y="2559858"/>
              <a:ext cx="1978110" cy="2027172"/>
            </a:xfrm>
            <a:custGeom>
              <a:avLst/>
              <a:gdLst>
                <a:gd name="connsiteX0" fmla="*/ 0 w 2796880"/>
                <a:gd name="connsiteY0" fmla="*/ 3666309 h 3666309"/>
                <a:gd name="connsiteX1" fmla="*/ 1018903 w 2796880"/>
                <a:gd name="connsiteY1" fmla="*/ 3483429 h 3666309"/>
                <a:gd name="connsiteX2" fmla="*/ 1820091 w 2796880"/>
                <a:gd name="connsiteY2" fmla="*/ 3204755 h 3666309"/>
                <a:gd name="connsiteX3" fmla="*/ 2386149 w 2796880"/>
                <a:gd name="connsiteY3" fmla="*/ 2647406 h 3666309"/>
                <a:gd name="connsiteX4" fmla="*/ 2717074 w 2796880"/>
                <a:gd name="connsiteY4" fmla="*/ 1933303 h 3666309"/>
                <a:gd name="connsiteX5" fmla="*/ 2786743 w 2796880"/>
                <a:gd name="connsiteY5" fmla="*/ 1314995 h 3666309"/>
                <a:gd name="connsiteX6" fmla="*/ 2551611 w 2796880"/>
                <a:gd name="connsiteY6" fmla="*/ 766355 h 3666309"/>
                <a:gd name="connsiteX7" fmla="*/ 1837509 w 2796880"/>
                <a:gd name="connsiteY7" fmla="*/ 365760 h 3666309"/>
                <a:gd name="connsiteX8" fmla="*/ 1419497 w 2796880"/>
                <a:gd name="connsiteY8" fmla="*/ 313509 h 3666309"/>
                <a:gd name="connsiteX9" fmla="*/ 1210491 w 2796880"/>
                <a:gd name="connsiteY9" fmla="*/ 156755 h 3666309"/>
                <a:gd name="connsiteX10" fmla="*/ 1140823 w 2796880"/>
                <a:gd name="connsiteY10" fmla="*/ 0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6880" h="3666309">
                  <a:moveTo>
                    <a:pt x="0" y="3666309"/>
                  </a:moveTo>
                  <a:cubicBezTo>
                    <a:pt x="357777" y="3613332"/>
                    <a:pt x="715555" y="3560355"/>
                    <a:pt x="1018903" y="3483429"/>
                  </a:cubicBezTo>
                  <a:cubicBezTo>
                    <a:pt x="1322251" y="3406503"/>
                    <a:pt x="1592217" y="3344092"/>
                    <a:pt x="1820091" y="3204755"/>
                  </a:cubicBezTo>
                  <a:cubicBezTo>
                    <a:pt x="2047965" y="3065418"/>
                    <a:pt x="2236652" y="2859315"/>
                    <a:pt x="2386149" y="2647406"/>
                  </a:cubicBezTo>
                  <a:cubicBezTo>
                    <a:pt x="2535646" y="2435497"/>
                    <a:pt x="2650308" y="2155371"/>
                    <a:pt x="2717074" y="1933303"/>
                  </a:cubicBezTo>
                  <a:cubicBezTo>
                    <a:pt x="2783840" y="1711234"/>
                    <a:pt x="2814320" y="1509486"/>
                    <a:pt x="2786743" y="1314995"/>
                  </a:cubicBezTo>
                  <a:cubicBezTo>
                    <a:pt x="2759166" y="1120504"/>
                    <a:pt x="2709817" y="924561"/>
                    <a:pt x="2551611" y="766355"/>
                  </a:cubicBezTo>
                  <a:cubicBezTo>
                    <a:pt x="2393405" y="608149"/>
                    <a:pt x="2026195" y="441234"/>
                    <a:pt x="1837509" y="365760"/>
                  </a:cubicBezTo>
                  <a:cubicBezTo>
                    <a:pt x="1648823" y="290286"/>
                    <a:pt x="1524000" y="348343"/>
                    <a:pt x="1419497" y="313509"/>
                  </a:cubicBezTo>
                  <a:cubicBezTo>
                    <a:pt x="1314994" y="278675"/>
                    <a:pt x="1256937" y="209006"/>
                    <a:pt x="1210491" y="156755"/>
                  </a:cubicBezTo>
                  <a:cubicBezTo>
                    <a:pt x="1164045" y="104504"/>
                    <a:pt x="1152434" y="52252"/>
                    <a:pt x="1140823" y="0"/>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7" name="Freeform: Shape 26">
              <a:extLst>
                <a:ext uri="{FF2B5EF4-FFF2-40B4-BE49-F238E27FC236}">
                  <a16:creationId xmlns:a16="http://schemas.microsoft.com/office/drawing/2014/main" id="{BD9891C9-34F5-481D-AA44-7FA79998EBEB}"/>
                </a:ext>
              </a:extLst>
            </p:cNvPr>
            <p:cNvSpPr/>
            <p:nvPr/>
          </p:nvSpPr>
          <p:spPr>
            <a:xfrm>
              <a:off x="4733449" y="2632086"/>
              <a:ext cx="431143" cy="991918"/>
            </a:xfrm>
            <a:custGeom>
              <a:avLst/>
              <a:gdLst>
                <a:gd name="connsiteX0" fmla="*/ 0 w 609600"/>
                <a:gd name="connsiteY0" fmla="*/ 1793966 h 1793966"/>
                <a:gd name="connsiteX1" fmla="*/ 435429 w 609600"/>
                <a:gd name="connsiteY1" fmla="*/ 1402080 h 1793966"/>
                <a:gd name="connsiteX2" fmla="*/ 531223 w 609600"/>
                <a:gd name="connsiteY2" fmla="*/ 940526 h 1793966"/>
                <a:gd name="connsiteX3" fmla="*/ 269966 w 609600"/>
                <a:gd name="connsiteY3" fmla="*/ 452846 h 1793966"/>
                <a:gd name="connsiteX4" fmla="*/ 261257 w 609600"/>
                <a:gd name="connsiteY4" fmla="*/ 174171 h 1793966"/>
                <a:gd name="connsiteX5" fmla="*/ 418012 w 609600"/>
                <a:gd name="connsiteY5" fmla="*/ 60960 h 1793966"/>
                <a:gd name="connsiteX6" fmla="*/ 609600 w 609600"/>
                <a:gd name="connsiteY6" fmla="*/ 0 h 179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1793966">
                  <a:moveTo>
                    <a:pt x="0" y="1793966"/>
                  </a:moveTo>
                  <a:cubicBezTo>
                    <a:pt x="173446" y="1669143"/>
                    <a:pt x="346892" y="1544320"/>
                    <a:pt x="435429" y="1402080"/>
                  </a:cubicBezTo>
                  <a:cubicBezTo>
                    <a:pt x="523966" y="1259840"/>
                    <a:pt x="558800" y="1098732"/>
                    <a:pt x="531223" y="940526"/>
                  </a:cubicBezTo>
                  <a:cubicBezTo>
                    <a:pt x="503646" y="782320"/>
                    <a:pt x="314960" y="580572"/>
                    <a:pt x="269966" y="452846"/>
                  </a:cubicBezTo>
                  <a:cubicBezTo>
                    <a:pt x="224972" y="325120"/>
                    <a:pt x="236583" y="239485"/>
                    <a:pt x="261257" y="174171"/>
                  </a:cubicBezTo>
                  <a:cubicBezTo>
                    <a:pt x="285931" y="108857"/>
                    <a:pt x="359955" y="89988"/>
                    <a:pt x="418012" y="60960"/>
                  </a:cubicBezTo>
                  <a:cubicBezTo>
                    <a:pt x="476069" y="31931"/>
                    <a:pt x="542834" y="15965"/>
                    <a:pt x="609600" y="0"/>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8" name="Freeform: Shape 27">
              <a:extLst>
                <a:ext uri="{FF2B5EF4-FFF2-40B4-BE49-F238E27FC236}">
                  <a16:creationId xmlns:a16="http://schemas.microsoft.com/office/drawing/2014/main" id="{64D09754-FF45-496B-B963-0F641EA504E6}"/>
                </a:ext>
              </a:extLst>
            </p:cNvPr>
            <p:cNvSpPr/>
            <p:nvPr/>
          </p:nvSpPr>
          <p:spPr>
            <a:xfrm>
              <a:off x="5380164" y="2766910"/>
              <a:ext cx="271004" cy="910061"/>
            </a:xfrm>
            <a:custGeom>
              <a:avLst/>
              <a:gdLst>
                <a:gd name="connsiteX0" fmla="*/ 383177 w 383177"/>
                <a:gd name="connsiteY0" fmla="*/ 0 h 1645920"/>
                <a:gd name="connsiteX1" fmla="*/ 130629 w 383177"/>
                <a:gd name="connsiteY1" fmla="*/ 461555 h 1645920"/>
                <a:gd name="connsiteX2" fmla="*/ 60960 w 383177"/>
                <a:gd name="connsiteY2" fmla="*/ 896983 h 1645920"/>
                <a:gd name="connsiteX3" fmla="*/ 182880 w 383177"/>
                <a:gd name="connsiteY3" fmla="*/ 1245326 h 1645920"/>
                <a:gd name="connsiteX4" fmla="*/ 0 w 383177"/>
                <a:gd name="connsiteY4" fmla="*/ 1645920 h 1645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177" h="1645920">
                  <a:moveTo>
                    <a:pt x="383177" y="0"/>
                  </a:moveTo>
                  <a:cubicBezTo>
                    <a:pt x="283754" y="156029"/>
                    <a:pt x="184332" y="312058"/>
                    <a:pt x="130629" y="461555"/>
                  </a:cubicBezTo>
                  <a:cubicBezTo>
                    <a:pt x="76926" y="611052"/>
                    <a:pt x="52251" y="766355"/>
                    <a:pt x="60960" y="896983"/>
                  </a:cubicBezTo>
                  <a:cubicBezTo>
                    <a:pt x="69668" y="1027612"/>
                    <a:pt x="193040" y="1120503"/>
                    <a:pt x="182880" y="1245326"/>
                  </a:cubicBezTo>
                  <a:cubicBezTo>
                    <a:pt x="172720" y="1370149"/>
                    <a:pt x="86360" y="1508034"/>
                    <a:pt x="0" y="1645920"/>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9" name="Freeform: Shape 28">
              <a:extLst>
                <a:ext uri="{FF2B5EF4-FFF2-40B4-BE49-F238E27FC236}">
                  <a16:creationId xmlns:a16="http://schemas.microsoft.com/office/drawing/2014/main" id="{C2104EAD-ACCE-4D1B-9B80-26151070F9BD}"/>
                </a:ext>
              </a:extLst>
            </p:cNvPr>
            <p:cNvSpPr/>
            <p:nvPr/>
          </p:nvSpPr>
          <p:spPr>
            <a:xfrm>
              <a:off x="6063833" y="2906549"/>
              <a:ext cx="603600" cy="73069"/>
            </a:xfrm>
            <a:custGeom>
              <a:avLst/>
              <a:gdLst>
                <a:gd name="connsiteX0" fmla="*/ 0 w 853440"/>
                <a:gd name="connsiteY0" fmla="*/ 43542 h 132152"/>
                <a:gd name="connsiteX1" fmla="*/ 400595 w 853440"/>
                <a:gd name="connsiteY1" fmla="*/ 69668 h 132152"/>
                <a:gd name="connsiteX2" fmla="*/ 670560 w 853440"/>
                <a:gd name="connsiteY2" fmla="*/ 130628 h 132152"/>
                <a:gd name="connsiteX3" fmla="*/ 853440 w 853440"/>
                <a:gd name="connsiteY3" fmla="*/ 0 h 132152"/>
              </a:gdLst>
              <a:ahLst/>
              <a:cxnLst>
                <a:cxn ang="0">
                  <a:pos x="connsiteX0" y="connsiteY0"/>
                </a:cxn>
                <a:cxn ang="0">
                  <a:pos x="connsiteX1" y="connsiteY1"/>
                </a:cxn>
                <a:cxn ang="0">
                  <a:pos x="connsiteX2" y="connsiteY2"/>
                </a:cxn>
                <a:cxn ang="0">
                  <a:pos x="connsiteX3" y="connsiteY3"/>
                </a:cxn>
              </a:cxnLst>
              <a:rect l="l" t="t" r="r" b="b"/>
              <a:pathLst>
                <a:path w="853440" h="132152">
                  <a:moveTo>
                    <a:pt x="0" y="43542"/>
                  </a:moveTo>
                  <a:cubicBezTo>
                    <a:pt x="144417" y="49348"/>
                    <a:pt x="288835" y="55154"/>
                    <a:pt x="400595" y="69668"/>
                  </a:cubicBezTo>
                  <a:cubicBezTo>
                    <a:pt x="512355" y="84182"/>
                    <a:pt x="595086" y="142239"/>
                    <a:pt x="670560" y="130628"/>
                  </a:cubicBezTo>
                  <a:cubicBezTo>
                    <a:pt x="746034" y="119017"/>
                    <a:pt x="799737" y="59508"/>
                    <a:pt x="853440" y="0"/>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grpSp>
      <p:sp>
        <p:nvSpPr>
          <p:cNvPr id="30" name="Rectangle 29">
            <a:extLst>
              <a:ext uri="{FF2B5EF4-FFF2-40B4-BE49-F238E27FC236}">
                <a16:creationId xmlns:a16="http://schemas.microsoft.com/office/drawing/2014/main" id="{C03FECCC-F547-4632-A124-B08F0855933C}"/>
              </a:ext>
            </a:extLst>
          </p:cNvPr>
          <p:cNvSpPr/>
          <p:nvPr/>
        </p:nvSpPr>
        <p:spPr>
          <a:xfrm>
            <a:off x="3995497" y="3229145"/>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31" name="Rectangle 30">
            <a:extLst>
              <a:ext uri="{FF2B5EF4-FFF2-40B4-BE49-F238E27FC236}">
                <a16:creationId xmlns:a16="http://schemas.microsoft.com/office/drawing/2014/main" id="{CE4C7D31-5F10-470D-95B7-6CCA40DB4F8C}"/>
              </a:ext>
            </a:extLst>
          </p:cNvPr>
          <p:cNvSpPr/>
          <p:nvPr/>
        </p:nvSpPr>
        <p:spPr>
          <a:xfrm>
            <a:off x="5424207" y="3936988"/>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32" name="Rectangle 31">
            <a:extLst>
              <a:ext uri="{FF2B5EF4-FFF2-40B4-BE49-F238E27FC236}">
                <a16:creationId xmlns:a16="http://schemas.microsoft.com/office/drawing/2014/main" id="{56F936F4-34A2-4354-AE79-F990479CB648}"/>
              </a:ext>
            </a:extLst>
          </p:cNvPr>
          <p:cNvSpPr/>
          <p:nvPr/>
        </p:nvSpPr>
        <p:spPr>
          <a:xfrm>
            <a:off x="5906815" y="3936988"/>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33" name="Rectangle 32">
            <a:extLst>
              <a:ext uri="{FF2B5EF4-FFF2-40B4-BE49-F238E27FC236}">
                <a16:creationId xmlns:a16="http://schemas.microsoft.com/office/drawing/2014/main" id="{44725590-8737-4AE7-87CB-A0CA97002BA8}"/>
              </a:ext>
            </a:extLst>
          </p:cNvPr>
          <p:cNvSpPr/>
          <p:nvPr/>
        </p:nvSpPr>
        <p:spPr>
          <a:xfrm>
            <a:off x="4942862" y="3702929"/>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34" name="Rectangle 33">
            <a:extLst>
              <a:ext uri="{FF2B5EF4-FFF2-40B4-BE49-F238E27FC236}">
                <a16:creationId xmlns:a16="http://schemas.microsoft.com/office/drawing/2014/main" id="{414BD57B-8D09-42C3-A53B-62B9C3F24445}"/>
              </a:ext>
            </a:extLst>
          </p:cNvPr>
          <p:cNvSpPr/>
          <p:nvPr/>
        </p:nvSpPr>
        <p:spPr>
          <a:xfrm>
            <a:off x="5424207" y="3702929"/>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35" name="Rectangle 34">
            <a:extLst>
              <a:ext uri="{FF2B5EF4-FFF2-40B4-BE49-F238E27FC236}">
                <a16:creationId xmlns:a16="http://schemas.microsoft.com/office/drawing/2014/main" id="{9C85A9AE-2647-40E0-A622-DE17B095DD5D}"/>
              </a:ext>
            </a:extLst>
          </p:cNvPr>
          <p:cNvSpPr/>
          <p:nvPr/>
        </p:nvSpPr>
        <p:spPr>
          <a:xfrm>
            <a:off x="5906815" y="3702929"/>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36" name="Rectangle 35">
            <a:extLst>
              <a:ext uri="{FF2B5EF4-FFF2-40B4-BE49-F238E27FC236}">
                <a16:creationId xmlns:a16="http://schemas.microsoft.com/office/drawing/2014/main" id="{5D4F1C99-D907-4F45-BA07-A9CECE7E142A}"/>
              </a:ext>
            </a:extLst>
          </p:cNvPr>
          <p:cNvSpPr/>
          <p:nvPr/>
        </p:nvSpPr>
        <p:spPr>
          <a:xfrm>
            <a:off x="4942862" y="3452470"/>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37" name="Rectangle 36">
            <a:extLst>
              <a:ext uri="{FF2B5EF4-FFF2-40B4-BE49-F238E27FC236}">
                <a16:creationId xmlns:a16="http://schemas.microsoft.com/office/drawing/2014/main" id="{8C98FCEF-1DA8-4F05-B0EB-0D0BA673CE5D}"/>
              </a:ext>
            </a:extLst>
          </p:cNvPr>
          <p:cNvSpPr/>
          <p:nvPr/>
        </p:nvSpPr>
        <p:spPr>
          <a:xfrm>
            <a:off x="5424207" y="3452470"/>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38" name="Rectangle 37">
            <a:extLst>
              <a:ext uri="{FF2B5EF4-FFF2-40B4-BE49-F238E27FC236}">
                <a16:creationId xmlns:a16="http://schemas.microsoft.com/office/drawing/2014/main" id="{4DC85686-894C-4D6E-8B99-6AE65AB117F3}"/>
              </a:ext>
            </a:extLst>
          </p:cNvPr>
          <p:cNvSpPr/>
          <p:nvPr/>
        </p:nvSpPr>
        <p:spPr>
          <a:xfrm>
            <a:off x="5906815" y="3452470"/>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pic>
        <p:nvPicPr>
          <p:cNvPr id="43" name="Graphic 42" descr="Map compass">
            <a:extLst>
              <a:ext uri="{FF2B5EF4-FFF2-40B4-BE49-F238E27FC236}">
                <a16:creationId xmlns:a16="http://schemas.microsoft.com/office/drawing/2014/main" id="{DB381C0F-CC79-4181-B3E6-CE01523AE0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27570" y="3921841"/>
            <a:ext cx="254612" cy="199051"/>
          </a:xfrm>
          <a:prstGeom prst="rect">
            <a:avLst/>
          </a:prstGeom>
        </p:spPr>
      </p:pic>
      <p:sp>
        <p:nvSpPr>
          <p:cNvPr id="44" name="TextBox 43">
            <a:extLst>
              <a:ext uri="{FF2B5EF4-FFF2-40B4-BE49-F238E27FC236}">
                <a16:creationId xmlns:a16="http://schemas.microsoft.com/office/drawing/2014/main" id="{336F726D-84E8-40F9-ADB6-266FB2FA1F71}"/>
              </a:ext>
            </a:extLst>
          </p:cNvPr>
          <p:cNvSpPr txBox="1"/>
          <p:nvPr/>
        </p:nvSpPr>
        <p:spPr>
          <a:xfrm>
            <a:off x="8885994" y="3624004"/>
            <a:ext cx="236044" cy="204211"/>
          </a:xfrm>
          <a:prstGeom prst="rect">
            <a:avLst/>
          </a:prstGeom>
          <a:noFill/>
        </p:spPr>
        <p:txBody>
          <a:bodyPr wrap="none" rtlCol="0">
            <a:spAutoFit/>
          </a:bodyPr>
          <a:lstStyle/>
          <a:p>
            <a:r>
              <a:rPr lang="en-CA" dirty="0">
                <a:solidFill>
                  <a:schemeClr val="accent1"/>
                </a:solidFill>
              </a:rPr>
              <a:t>N</a:t>
            </a:r>
          </a:p>
        </p:txBody>
      </p:sp>
      <p:sp>
        <p:nvSpPr>
          <p:cNvPr id="45" name="TextBox 44">
            <a:extLst>
              <a:ext uri="{FF2B5EF4-FFF2-40B4-BE49-F238E27FC236}">
                <a16:creationId xmlns:a16="http://schemas.microsoft.com/office/drawing/2014/main" id="{89D87BFA-D8AE-43BF-8EA3-B9C1C46A0B43}"/>
              </a:ext>
            </a:extLst>
          </p:cNvPr>
          <p:cNvSpPr txBox="1"/>
          <p:nvPr/>
        </p:nvSpPr>
        <p:spPr>
          <a:xfrm>
            <a:off x="7200637" y="2739830"/>
            <a:ext cx="2081386" cy="9233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All registered field map are used to show field scale info</a:t>
            </a:r>
          </a:p>
        </p:txBody>
      </p:sp>
      <p:cxnSp>
        <p:nvCxnSpPr>
          <p:cNvPr id="46" name="Straight Arrow Connector 45">
            <a:extLst>
              <a:ext uri="{FF2B5EF4-FFF2-40B4-BE49-F238E27FC236}">
                <a16:creationId xmlns:a16="http://schemas.microsoft.com/office/drawing/2014/main" id="{009B9B4F-6DD3-43C1-9EE9-7DACDB8A6D02}"/>
              </a:ext>
            </a:extLst>
          </p:cNvPr>
          <p:cNvCxnSpPr>
            <a:cxnSpLocks/>
            <a:stCxn id="45" idx="1"/>
          </p:cNvCxnSpPr>
          <p:nvPr/>
        </p:nvCxnSpPr>
        <p:spPr>
          <a:xfrm flipH="1" flipV="1">
            <a:off x="6744623" y="3088933"/>
            <a:ext cx="456014" cy="1125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aphicFrame>
        <p:nvGraphicFramePr>
          <p:cNvPr id="47" name="Table 46">
            <a:extLst>
              <a:ext uri="{FF2B5EF4-FFF2-40B4-BE49-F238E27FC236}">
                <a16:creationId xmlns:a16="http://schemas.microsoft.com/office/drawing/2014/main" id="{A7311103-3BC4-4AB1-827A-C778E93DE73F}"/>
              </a:ext>
            </a:extLst>
          </p:cNvPr>
          <p:cNvGraphicFramePr>
            <a:graphicFrameLocks noGrp="1"/>
          </p:cNvGraphicFramePr>
          <p:nvPr/>
        </p:nvGraphicFramePr>
        <p:xfrm>
          <a:off x="7999923" y="2284808"/>
          <a:ext cx="1369040" cy="228600"/>
        </p:xfrm>
        <a:graphic>
          <a:graphicData uri="http://schemas.openxmlformats.org/drawingml/2006/table">
            <a:tbl>
              <a:tblPr firstRow="1" bandRow="1">
                <a:tableStyleId>{5C22544A-7EE6-4342-B048-85BDC9FD1C3A}</a:tableStyleId>
              </a:tblPr>
              <a:tblGrid>
                <a:gridCol w="684520">
                  <a:extLst>
                    <a:ext uri="{9D8B030D-6E8A-4147-A177-3AD203B41FA5}">
                      <a16:colId xmlns:a16="http://schemas.microsoft.com/office/drawing/2014/main" val="1294337786"/>
                    </a:ext>
                  </a:extLst>
                </a:gridCol>
                <a:gridCol w="684520">
                  <a:extLst>
                    <a:ext uri="{9D8B030D-6E8A-4147-A177-3AD203B41FA5}">
                      <a16:colId xmlns:a16="http://schemas.microsoft.com/office/drawing/2014/main" val="2005279972"/>
                    </a:ext>
                  </a:extLst>
                </a:gridCol>
              </a:tblGrid>
              <a:tr h="186890">
                <a:tc>
                  <a:txBody>
                    <a:bodyPr/>
                    <a:lstStyle/>
                    <a:p>
                      <a:pPr algn="ctr"/>
                      <a:r>
                        <a:rPr lang="en-CA" sz="900" dirty="0"/>
                        <a:t>Map</a:t>
                      </a:r>
                    </a:p>
                  </a:txBody>
                  <a:tcPr anchor="ctr"/>
                </a:tc>
                <a:tc>
                  <a:txBody>
                    <a:bodyPr/>
                    <a:lstStyle/>
                    <a:p>
                      <a:pPr algn="ctr"/>
                      <a:r>
                        <a:rPr lang="en-CA" sz="900" dirty="0"/>
                        <a:t>Satellite</a:t>
                      </a:r>
                    </a:p>
                  </a:txBody>
                  <a:tcPr anchor="ctr"/>
                </a:tc>
                <a:extLst>
                  <a:ext uri="{0D108BD9-81ED-4DB2-BD59-A6C34878D82A}">
                    <a16:rowId xmlns:a16="http://schemas.microsoft.com/office/drawing/2014/main" val="342041495"/>
                  </a:ext>
                </a:extLst>
              </a:tr>
            </a:tbl>
          </a:graphicData>
        </a:graphic>
      </p:graphicFrame>
      <p:graphicFrame>
        <p:nvGraphicFramePr>
          <p:cNvPr id="53" name="Table 52">
            <a:extLst>
              <a:ext uri="{FF2B5EF4-FFF2-40B4-BE49-F238E27FC236}">
                <a16:creationId xmlns:a16="http://schemas.microsoft.com/office/drawing/2014/main" id="{41F11B86-9BCB-4C23-9E2B-33A2AADA4322}"/>
              </a:ext>
            </a:extLst>
          </p:cNvPr>
          <p:cNvGraphicFramePr>
            <a:graphicFrameLocks noGrp="1"/>
          </p:cNvGraphicFramePr>
          <p:nvPr>
            <p:extLst>
              <p:ext uri="{D42A27DB-BD31-4B8C-83A1-F6EECF244321}">
                <p14:modId xmlns:p14="http://schemas.microsoft.com/office/powerpoint/2010/main" val="1422653425"/>
              </p:ext>
            </p:extLst>
          </p:nvPr>
        </p:nvGraphicFramePr>
        <p:xfrm>
          <a:off x="2840721" y="5477533"/>
          <a:ext cx="6441302" cy="1371600"/>
        </p:xfrm>
        <a:graphic>
          <a:graphicData uri="http://schemas.openxmlformats.org/drawingml/2006/table">
            <a:tbl>
              <a:tblPr firstRow="1" bandRow="1">
                <a:tableStyleId>{5C22544A-7EE6-4342-B048-85BDC9FD1C3A}</a:tableStyleId>
              </a:tblPr>
              <a:tblGrid>
                <a:gridCol w="362326">
                  <a:extLst>
                    <a:ext uri="{9D8B030D-6E8A-4147-A177-3AD203B41FA5}">
                      <a16:colId xmlns:a16="http://schemas.microsoft.com/office/drawing/2014/main" val="1196878192"/>
                    </a:ext>
                  </a:extLst>
                </a:gridCol>
                <a:gridCol w="730598">
                  <a:extLst>
                    <a:ext uri="{9D8B030D-6E8A-4147-A177-3AD203B41FA5}">
                      <a16:colId xmlns:a16="http://schemas.microsoft.com/office/drawing/2014/main" val="4058391018"/>
                    </a:ext>
                  </a:extLst>
                </a:gridCol>
                <a:gridCol w="517585">
                  <a:extLst>
                    <a:ext uri="{9D8B030D-6E8A-4147-A177-3AD203B41FA5}">
                      <a16:colId xmlns:a16="http://schemas.microsoft.com/office/drawing/2014/main" val="2407327584"/>
                    </a:ext>
                  </a:extLst>
                </a:gridCol>
                <a:gridCol w="715993">
                  <a:extLst>
                    <a:ext uri="{9D8B030D-6E8A-4147-A177-3AD203B41FA5}">
                      <a16:colId xmlns:a16="http://schemas.microsoft.com/office/drawing/2014/main" val="2297515603"/>
                    </a:ext>
                  </a:extLst>
                </a:gridCol>
                <a:gridCol w="646981">
                  <a:extLst>
                    <a:ext uri="{9D8B030D-6E8A-4147-A177-3AD203B41FA5}">
                      <a16:colId xmlns:a16="http://schemas.microsoft.com/office/drawing/2014/main" val="3116716651"/>
                    </a:ext>
                  </a:extLst>
                </a:gridCol>
                <a:gridCol w="707366">
                  <a:extLst>
                    <a:ext uri="{9D8B030D-6E8A-4147-A177-3AD203B41FA5}">
                      <a16:colId xmlns:a16="http://schemas.microsoft.com/office/drawing/2014/main" val="2722676953"/>
                    </a:ext>
                  </a:extLst>
                </a:gridCol>
                <a:gridCol w="828136">
                  <a:extLst>
                    <a:ext uri="{9D8B030D-6E8A-4147-A177-3AD203B41FA5}">
                      <a16:colId xmlns:a16="http://schemas.microsoft.com/office/drawing/2014/main" val="1592253575"/>
                    </a:ext>
                  </a:extLst>
                </a:gridCol>
                <a:gridCol w="644106">
                  <a:extLst>
                    <a:ext uri="{9D8B030D-6E8A-4147-A177-3AD203B41FA5}">
                      <a16:colId xmlns:a16="http://schemas.microsoft.com/office/drawing/2014/main" val="988220278"/>
                    </a:ext>
                  </a:extLst>
                </a:gridCol>
                <a:gridCol w="644105">
                  <a:extLst>
                    <a:ext uri="{9D8B030D-6E8A-4147-A177-3AD203B41FA5}">
                      <a16:colId xmlns:a16="http://schemas.microsoft.com/office/drawing/2014/main" val="425290532"/>
                    </a:ext>
                  </a:extLst>
                </a:gridCol>
                <a:gridCol w="644106">
                  <a:extLst>
                    <a:ext uri="{9D8B030D-6E8A-4147-A177-3AD203B41FA5}">
                      <a16:colId xmlns:a16="http://schemas.microsoft.com/office/drawing/2014/main" val="3561964601"/>
                    </a:ext>
                  </a:extLst>
                </a:gridCol>
              </a:tblGrid>
              <a:tr h="369260">
                <a:tc>
                  <a:txBody>
                    <a:bodyPr/>
                    <a:lstStyle/>
                    <a:p>
                      <a:r>
                        <a:rPr lang="en-CA" sz="1000" dirty="0"/>
                        <a:t>ID</a:t>
                      </a:r>
                    </a:p>
                  </a:txBody>
                  <a:tcPr/>
                </a:tc>
                <a:tc>
                  <a:txBody>
                    <a:bodyPr/>
                    <a:lstStyle/>
                    <a:p>
                      <a:r>
                        <a:rPr lang="en-CA" sz="1000" dirty="0"/>
                        <a:t>Elevation (m)</a:t>
                      </a:r>
                    </a:p>
                  </a:txBody>
                  <a:tcPr/>
                </a:tc>
                <a:tc>
                  <a:txBody>
                    <a:bodyPr/>
                    <a:lstStyle/>
                    <a:p>
                      <a:r>
                        <a:rPr lang="en-CA" sz="1000" dirty="0"/>
                        <a:t>Slope (%)</a:t>
                      </a:r>
                    </a:p>
                  </a:txBody>
                  <a:tcPr/>
                </a:tc>
                <a:tc>
                  <a:txBody>
                    <a:bodyPr/>
                    <a:lstStyle/>
                    <a:p>
                      <a:r>
                        <a:rPr lang="en-CA" sz="1000" dirty="0"/>
                        <a:t>Land use</a:t>
                      </a:r>
                    </a:p>
                  </a:txBody>
                  <a:tcPr/>
                </a:tc>
                <a:tc>
                  <a:txBody>
                    <a:bodyPr/>
                    <a:lstStyle/>
                    <a:p>
                      <a:r>
                        <a:rPr lang="en-CA" sz="1000" dirty="0"/>
                        <a:t>Soil texture</a:t>
                      </a:r>
                    </a:p>
                  </a:txBody>
                  <a:tcPr/>
                </a:tc>
                <a:tc>
                  <a:txBody>
                    <a:bodyPr/>
                    <a:lstStyle/>
                    <a:p>
                      <a:r>
                        <a:rPr lang="en-CA" sz="1000" dirty="0"/>
                        <a:t>Runoff (mm/</a:t>
                      </a:r>
                      <a:r>
                        <a:rPr lang="en-CA" sz="1000" dirty="0" err="1"/>
                        <a:t>yr</a:t>
                      </a:r>
                      <a:r>
                        <a:rPr lang="en-CA" sz="1000" dirty="0"/>
                        <a:t>)</a:t>
                      </a:r>
                    </a:p>
                  </a:txBody>
                  <a:tcPr/>
                </a:tc>
                <a:tc>
                  <a:txBody>
                    <a:bodyPr/>
                    <a:lstStyle/>
                    <a:p>
                      <a:r>
                        <a:rPr lang="en-CA" sz="1000" dirty="0"/>
                        <a:t>Runoff std (mm/</a:t>
                      </a:r>
                      <a:r>
                        <a:rPr lang="en-CA" sz="1000" dirty="0" err="1"/>
                        <a:t>yr</a:t>
                      </a:r>
                      <a:r>
                        <a:rPr lang="en-CA" sz="1000" dirty="0"/>
                        <a:t>)</a:t>
                      </a:r>
                    </a:p>
                  </a:txBody>
                  <a:tcPr/>
                </a:tc>
                <a:tc>
                  <a:txBody>
                    <a:bodyPr/>
                    <a:lstStyle/>
                    <a:p>
                      <a:r>
                        <a:rPr lang="en-CA" sz="1000" dirty="0"/>
                        <a:t>TSS (ton/</a:t>
                      </a:r>
                      <a:r>
                        <a:rPr lang="en-CA" sz="1000" dirty="0" err="1"/>
                        <a:t>yr</a:t>
                      </a:r>
                      <a:r>
                        <a:rPr lang="en-CA" sz="1000" dirty="0"/>
                        <a:t>)</a:t>
                      </a:r>
                    </a:p>
                  </a:txBody>
                  <a:tcPr/>
                </a:tc>
                <a:tc>
                  <a:txBody>
                    <a:bodyPr/>
                    <a:lstStyle/>
                    <a:p>
                      <a:r>
                        <a:rPr lang="en-CA" sz="1000" dirty="0"/>
                        <a:t>TSS std (ton/</a:t>
                      </a:r>
                      <a:r>
                        <a:rPr lang="en-CA" sz="1000" dirty="0" err="1"/>
                        <a:t>yr</a:t>
                      </a:r>
                      <a:r>
                        <a:rPr lang="en-CA" sz="1000" dirty="0"/>
                        <a:t>)</a:t>
                      </a:r>
                    </a:p>
                  </a:txBody>
                  <a:tcPr/>
                </a:tc>
                <a:tc>
                  <a:txBody>
                    <a:bodyPr/>
                    <a:lstStyle/>
                    <a:p>
                      <a:r>
                        <a:rPr lang="en-CA" sz="1000" dirty="0"/>
                        <a:t>…</a:t>
                      </a:r>
                    </a:p>
                  </a:txBody>
                  <a:tcPr/>
                </a:tc>
                <a:extLst>
                  <a:ext uri="{0D108BD9-81ED-4DB2-BD59-A6C34878D82A}">
                    <a16:rowId xmlns:a16="http://schemas.microsoft.com/office/drawing/2014/main" val="3090991502"/>
                  </a:ext>
                </a:extLst>
              </a:tr>
              <a:tr h="224194">
                <a:tc>
                  <a:txBody>
                    <a:bodyPr/>
                    <a:lstStyle/>
                    <a:p>
                      <a:r>
                        <a:rPr lang="en-CA" sz="1000" dirty="0"/>
                        <a:t>1</a:t>
                      </a:r>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extLst>
                  <a:ext uri="{0D108BD9-81ED-4DB2-BD59-A6C34878D82A}">
                    <a16:rowId xmlns:a16="http://schemas.microsoft.com/office/drawing/2014/main" val="2705274275"/>
                  </a:ext>
                </a:extLst>
              </a:tr>
              <a:tr h="224194">
                <a:tc>
                  <a:txBody>
                    <a:bodyPr/>
                    <a:lstStyle/>
                    <a:p>
                      <a:r>
                        <a:rPr lang="en-CA" sz="1000" dirty="0"/>
                        <a:t>2</a:t>
                      </a:r>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extLst>
                  <a:ext uri="{0D108BD9-81ED-4DB2-BD59-A6C34878D82A}">
                    <a16:rowId xmlns:a16="http://schemas.microsoft.com/office/drawing/2014/main" val="822186654"/>
                  </a:ext>
                </a:extLst>
              </a:tr>
              <a:tr h="224194">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CA" sz="1000" dirty="0"/>
                        <a:t>3</a:t>
                      </a:r>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extLst>
                  <a:ext uri="{0D108BD9-81ED-4DB2-BD59-A6C34878D82A}">
                    <a16:rowId xmlns:a16="http://schemas.microsoft.com/office/drawing/2014/main" val="2044765558"/>
                  </a:ext>
                </a:extLst>
              </a:tr>
              <a:tr h="224194">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CA" sz="1000" dirty="0"/>
                        <a:t>…</a:t>
                      </a:r>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tc>
                  <a:txBody>
                    <a:bodyPr/>
                    <a:lstStyle/>
                    <a:p>
                      <a:endParaRPr lang="en-CA" sz="1000" dirty="0"/>
                    </a:p>
                  </a:txBody>
                  <a:tcPr/>
                </a:tc>
                <a:extLst>
                  <a:ext uri="{0D108BD9-81ED-4DB2-BD59-A6C34878D82A}">
                    <a16:rowId xmlns:a16="http://schemas.microsoft.com/office/drawing/2014/main" val="3614712126"/>
                  </a:ext>
                </a:extLst>
              </a:tr>
            </a:tbl>
          </a:graphicData>
        </a:graphic>
      </p:graphicFrame>
      <p:sp>
        <p:nvSpPr>
          <p:cNvPr id="59" name="TextBox 58">
            <a:extLst>
              <a:ext uri="{FF2B5EF4-FFF2-40B4-BE49-F238E27FC236}">
                <a16:creationId xmlns:a16="http://schemas.microsoft.com/office/drawing/2014/main" id="{97DC9B99-3F71-4D00-899B-E1AA7D9DD3D8}"/>
              </a:ext>
            </a:extLst>
          </p:cNvPr>
          <p:cNvSpPr txBox="1"/>
          <p:nvPr/>
        </p:nvSpPr>
        <p:spPr>
          <a:xfrm>
            <a:off x="11918303" y="6316846"/>
            <a:ext cx="1769401" cy="5847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sz="1600" dirty="0"/>
              <a:t>Warning if not saved yet</a:t>
            </a:r>
          </a:p>
        </p:txBody>
      </p:sp>
      <p:cxnSp>
        <p:nvCxnSpPr>
          <p:cNvPr id="60" name="Straight Arrow Connector 59">
            <a:extLst>
              <a:ext uri="{FF2B5EF4-FFF2-40B4-BE49-F238E27FC236}">
                <a16:creationId xmlns:a16="http://schemas.microsoft.com/office/drawing/2014/main" id="{306D0618-D8CB-4269-9BFC-74E9602B962E}"/>
              </a:ext>
            </a:extLst>
          </p:cNvPr>
          <p:cNvCxnSpPr>
            <a:cxnSpLocks/>
            <a:stCxn id="59" idx="1"/>
          </p:cNvCxnSpPr>
          <p:nvPr/>
        </p:nvCxnSpPr>
        <p:spPr>
          <a:xfrm flipH="1">
            <a:off x="10894158" y="6609234"/>
            <a:ext cx="1024145" cy="56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83C53D9-160C-464D-9702-F46F67854A52}"/>
              </a:ext>
            </a:extLst>
          </p:cNvPr>
          <p:cNvCxnSpPr>
            <a:endCxn id="16" idx="2"/>
          </p:cNvCxnSpPr>
          <p:nvPr/>
        </p:nvCxnSpPr>
        <p:spPr>
          <a:xfrm flipV="1">
            <a:off x="2326074" y="4340034"/>
            <a:ext cx="462332" cy="8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Flowchart: Extract 61">
            <a:extLst>
              <a:ext uri="{FF2B5EF4-FFF2-40B4-BE49-F238E27FC236}">
                <a16:creationId xmlns:a16="http://schemas.microsoft.com/office/drawing/2014/main" id="{7607E503-7C4E-4B9D-93A9-509E2108790B}"/>
              </a:ext>
            </a:extLst>
          </p:cNvPr>
          <p:cNvSpPr/>
          <p:nvPr/>
        </p:nvSpPr>
        <p:spPr>
          <a:xfrm rot="16200000">
            <a:off x="9115879" y="4248579"/>
            <a:ext cx="446049" cy="20072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8" name="TextBox 67">
            <a:extLst>
              <a:ext uri="{FF2B5EF4-FFF2-40B4-BE49-F238E27FC236}">
                <a16:creationId xmlns:a16="http://schemas.microsoft.com/office/drawing/2014/main" id="{6406DD9B-5245-4A64-A90E-E69F09BDDEEE}"/>
              </a:ext>
            </a:extLst>
          </p:cNvPr>
          <p:cNvSpPr txBox="1"/>
          <p:nvPr/>
        </p:nvSpPr>
        <p:spPr>
          <a:xfrm>
            <a:off x="11818865" y="1761668"/>
            <a:ext cx="2138938" cy="11695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sz="1400" dirty="0"/>
              <a:t>BMP summary table summarize existing BMPs in this baseline scenario. If no BMP exists, this table is empty</a:t>
            </a:r>
          </a:p>
        </p:txBody>
      </p:sp>
      <p:cxnSp>
        <p:nvCxnSpPr>
          <p:cNvPr id="70" name="Straight Arrow Connector 69">
            <a:extLst>
              <a:ext uri="{FF2B5EF4-FFF2-40B4-BE49-F238E27FC236}">
                <a16:creationId xmlns:a16="http://schemas.microsoft.com/office/drawing/2014/main" id="{3419A589-191D-43AE-917D-E6813B4AF224}"/>
              </a:ext>
            </a:extLst>
          </p:cNvPr>
          <p:cNvCxnSpPr>
            <a:cxnSpLocks/>
            <a:stCxn id="68" idx="1"/>
          </p:cNvCxnSpPr>
          <p:nvPr/>
        </p:nvCxnSpPr>
        <p:spPr>
          <a:xfrm flipH="1">
            <a:off x="11237840" y="2346444"/>
            <a:ext cx="581025" cy="28168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nvGrpSpPr>
          <p:cNvPr id="88" name="Group 87">
            <a:extLst>
              <a:ext uri="{FF2B5EF4-FFF2-40B4-BE49-F238E27FC236}">
                <a16:creationId xmlns:a16="http://schemas.microsoft.com/office/drawing/2014/main" id="{EA5B57B3-4B7D-47B3-90BA-A4AFA24DE369}"/>
              </a:ext>
            </a:extLst>
          </p:cNvPr>
          <p:cNvGrpSpPr/>
          <p:nvPr/>
        </p:nvGrpSpPr>
        <p:grpSpPr>
          <a:xfrm>
            <a:off x="67315" y="1461974"/>
            <a:ext cx="1101595" cy="914391"/>
            <a:chOff x="67315" y="1461974"/>
            <a:chExt cx="1101595" cy="914391"/>
          </a:xfrm>
        </p:grpSpPr>
        <p:sp>
          <p:nvSpPr>
            <p:cNvPr id="83" name="TextBox 82">
              <a:extLst>
                <a:ext uri="{FF2B5EF4-FFF2-40B4-BE49-F238E27FC236}">
                  <a16:creationId xmlns:a16="http://schemas.microsoft.com/office/drawing/2014/main" id="{76B2646F-0D9A-45AC-8B90-F7F6352F03A5}"/>
                </a:ext>
              </a:extLst>
            </p:cNvPr>
            <p:cNvSpPr txBox="1"/>
            <p:nvPr/>
          </p:nvSpPr>
          <p:spPr>
            <a:xfrm>
              <a:off x="67315" y="1461974"/>
              <a:ext cx="1101595"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Webpage</a:t>
              </a:r>
            </a:p>
          </p:txBody>
        </p:sp>
        <p:cxnSp>
          <p:nvCxnSpPr>
            <p:cNvPr id="84" name="Straight Arrow Connector 83">
              <a:extLst>
                <a:ext uri="{FF2B5EF4-FFF2-40B4-BE49-F238E27FC236}">
                  <a16:creationId xmlns:a16="http://schemas.microsoft.com/office/drawing/2014/main" id="{39F2C4E8-4A3C-42E7-9839-E7013148E3E2}"/>
                </a:ext>
              </a:extLst>
            </p:cNvPr>
            <p:cNvCxnSpPr>
              <a:cxnSpLocks/>
              <a:stCxn id="83" idx="2"/>
            </p:cNvCxnSpPr>
            <p:nvPr/>
          </p:nvCxnSpPr>
          <p:spPr>
            <a:xfrm>
              <a:off x="618113" y="1831306"/>
              <a:ext cx="392083" cy="54505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sp>
        <p:nvSpPr>
          <p:cNvPr id="98" name="Rectangle 97">
            <a:extLst>
              <a:ext uri="{FF2B5EF4-FFF2-40B4-BE49-F238E27FC236}">
                <a16:creationId xmlns:a16="http://schemas.microsoft.com/office/drawing/2014/main" id="{5F29218D-8AD7-4A11-AD0B-C5F951C9F3E5}"/>
              </a:ext>
            </a:extLst>
          </p:cNvPr>
          <p:cNvSpPr/>
          <p:nvPr/>
        </p:nvSpPr>
        <p:spPr>
          <a:xfrm>
            <a:off x="9512144" y="5937798"/>
            <a:ext cx="828000"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Save </a:t>
            </a:r>
            <a:r>
              <a:rPr lang="en-CA" sz="1400" baseline="30000" dirty="0"/>
              <a:t>(?)</a:t>
            </a:r>
          </a:p>
        </p:txBody>
      </p:sp>
      <p:sp>
        <p:nvSpPr>
          <p:cNvPr id="99" name="Rectangle 98">
            <a:extLst>
              <a:ext uri="{FF2B5EF4-FFF2-40B4-BE49-F238E27FC236}">
                <a16:creationId xmlns:a16="http://schemas.microsoft.com/office/drawing/2014/main" id="{34CF058F-9AF3-4750-B02B-E5F782242EFE}"/>
              </a:ext>
            </a:extLst>
          </p:cNvPr>
          <p:cNvSpPr/>
          <p:nvPr/>
        </p:nvSpPr>
        <p:spPr>
          <a:xfrm>
            <a:off x="9512144" y="6230885"/>
            <a:ext cx="828000"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Export </a:t>
            </a:r>
            <a:r>
              <a:rPr lang="en-CA" sz="1200" baseline="30000" dirty="0"/>
              <a:t>(?)</a:t>
            </a:r>
          </a:p>
        </p:txBody>
      </p:sp>
      <p:sp>
        <p:nvSpPr>
          <p:cNvPr id="100" name="Rectangle 99">
            <a:extLst>
              <a:ext uri="{FF2B5EF4-FFF2-40B4-BE49-F238E27FC236}">
                <a16:creationId xmlns:a16="http://schemas.microsoft.com/office/drawing/2014/main" id="{C955938B-ADA6-4681-8623-CAEA4EBA72E6}"/>
              </a:ext>
            </a:extLst>
          </p:cNvPr>
          <p:cNvSpPr/>
          <p:nvPr/>
        </p:nvSpPr>
        <p:spPr>
          <a:xfrm>
            <a:off x="10559514" y="5933056"/>
            <a:ext cx="828000"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Save as </a:t>
            </a:r>
            <a:r>
              <a:rPr lang="en-CA" sz="1200" baseline="30000" dirty="0"/>
              <a:t>(?)</a:t>
            </a:r>
          </a:p>
        </p:txBody>
      </p:sp>
      <p:sp>
        <p:nvSpPr>
          <p:cNvPr id="102" name="TextBox 101">
            <a:extLst>
              <a:ext uri="{FF2B5EF4-FFF2-40B4-BE49-F238E27FC236}">
                <a16:creationId xmlns:a16="http://schemas.microsoft.com/office/drawing/2014/main" id="{35EBD7FE-FD8A-4246-B9EE-C210AFE20AC2}"/>
              </a:ext>
            </a:extLst>
          </p:cNvPr>
          <p:cNvSpPr txBox="1"/>
          <p:nvPr/>
        </p:nvSpPr>
        <p:spPr>
          <a:xfrm>
            <a:off x="9458739" y="3949058"/>
            <a:ext cx="1875133" cy="261610"/>
          </a:xfrm>
          <a:prstGeom prst="rect">
            <a:avLst/>
          </a:prstGeom>
          <a:noFill/>
        </p:spPr>
        <p:txBody>
          <a:bodyPr wrap="square" rtlCol="0">
            <a:spAutoFit/>
          </a:bodyPr>
          <a:lstStyle/>
          <a:p>
            <a:r>
              <a:rPr lang="en-CA" sz="1100" b="1" dirty="0"/>
              <a:t>Outlet or Farm summary</a:t>
            </a:r>
            <a:r>
              <a:rPr lang="en-CA" sz="1100" b="1" baseline="30000" dirty="0"/>
              <a:t>(?)</a:t>
            </a:r>
          </a:p>
        </p:txBody>
      </p:sp>
      <p:sp>
        <p:nvSpPr>
          <p:cNvPr id="103" name="Rectangle 102">
            <a:extLst>
              <a:ext uri="{FF2B5EF4-FFF2-40B4-BE49-F238E27FC236}">
                <a16:creationId xmlns:a16="http://schemas.microsoft.com/office/drawing/2014/main" id="{E35C2031-5CA5-4BAC-AD4E-D965E0C9605B}"/>
              </a:ext>
            </a:extLst>
          </p:cNvPr>
          <p:cNvSpPr/>
          <p:nvPr/>
        </p:nvSpPr>
        <p:spPr>
          <a:xfrm>
            <a:off x="9994158" y="6527567"/>
            <a:ext cx="900000"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Start over </a:t>
            </a:r>
            <a:r>
              <a:rPr lang="en-CA" sz="1100" baseline="30000" dirty="0"/>
              <a:t>(?)</a:t>
            </a:r>
            <a:endParaRPr lang="en-CA" sz="1100" dirty="0"/>
          </a:p>
        </p:txBody>
      </p:sp>
      <p:sp>
        <p:nvSpPr>
          <p:cNvPr id="104" name="Rectangle 103">
            <a:extLst>
              <a:ext uri="{FF2B5EF4-FFF2-40B4-BE49-F238E27FC236}">
                <a16:creationId xmlns:a16="http://schemas.microsoft.com/office/drawing/2014/main" id="{DF89A3D1-08B4-4EE8-A9C4-89419C3CAC3B}"/>
              </a:ext>
            </a:extLst>
          </p:cNvPr>
          <p:cNvSpPr/>
          <p:nvPr/>
        </p:nvSpPr>
        <p:spPr>
          <a:xfrm>
            <a:off x="10559514" y="6230885"/>
            <a:ext cx="828000"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Report </a:t>
            </a:r>
            <a:r>
              <a:rPr lang="en-CA" sz="1200" baseline="30000" dirty="0"/>
              <a:t>(?)</a:t>
            </a:r>
          </a:p>
        </p:txBody>
      </p:sp>
      <p:sp>
        <p:nvSpPr>
          <p:cNvPr id="105" name="TextBox 104">
            <a:extLst>
              <a:ext uri="{FF2B5EF4-FFF2-40B4-BE49-F238E27FC236}">
                <a16:creationId xmlns:a16="http://schemas.microsoft.com/office/drawing/2014/main" id="{4F8B3CD7-6DDC-48E9-8ADA-8297DD73B024}"/>
              </a:ext>
            </a:extLst>
          </p:cNvPr>
          <p:cNvSpPr txBox="1"/>
          <p:nvPr/>
        </p:nvSpPr>
        <p:spPr>
          <a:xfrm>
            <a:off x="9435149" y="2204173"/>
            <a:ext cx="1875133" cy="261610"/>
          </a:xfrm>
          <a:prstGeom prst="rect">
            <a:avLst/>
          </a:prstGeom>
          <a:noFill/>
        </p:spPr>
        <p:txBody>
          <a:bodyPr wrap="square" rtlCol="0">
            <a:spAutoFit/>
          </a:bodyPr>
          <a:lstStyle/>
          <a:p>
            <a:r>
              <a:rPr lang="en-CA" sz="1100" b="1" dirty="0"/>
              <a:t>Existing BMP summary</a:t>
            </a:r>
            <a:r>
              <a:rPr lang="en-CA" sz="1100" b="1" baseline="30000" dirty="0"/>
              <a:t>(?)</a:t>
            </a:r>
          </a:p>
        </p:txBody>
      </p:sp>
      <p:pic>
        <p:nvPicPr>
          <p:cNvPr id="1028" name="Picture 4" descr="Image result for new icon">
            <a:extLst>
              <a:ext uri="{FF2B5EF4-FFF2-40B4-BE49-F238E27FC236}">
                <a16:creationId xmlns:a16="http://schemas.microsoft.com/office/drawing/2014/main" id="{17F203C6-1E53-482E-973E-FE3CDF0A3CC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39" y="63430"/>
            <a:ext cx="1181599" cy="622309"/>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F5772F9D-0369-4B53-9A7E-83938E0CC65C}"/>
              </a:ext>
            </a:extLst>
          </p:cNvPr>
          <p:cNvSpPr txBox="1"/>
          <p:nvPr/>
        </p:nvSpPr>
        <p:spPr>
          <a:xfrm>
            <a:off x="1482919" y="2601464"/>
            <a:ext cx="1690832"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CA" sz="1200" b="1" dirty="0"/>
              <a:t>Watershed or farm info</a:t>
            </a:r>
          </a:p>
        </p:txBody>
      </p:sp>
      <p:cxnSp>
        <p:nvCxnSpPr>
          <p:cNvPr id="76" name="Connector: Elbow 75">
            <a:extLst>
              <a:ext uri="{FF2B5EF4-FFF2-40B4-BE49-F238E27FC236}">
                <a16:creationId xmlns:a16="http://schemas.microsoft.com/office/drawing/2014/main" id="{D90A4A14-CE82-4F4D-BA8D-63D3AD2AE4AF}"/>
              </a:ext>
            </a:extLst>
          </p:cNvPr>
          <p:cNvCxnSpPr>
            <a:cxnSpLocks/>
            <a:endCxn id="71" idx="1"/>
          </p:cNvCxnSpPr>
          <p:nvPr/>
        </p:nvCxnSpPr>
        <p:spPr>
          <a:xfrm rot="16200000" flipH="1">
            <a:off x="1321801" y="2578846"/>
            <a:ext cx="209324" cy="11291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FBCD0025-684C-4CD0-B09D-C48AF78125BB}"/>
              </a:ext>
            </a:extLst>
          </p:cNvPr>
          <p:cNvSpPr/>
          <p:nvPr/>
        </p:nvSpPr>
        <p:spPr>
          <a:xfrm>
            <a:off x="4287302" y="6429173"/>
            <a:ext cx="2354006" cy="10640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Right click on attribute column support “Color code map with this attribute” option. This option will change fill color of each field</a:t>
            </a:r>
          </a:p>
        </p:txBody>
      </p:sp>
      <p:cxnSp>
        <p:nvCxnSpPr>
          <p:cNvPr id="78" name="Straight Arrow Connector 77">
            <a:extLst>
              <a:ext uri="{FF2B5EF4-FFF2-40B4-BE49-F238E27FC236}">
                <a16:creationId xmlns:a16="http://schemas.microsoft.com/office/drawing/2014/main" id="{DC9157D1-1684-4261-8F90-1C25B62C4844}"/>
              </a:ext>
            </a:extLst>
          </p:cNvPr>
          <p:cNvCxnSpPr>
            <a:cxnSpLocks/>
            <a:stCxn id="77" idx="0"/>
          </p:cNvCxnSpPr>
          <p:nvPr/>
        </p:nvCxnSpPr>
        <p:spPr>
          <a:xfrm flipH="1" flipV="1">
            <a:off x="4248017" y="5839756"/>
            <a:ext cx="1216288" cy="589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BFBAD54-2A3D-4D70-BA73-40318C7FD9DF}"/>
              </a:ext>
            </a:extLst>
          </p:cNvPr>
          <p:cNvCxnSpPr>
            <a:cxnSpLocks/>
            <a:stCxn id="77" idx="0"/>
          </p:cNvCxnSpPr>
          <p:nvPr/>
        </p:nvCxnSpPr>
        <p:spPr>
          <a:xfrm flipV="1">
            <a:off x="5464305" y="4155899"/>
            <a:ext cx="186863" cy="227327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80" name="Rectangle 79">
            <a:extLst>
              <a:ext uri="{FF2B5EF4-FFF2-40B4-BE49-F238E27FC236}">
                <a16:creationId xmlns:a16="http://schemas.microsoft.com/office/drawing/2014/main" id="{E8593640-1910-4E26-8247-BBA61E125435}"/>
              </a:ext>
            </a:extLst>
          </p:cNvPr>
          <p:cNvSpPr/>
          <p:nvPr/>
        </p:nvSpPr>
        <p:spPr>
          <a:xfrm>
            <a:off x="4312029" y="4676780"/>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82" name="Rectangle 81">
            <a:extLst>
              <a:ext uri="{FF2B5EF4-FFF2-40B4-BE49-F238E27FC236}">
                <a16:creationId xmlns:a16="http://schemas.microsoft.com/office/drawing/2014/main" id="{BC5A272E-87CD-41B7-BB0D-69C4E33C64BA}"/>
              </a:ext>
            </a:extLst>
          </p:cNvPr>
          <p:cNvSpPr/>
          <p:nvPr/>
        </p:nvSpPr>
        <p:spPr>
          <a:xfrm>
            <a:off x="4793374" y="4676780"/>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85" name="Rectangle 84">
            <a:extLst>
              <a:ext uri="{FF2B5EF4-FFF2-40B4-BE49-F238E27FC236}">
                <a16:creationId xmlns:a16="http://schemas.microsoft.com/office/drawing/2014/main" id="{40517D28-12E0-437A-8177-1EEC1EE30E83}"/>
              </a:ext>
            </a:extLst>
          </p:cNvPr>
          <p:cNvSpPr/>
          <p:nvPr/>
        </p:nvSpPr>
        <p:spPr>
          <a:xfrm>
            <a:off x="5275982" y="4676780"/>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86" name="Rectangle 85">
            <a:extLst>
              <a:ext uri="{FF2B5EF4-FFF2-40B4-BE49-F238E27FC236}">
                <a16:creationId xmlns:a16="http://schemas.microsoft.com/office/drawing/2014/main" id="{48DC380D-D2C2-4094-A297-3450726363DB}"/>
              </a:ext>
            </a:extLst>
          </p:cNvPr>
          <p:cNvSpPr/>
          <p:nvPr/>
        </p:nvSpPr>
        <p:spPr>
          <a:xfrm>
            <a:off x="4312029" y="4442721"/>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87" name="Rectangle 86">
            <a:extLst>
              <a:ext uri="{FF2B5EF4-FFF2-40B4-BE49-F238E27FC236}">
                <a16:creationId xmlns:a16="http://schemas.microsoft.com/office/drawing/2014/main" id="{D61D7FFB-C341-4A42-9A60-B548E06B9260}"/>
              </a:ext>
            </a:extLst>
          </p:cNvPr>
          <p:cNvSpPr/>
          <p:nvPr/>
        </p:nvSpPr>
        <p:spPr>
          <a:xfrm>
            <a:off x="4793374" y="4442721"/>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89" name="Rectangle 88">
            <a:extLst>
              <a:ext uri="{FF2B5EF4-FFF2-40B4-BE49-F238E27FC236}">
                <a16:creationId xmlns:a16="http://schemas.microsoft.com/office/drawing/2014/main" id="{15D198CC-B486-45B0-AEC4-0B1081686A85}"/>
              </a:ext>
            </a:extLst>
          </p:cNvPr>
          <p:cNvSpPr/>
          <p:nvPr/>
        </p:nvSpPr>
        <p:spPr>
          <a:xfrm>
            <a:off x="5275982" y="4442721"/>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90" name="Rectangle 89">
            <a:extLst>
              <a:ext uri="{FF2B5EF4-FFF2-40B4-BE49-F238E27FC236}">
                <a16:creationId xmlns:a16="http://schemas.microsoft.com/office/drawing/2014/main" id="{6B82BC5E-2D59-46C6-9D21-0EA9FEA261D6}"/>
              </a:ext>
            </a:extLst>
          </p:cNvPr>
          <p:cNvSpPr/>
          <p:nvPr/>
        </p:nvSpPr>
        <p:spPr>
          <a:xfrm>
            <a:off x="4312029" y="4192262"/>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91" name="Rectangle 90">
            <a:extLst>
              <a:ext uri="{FF2B5EF4-FFF2-40B4-BE49-F238E27FC236}">
                <a16:creationId xmlns:a16="http://schemas.microsoft.com/office/drawing/2014/main" id="{F7DF900E-9881-4CF3-99F3-248F86F6EAA4}"/>
              </a:ext>
            </a:extLst>
          </p:cNvPr>
          <p:cNvSpPr/>
          <p:nvPr/>
        </p:nvSpPr>
        <p:spPr>
          <a:xfrm>
            <a:off x="4793374" y="4192262"/>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92" name="Rectangle 91">
            <a:extLst>
              <a:ext uri="{FF2B5EF4-FFF2-40B4-BE49-F238E27FC236}">
                <a16:creationId xmlns:a16="http://schemas.microsoft.com/office/drawing/2014/main" id="{68F95C2C-DCD4-4E08-AC76-9052C00C8AAB}"/>
              </a:ext>
            </a:extLst>
          </p:cNvPr>
          <p:cNvSpPr/>
          <p:nvPr/>
        </p:nvSpPr>
        <p:spPr>
          <a:xfrm>
            <a:off x="5275982" y="4192262"/>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93" name="Rectangle 92">
            <a:extLst>
              <a:ext uri="{FF2B5EF4-FFF2-40B4-BE49-F238E27FC236}">
                <a16:creationId xmlns:a16="http://schemas.microsoft.com/office/drawing/2014/main" id="{3ABB0C2D-3E86-4813-98DE-DACF326F75AB}"/>
              </a:ext>
            </a:extLst>
          </p:cNvPr>
          <p:cNvSpPr/>
          <p:nvPr/>
        </p:nvSpPr>
        <p:spPr>
          <a:xfrm>
            <a:off x="4942862" y="2485929"/>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94" name="Rectangle 93">
            <a:extLst>
              <a:ext uri="{FF2B5EF4-FFF2-40B4-BE49-F238E27FC236}">
                <a16:creationId xmlns:a16="http://schemas.microsoft.com/office/drawing/2014/main" id="{C0A19C81-2768-4E09-8F48-9F2DAD39B468}"/>
              </a:ext>
            </a:extLst>
          </p:cNvPr>
          <p:cNvSpPr/>
          <p:nvPr/>
        </p:nvSpPr>
        <p:spPr>
          <a:xfrm>
            <a:off x="5424207" y="2485929"/>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95" name="Rectangle 94">
            <a:extLst>
              <a:ext uri="{FF2B5EF4-FFF2-40B4-BE49-F238E27FC236}">
                <a16:creationId xmlns:a16="http://schemas.microsoft.com/office/drawing/2014/main" id="{B7955D78-6A5B-4B5A-A7EA-8A67481413BA}"/>
              </a:ext>
            </a:extLst>
          </p:cNvPr>
          <p:cNvSpPr/>
          <p:nvPr/>
        </p:nvSpPr>
        <p:spPr>
          <a:xfrm>
            <a:off x="5906815" y="2485929"/>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96" name="Rectangle 95">
            <a:extLst>
              <a:ext uri="{FF2B5EF4-FFF2-40B4-BE49-F238E27FC236}">
                <a16:creationId xmlns:a16="http://schemas.microsoft.com/office/drawing/2014/main" id="{6864C80D-243D-41F1-A6A1-5C7A409FBE7C}"/>
              </a:ext>
            </a:extLst>
          </p:cNvPr>
          <p:cNvSpPr/>
          <p:nvPr/>
        </p:nvSpPr>
        <p:spPr>
          <a:xfrm>
            <a:off x="5769175" y="4441873"/>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97" name="Rectangle 96">
            <a:extLst>
              <a:ext uri="{FF2B5EF4-FFF2-40B4-BE49-F238E27FC236}">
                <a16:creationId xmlns:a16="http://schemas.microsoft.com/office/drawing/2014/main" id="{1FCDFCB4-D10E-4CBE-839E-83AABF453692}"/>
              </a:ext>
            </a:extLst>
          </p:cNvPr>
          <p:cNvSpPr/>
          <p:nvPr/>
        </p:nvSpPr>
        <p:spPr>
          <a:xfrm>
            <a:off x="3999365" y="3467308"/>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07" name="Rectangle 106">
            <a:extLst>
              <a:ext uri="{FF2B5EF4-FFF2-40B4-BE49-F238E27FC236}">
                <a16:creationId xmlns:a16="http://schemas.microsoft.com/office/drawing/2014/main" id="{68C89150-1E1B-42FE-9DB7-B85EC9AE12EC}"/>
              </a:ext>
            </a:extLst>
          </p:cNvPr>
          <p:cNvSpPr/>
          <p:nvPr/>
        </p:nvSpPr>
        <p:spPr>
          <a:xfrm>
            <a:off x="3816874" y="4697573"/>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08" name="Rectangle 107">
            <a:extLst>
              <a:ext uri="{FF2B5EF4-FFF2-40B4-BE49-F238E27FC236}">
                <a16:creationId xmlns:a16="http://schemas.microsoft.com/office/drawing/2014/main" id="{2F37D1C2-CC99-433A-889A-1AA795916F3F}"/>
              </a:ext>
            </a:extLst>
          </p:cNvPr>
          <p:cNvSpPr/>
          <p:nvPr/>
        </p:nvSpPr>
        <p:spPr>
          <a:xfrm>
            <a:off x="5769175" y="4191414"/>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09" name="Rectangle 108">
            <a:extLst>
              <a:ext uri="{FF2B5EF4-FFF2-40B4-BE49-F238E27FC236}">
                <a16:creationId xmlns:a16="http://schemas.microsoft.com/office/drawing/2014/main" id="{BB83B823-1E8A-4954-8F99-D05A86DAF1F4}"/>
              </a:ext>
            </a:extLst>
          </p:cNvPr>
          <p:cNvSpPr/>
          <p:nvPr/>
        </p:nvSpPr>
        <p:spPr>
          <a:xfrm>
            <a:off x="6250520" y="4191414"/>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10" name="Rectangle 109">
            <a:extLst>
              <a:ext uri="{FF2B5EF4-FFF2-40B4-BE49-F238E27FC236}">
                <a16:creationId xmlns:a16="http://schemas.microsoft.com/office/drawing/2014/main" id="{FF74153E-C403-4344-854D-9A74A2C4EFD0}"/>
              </a:ext>
            </a:extLst>
          </p:cNvPr>
          <p:cNvSpPr/>
          <p:nvPr/>
        </p:nvSpPr>
        <p:spPr>
          <a:xfrm>
            <a:off x="3816874" y="4447114"/>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13" name="Rectangle 112">
            <a:extLst>
              <a:ext uri="{FF2B5EF4-FFF2-40B4-BE49-F238E27FC236}">
                <a16:creationId xmlns:a16="http://schemas.microsoft.com/office/drawing/2014/main" id="{4E8AF598-21DF-4FF4-94CA-83C4211ACF6F}"/>
              </a:ext>
            </a:extLst>
          </p:cNvPr>
          <p:cNvSpPr/>
          <p:nvPr/>
        </p:nvSpPr>
        <p:spPr>
          <a:xfrm>
            <a:off x="4470684" y="3701368"/>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16" name="Rectangle 115">
            <a:extLst>
              <a:ext uri="{FF2B5EF4-FFF2-40B4-BE49-F238E27FC236}">
                <a16:creationId xmlns:a16="http://schemas.microsoft.com/office/drawing/2014/main" id="{E2B88B52-611D-4FB2-A70D-1AB7B85CDCDD}"/>
              </a:ext>
            </a:extLst>
          </p:cNvPr>
          <p:cNvSpPr/>
          <p:nvPr/>
        </p:nvSpPr>
        <p:spPr>
          <a:xfrm>
            <a:off x="4470684" y="3467309"/>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19" name="Rectangle 118">
            <a:extLst>
              <a:ext uri="{FF2B5EF4-FFF2-40B4-BE49-F238E27FC236}">
                <a16:creationId xmlns:a16="http://schemas.microsoft.com/office/drawing/2014/main" id="{32568797-EEDB-4925-A1A3-D1DFA1EC0427}"/>
              </a:ext>
            </a:extLst>
          </p:cNvPr>
          <p:cNvSpPr/>
          <p:nvPr/>
        </p:nvSpPr>
        <p:spPr>
          <a:xfrm>
            <a:off x="4470684" y="3216850"/>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20" name="Rectangle 119">
            <a:extLst>
              <a:ext uri="{FF2B5EF4-FFF2-40B4-BE49-F238E27FC236}">
                <a16:creationId xmlns:a16="http://schemas.microsoft.com/office/drawing/2014/main" id="{1A6AC768-B70C-43F2-B27D-7EBE855A4843}"/>
              </a:ext>
            </a:extLst>
          </p:cNvPr>
          <p:cNvSpPr/>
          <p:nvPr/>
        </p:nvSpPr>
        <p:spPr>
          <a:xfrm>
            <a:off x="4949178" y="3216004"/>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21" name="Rectangle 120">
            <a:extLst>
              <a:ext uri="{FF2B5EF4-FFF2-40B4-BE49-F238E27FC236}">
                <a16:creationId xmlns:a16="http://schemas.microsoft.com/office/drawing/2014/main" id="{A2665C74-3E3A-46EF-954C-6A52A87F586A}"/>
              </a:ext>
            </a:extLst>
          </p:cNvPr>
          <p:cNvSpPr/>
          <p:nvPr/>
        </p:nvSpPr>
        <p:spPr>
          <a:xfrm>
            <a:off x="5430523" y="3216004"/>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22" name="Rectangle 121">
            <a:extLst>
              <a:ext uri="{FF2B5EF4-FFF2-40B4-BE49-F238E27FC236}">
                <a16:creationId xmlns:a16="http://schemas.microsoft.com/office/drawing/2014/main" id="{222741A0-45A9-4353-925E-DFA280C37FC3}"/>
              </a:ext>
            </a:extLst>
          </p:cNvPr>
          <p:cNvSpPr/>
          <p:nvPr/>
        </p:nvSpPr>
        <p:spPr>
          <a:xfrm>
            <a:off x="5913131" y="3216004"/>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23" name="Rectangle 122">
            <a:extLst>
              <a:ext uri="{FF2B5EF4-FFF2-40B4-BE49-F238E27FC236}">
                <a16:creationId xmlns:a16="http://schemas.microsoft.com/office/drawing/2014/main" id="{58439898-192F-4075-A428-5DB08A770423}"/>
              </a:ext>
            </a:extLst>
          </p:cNvPr>
          <p:cNvSpPr/>
          <p:nvPr/>
        </p:nvSpPr>
        <p:spPr>
          <a:xfrm>
            <a:off x="4949178" y="2981945"/>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24" name="Rectangle 123">
            <a:extLst>
              <a:ext uri="{FF2B5EF4-FFF2-40B4-BE49-F238E27FC236}">
                <a16:creationId xmlns:a16="http://schemas.microsoft.com/office/drawing/2014/main" id="{AF85ECE3-D8B4-4187-A125-F339253270B1}"/>
              </a:ext>
            </a:extLst>
          </p:cNvPr>
          <p:cNvSpPr/>
          <p:nvPr/>
        </p:nvSpPr>
        <p:spPr>
          <a:xfrm>
            <a:off x="5430523" y="2981945"/>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25" name="Rectangle 124">
            <a:extLst>
              <a:ext uri="{FF2B5EF4-FFF2-40B4-BE49-F238E27FC236}">
                <a16:creationId xmlns:a16="http://schemas.microsoft.com/office/drawing/2014/main" id="{D0053F05-99F7-4424-9214-8E684FF03ACA}"/>
              </a:ext>
            </a:extLst>
          </p:cNvPr>
          <p:cNvSpPr/>
          <p:nvPr/>
        </p:nvSpPr>
        <p:spPr>
          <a:xfrm>
            <a:off x="5913131" y="2981945"/>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26" name="Rectangle 125">
            <a:extLst>
              <a:ext uri="{FF2B5EF4-FFF2-40B4-BE49-F238E27FC236}">
                <a16:creationId xmlns:a16="http://schemas.microsoft.com/office/drawing/2014/main" id="{95048F8F-F3B4-42F7-A4E0-C0A5D3F4CE13}"/>
              </a:ext>
            </a:extLst>
          </p:cNvPr>
          <p:cNvSpPr/>
          <p:nvPr/>
        </p:nvSpPr>
        <p:spPr>
          <a:xfrm>
            <a:off x="4949178" y="2731486"/>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27" name="Rectangle 126">
            <a:extLst>
              <a:ext uri="{FF2B5EF4-FFF2-40B4-BE49-F238E27FC236}">
                <a16:creationId xmlns:a16="http://schemas.microsoft.com/office/drawing/2014/main" id="{E5DBC7EE-6AED-4DE7-B076-A71096E213E6}"/>
              </a:ext>
            </a:extLst>
          </p:cNvPr>
          <p:cNvSpPr/>
          <p:nvPr/>
        </p:nvSpPr>
        <p:spPr>
          <a:xfrm>
            <a:off x="5430523" y="2731486"/>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28" name="Rectangle 127">
            <a:extLst>
              <a:ext uri="{FF2B5EF4-FFF2-40B4-BE49-F238E27FC236}">
                <a16:creationId xmlns:a16="http://schemas.microsoft.com/office/drawing/2014/main" id="{1A68D540-8803-4B95-B6C2-AF6C5C16DE48}"/>
              </a:ext>
            </a:extLst>
          </p:cNvPr>
          <p:cNvSpPr/>
          <p:nvPr/>
        </p:nvSpPr>
        <p:spPr>
          <a:xfrm>
            <a:off x="5913131" y="2731486"/>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29" name="Rectangle 128">
            <a:extLst>
              <a:ext uri="{FF2B5EF4-FFF2-40B4-BE49-F238E27FC236}">
                <a16:creationId xmlns:a16="http://schemas.microsoft.com/office/drawing/2014/main" id="{CDE31106-7BC1-4A5A-8E1A-5FD65350B7B5}"/>
              </a:ext>
            </a:extLst>
          </p:cNvPr>
          <p:cNvSpPr/>
          <p:nvPr/>
        </p:nvSpPr>
        <p:spPr>
          <a:xfrm>
            <a:off x="6376740" y="3199381"/>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30" name="Rectangle 129">
            <a:extLst>
              <a:ext uri="{FF2B5EF4-FFF2-40B4-BE49-F238E27FC236}">
                <a16:creationId xmlns:a16="http://schemas.microsoft.com/office/drawing/2014/main" id="{201D2849-9539-4D12-B91E-89CF896B5CF7}"/>
              </a:ext>
            </a:extLst>
          </p:cNvPr>
          <p:cNvSpPr/>
          <p:nvPr/>
        </p:nvSpPr>
        <p:spPr>
          <a:xfrm>
            <a:off x="4467675" y="2974591"/>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31" name="Rectangle 130">
            <a:extLst>
              <a:ext uri="{FF2B5EF4-FFF2-40B4-BE49-F238E27FC236}">
                <a16:creationId xmlns:a16="http://schemas.microsoft.com/office/drawing/2014/main" id="{1359A86A-06AF-41C7-8466-5583E1294860}"/>
              </a:ext>
            </a:extLst>
          </p:cNvPr>
          <p:cNvSpPr/>
          <p:nvPr/>
        </p:nvSpPr>
        <p:spPr>
          <a:xfrm>
            <a:off x="6365996" y="2973341"/>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32" name="Rectangle 131">
            <a:extLst>
              <a:ext uri="{FF2B5EF4-FFF2-40B4-BE49-F238E27FC236}">
                <a16:creationId xmlns:a16="http://schemas.microsoft.com/office/drawing/2014/main" id="{EE634526-3659-4209-9F89-E2A763675FB6}"/>
              </a:ext>
            </a:extLst>
          </p:cNvPr>
          <p:cNvSpPr/>
          <p:nvPr/>
        </p:nvSpPr>
        <p:spPr>
          <a:xfrm>
            <a:off x="6380752" y="3689340"/>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33" name="Rectangle 132">
            <a:extLst>
              <a:ext uri="{FF2B5EF4-FFF2-40B4-BE49-F238E27FC236}">
                <a16:creationId xmlns:a16="http://schemas.microsoft.com/office/drawing/2014/main" id="{8A03B719-4737-43C1-BA29-AC636FABC354}"/>
              </a:ext>
            </a:extLst>
          </p:cNvPr>
          <p:cNvSpPr/>
          <p:nvPr/>
        </p:nvSpPr>
        <p:spPr>
          <a:xfrm>
            <a:off x="4467675" y="2740532"/>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34" name="Rectangle 133">
            <a:extLst>
              <a:ext uri="{FF2B5EF4-FFF2-40B4-BE49-F238E27FC236}">
                <a16:creationId xmlns:a16="http://schemas.microsoft.com/office/drawing/2014/main" id="{EB5BCB9F-83E2-45B6-975A-003034973AD9}"/>
              </a:ext>
            </a:extLst>
          </p:cNvPr>
          <p:cNvSpPr/>
          <p:nvPr/>
        </p:nvSpPr>
        <p:spPr>
          <a:xfrm>
            <a:off x="6365996" y="2739282"/>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35" name="Rectangle 134">
            <a:extLst>
              <a:ext uri="{FF2B5EF4-FFF2-40B4-BE49-F238E27FC236}">
                <a16:creationId xmlns:a16="http://schemas.microsoft.com/office/drawing/2014/main" id="{162C240F-6B0A-4D80-896C-4D118ECC8FFD}"/>
              </a:ext>
            </a:extLst>
          </p:cNvPr>
          <p:cNvSpPr/>
          <p:nvPr/>
        </p:nvSpPr>
        <p:spPr>
          <a:xfrm>
            <a:off x="6380752" y="3438881"/>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37" name="Rectangle 136">
            <a:extLst>
              <a:ext uri="{FF2B5EF4-FFF2-40B4-BE49-F238E27FC236}">
                <a16:creationId xmlns:a16="http://schemas.microsoft.com/office/drawing/2014/main" id="{5E69255B-F507-49CE-9ED4-5C5BD28E0075}"/>
              </a:ext>
            </a:extLst>
          </p:cNvPr>
          <p:cNvSpPr/>
          <p:nvPr/>
        </p:nvSpPr>
        <p:spPr>
          <a:xfrm>
            <a:off x="6365996" y="2488823"/>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38" name="Rectangle 137">
            <a:extLst>
              <a:ext uri="{FF2B5EF4-FFF2-40B4-BE49-F238E27FC236}">
                <a16:creationId xmlns:a16="http://schemas.microsoft.com/office/drawing/2014/main" id="{95689899-B3D6-4846-A260-55F26EA70CA8}"/>
              </a:ext>
            </a:extLst>
          </p:cNvPr>
          <p:cNvSpPr/>
          <p:nvPr/>
        </p:nvSpPr>
        <p:spPr>
          <a:xfrm>
            <a:off x="4942861" y="3928422"/>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39" name="Rectangle 138">
            <a:extLst>
              <a:ext uri="{FF2B5EF4-FFF2-40B4-BE49-F238E27FC236}">
                <a16:creationId xmlns:a16="http://schemas.microsoft.com/office/drawing/2014/main" id="{14D5F1FD-2876-40B3-9138-37E75544A43E}"/>
              </a:ext>
            </a:extLst>
          </p:cNvPr>
          <p:cNvSpPr/>
          <p:nvPr/>
        </p:nvSpPr>
        <p:spPr>
          <a:xfrm>
            <a:off x="6375312" y="3931891"/>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40" name="Rectangle 139">
            <a:extLst>
              <a:ext uri="{FF2B5EF4-FFF2-40B4-BE49-F238E27FC236}">
                <a16:creationId xmlns:a16="http://schemas.microsoft.com/office/drawing/2014/main" id="{EEBC23F6-728B-4323-8527-3894F159BE53}"/>
              </a:ext>
            </a:extLst>
          </p:cNvPr>
          <p:cNvSpPr/>
          <p:nvPr/>
        </p:nvSpPr>
        <p:spPr>
          <a:xfrm>
            <a:off x="4441217" y="3930943"/>
            <a:ext cx="431143" cy="197493"/>
          </a:xfrm>
          <a:prstGeom prst="rect">
            <a:avLst/>
          </a:prstGeom>
          <a:no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141" name="TextBox 140">
            <a:extLst>
              <a:ext uri="{FF2B5EF4-FFF2-40B4-BE49-F238E27FC236}">
                <a16:creationId xmlns:a16="http://schemas.microsoft.com/office/drawing/2014/main" id="{CE5FF31C-7B7E-40D3-AC08-55D662ED3EC3}"/>
              </a:ext>
            </a:extLst>
          </p:cNvPr>
          <p:cNvSpPr txBox="1"/>
          <p:nvPr/>
        </p:nvSpPr>
        <p:spPr>
          <a:xfrm>
            <a:off x="11808407" y="4029689"/>
            <a:ext cx="2138938" cy="16004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sz="1400" dirty="0"/>
              <a:t>Outlet (for manager) or Farm (for farmer) summary table summarizes watershed outlet results or average field results in all fields for farmer.</a:t>
            </a:r>
          </a:p>
        </p:txBody>
      </p:sp>
      <p:cxnSp>
        <p:nvCxnSpPr>
          <p:cNvPr id="49" name="Straight Arrow Connector 48">
            <a:extLst>
              <a:ext uri="{FF2B5EF4-FFF2-40B4-BE49-F238E27FC236}">
                <a16:creationId xmlns:a16="http://schemas.microsoft.com/office/drawing/2014/main" id="{D19C8C45-40B4-486A-A915-98E152D27F77}"/>
              </a:ext>
            </a:extLst>
          </p:cNvPr>
          <p:cNvCxnSpPr>
            <a:stCxn id="141" idx="1"/>
          </p:cNvCxnSpPr>
          <p:nvPr/>
        </p:nvCxnSpPr>
        <p:spPr>
          <a:xfrm flipH="1" flipV="1">
            <a:off x="11303297" y="4307401"/>
            <a:ext cx="505110" cy="52250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1" name="TextBox 110">
            <a:extLst>
              <a:ext uri="{FF2B5EF4-FFF2-40B4-BE49-F238E27FC236}">
                <a16:creationId xmlns:a16="http://schemas.microsoft.com/office/drawing/2014/main" id="{5BA8E675-432A-4B13-80EB-448BEC02704F}"/>
              </a:ext>
            </a:extLst>
          </p:cNvPr>
          <p:cNvSpPr txBox="1"/>
          <p:nvPr/>
        </p:nvSpPr>
        <p:spPr>
          <a:xfrm>
            <a:off x="177853" y="4025775"/>
            <a:ext cx="2138938"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Hide or unhide BMP panel</a:t>
            </a:r>
          </a:p>
        </p:txBody>
      </p:sp>
      <p:cxnSp>
        <p:nvCxnSpPr>
          <p:cNvPr id="112" name="Straight Arrow Connector 111">
            <a:extLst>
              <a:ext uri="{FF2B5EF4-FFF2-40B4-BE49-F238E27FC236}">
                <a16:creationId xmlns:a16="http://schemas.microsoft.com/office/drawing/2014/main" id="{78180BC7-0080-4C36-9803-7F2F5E6BB027}"/>
              </a:ext>
            </a:extLst>
          </p:cNvPr>
          <p:cNvCxnSpPr/>
          <p:nvPr/>
        </p:nvCxnSpPr>
        <p:spPr>
          <a:xfrm flipV="1">
            <a:off x="2326074" y="4340034"/>
            <a:ext cx="462332" cy="8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B40FA1DF-61EE-4A0A-9ADE-BC8A3DBC65CF}"/>
              </a:ext>
            </a:extLst>
          </p:cNvPr>
          <p:cNvSpPr txBox="1"/>
          <p:nvPr/>
        </p:nvSpPr>
        <p:spPr>
          <a:xfrm>
            <a:off x="6446043" y="4594067"/>
            <a:ext cx="2138938"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Hide or unhide summary panel</a:t>
            </a:r>
          </a:p>
        </p:txBody>
      </p:sp>
      <p:cxnSp>
        <p:nvCxnSpPr>
          <p:cNvPr id="115" name="Straight Arrow Connector 114">
            <a:extLst>
              <a:ext uri="{FF2B5EF4-FFF2-40B4-BE49-F238E27FC236}">
                <a16:creationId xmlns:a16="http://schemas.microsoft.com/office/drawing/2014/main" id="{1DE2E3E2-EE4F-4E0C-AF0A-526CF4F78130}"/>
              </a:ext>
            </a:extLst>
          </p:cNvPr>
          <p:cNvCxnSpPr>
            <a:cxnSpLocks/>
            <a:stCxn id="114" idx="3"/>
            <a:endCxn id="62" idx="1"/>
          </p:cNvCxnSpPr>
          <p:nvPr/>
        </p:nvCxnSpPr>
        <p:spPr>
          <a:xfrm flipV="1">
            <a:off x="8584981" y="4460453"/>
            <a:ext cx="753923" cy="456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099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 name="Table 100">
            <a:extLst>
              <a:ext uri="{FF2B5EF4-FFF2-40B4-BE49-F238E27FC236}">
                <a16:creationId xmlns:a16="http://schemas.microsoft.com/office/drawing/2014/main" id="{B797F3B5-324D-4013-93E1-C4C4900DA29F}"/>
              </a:ext>
            </a:extLst>
          </p:cNvPr>
          <p:cNvGraphicFramePr>
            <a:graphicFrameLocks noGrp="1"/>
          </p:cNvGraphicFramePr>
          <p:nvPr>
            <p:extLst>
              <p:ext uri="{D42A27DB-BD31-4B8C-83A1-F6EECF244321}">
                <p14:modId xmlns:p14="http://schemas.microsoft.com/office/powerpoint/2010/main" val="3539988766"/>
              </p:ext>
            </p:extLst>
          </p:nvPr>
        </p:nvGraphicFramePr>
        <p:xfrm>
          <a:off x="9491086" y="4165935"/>
          <a:ext cx="1913287" cy="1627026"/>
        </p:xfrm>
        <a:graphic>
          <a:graphicData uri="http://schemas.openxmlformats.org/drawingml/2006/table">
            <a:tbl>
              <a:tblPr firstRow="1" bandRow="1">
                <a:tableStyleId>{5C22544A-7EE6-4342-B048-85BDC9FD1C3A}</a:tableStyleId>
              </a:tblPr>
              <a:tblGrid>
                <a:gridCol w="1233278">
                  <a:extLst>
                    <a:ext uri="{9D8B030D-6E8A-4147-A177-3AD203B41FA5}">
                      <a16:colId xmlns:a16="http://schemas.microsoft.com/office/drawing/2014/main" val="4226717433"/>
                    </a:ext>
                  </a:extLst>
                </a:gridCol>
                <a:gridCol w="680009">
                  <a:extLst>
                    <a:ext uri="{9D8B030D-6E8A-4147-A177-3AD203B41FA5}">
                      <a16:colId xmlns:a16="http://schemas.microsoft.com/office/drawing/2014/main" val="2569481145"/>
                    </a:ext>
                  </a:extLst>
                </a:gridCol>
              </a:tblGrid>
              <a:tr h="226074">
                <a:tc>
                  <a:txBody>
                    <a:bodyPr/>
                    <a:lstStyle/>
                    <a:p>
                      <a:r>
                        <a:rPr lang="en-CA" sz="1100" dirty="0"/>
                        <a:t>Effectiveness</a:t>
                      </a:r>
                    </a:p>
                  </a:txBody>
                  <a:tcPr/>
                </a:tc>
                <a:tc>
                  <a:txBody>
                    <a:bodyPr/>
                    <a:lstStyle/>
                    <a:p>
                      <a:r>
                        <a:rPr lang="en-CA" sz="1100" dirty="0"/>
                        <a:t>Value</a:t>
                      </a:r>
                    </a:p>
                  </a:txBody>
                  <a:tcPr/>
                </a:tc>
                <a:extLst>
                  <a:ext uri="{0D108BD9-81ED-4DB2-BD59-A6C34878D82A}">
                    <a16:rowId xmlns:a16="http://schemas.microsoft.com/office/drawing/2014/main" val="26852607"/>
                  </a:ext>
                </a:extLst>
              </a:tr>
              <a:tr h="226074">
                <a:tc>
                  <a:txBody>
                    <a:bodyPr/>
                    <a:lstStyle/>
                    <a:p>
                      <a:r>
                        <a:rPr lang="en-CA" sz="1100" dirty="0"/>
                        <a:t>Total P (kg/</a:t>
                      </a:r>
                      <a:r>
                        <a:rPr lang="en-CA" sz="1100" dirty="0" err="1"/>
                        <a:t>yr</a:t>
                      </a:r>
                      <a:r>
                        <a:rPr lang="en-CA" sz="1100" dirty="0"/>
                        <a:t>)</a:t>
                      </a:r>
                    </a:p>
                  </a:txBody>
                  <a:tcPr/>
                </a:tc>
                <a:tc>
                  <a:txBody>
                    <a:bodyPr/>
                    <a:lstStyle/>
                    <a:p>
                      <a:r>
                        <a:rPr lang="en-CA" sz="1100" dirty="0"/>
                        <a:t>-3,521</a:t>
                      </a:r>
                    </a:p>
                  </a:txBody>
                  <a:tcPr/>
                </a:tc>
                <a:extLst>
                  <a:ext uri="{0D108BD9-81ED-4DB2-BD59-A6C34878D82A}">
                    <a16:rowId xmlns:a16="http://schemas.microsoft.com/office/drawing/2014/main" val="2389618606"/>
                  </a:ext>
                </a:extLst>
              </a:tr>
              <a:tr h="283262">
                <a:tc>
                  <a:txBody>
                    <a:bodyPr/>
                    <a:lstStyle/>
                    <a:p>
                      <a:r>
                        <a:rPr lang="en-CA" sz="1100" dirty="0"/>
                        <a:t>Carbon (ton/</a:t>
                      </a:r>
                      <a:r>
                        <a:rPr lang="en-CA" sz="1100" dirty="0" err="1"/>
                        <a:t>yr</a:t>
                      </a:r>
                      <a:r>
                        <a:rPr lang="en-CA" sz="1100" dirty="0"/>
                        <a:t>)</a:t>
                      </a:r>
                    </a:p>
                  </a:txBody>
                  <a:tcPr/>
                </a:tc>
                <a:tc>
                  <a:txBody>
                    <a:bodyPr/>
                    <a:lstStyle/>
                    <a:p>
                      <a:r>
                        <a:rPr lang="en-CA" sz="1100" dirty="0"/>
                        <a:t>151</a:t>
                      </a:r>
                    </a:p>
                  </a:txBody>
                  <a:tcPr/>
                </a:tc>
                <a:extLst>
                  <a:ext uri="{0D108BD9-81ED-4DB2-BD59-A6C34878D82A}">
                    <a16:rowId xmlns:a16="http://schemas.microsoft.com/office/drawing/2014/main" val="4184527315"/>
                  </a:ext>
                </a:extLst>
              </a:tr>
              <a:tr h="283262">
                <a:tc>
                  <a:txBody>
                    <a:bodyPr/>
                    <a:lstStyle/>
                    <a:p>
                      <a:r>
                        <a:rPr lang="en-CA" sz="1100" dirty="0"/>
                        <a:t>Flood mitigation</a:t>
                      </a:r>
                    </a:p>
                  </a:txBody>
                  <a:tcPr/>
                </a:tc>
                <a:tc>
                  <a:txBody>
                    <a:bodyPr/>
                    <a:lstStyle/>
                    <a:p>
                      <a:endParaRPr lang="en-CA" sz="1100" dirty="0"/>
                    </a:p>
                  </a:txBody>
                  <a:tcPr/>
                </a:tc>
                <a:extLst>
                  <a:ext uri="{0D108BD9-81ED-4DB2-BD59-A6C34878D82A}">
                    <a16:rowId xmlns:a16="http://schemas.microsoft.com/office/drawing/2014/main" val="4184403665"/>
                  </a:ext>
                </a:extLst>
              </a:tr>
              <a:tr h="283262">
                <a:tc>
                  <a:txBody>
                    <a:bodyPr/>
                    <a:lstStyle/>
                    <a:p>
                      <a:r>
                        <a:rPr lang="en-CA" sz="1100" dirty="0"/>
                        <a:t>Soil water</a:t>
                      </a:r>
                    </a:p>
                  </a:txBody>
                  <a:tcPr/>
                </a:tc>
                <a:tc>
                  <a:txBody>
                    <a:bodyPr/>
                    <a:lstStyle/>
                    <a:p>
                      <a:endParaRPr lang="en-CA" sz="1100" dirty="0"/>
                    </a:p>
                  </a:txBody>
                  <a:tcPr/>
                </a:tc>
                <a:extLst>
                  <a:ext uri="{0D108BD9-81ED-4DB2-BD59-A6C34878D82A}">
                    <a16:rowId xmlns:a16="http://schemas.microsoft.com/office/drawing/2014/main" val="681411932"/>
                  </a:ext>
                </a:extLst>
              </a:tr>
              <a:tr h="226074">
                <a:tc>
                  <a:txBody>
                    <a:bodyPr/>
                    <a:lstStyle/>
                    <a:p>
                      <a:r>
                        <a:rPr lang="en-CA" sz="1100" dirty="0"/>
                        <a:t>…</a:t>
                      </a:r>
                    </a:p>
                  </a:txBody>
                  <a:tcPr/>
                </a:tc>
                <a:tc>
                  <a:txBody>
                    <a:bodyPr/>
                    <a:lstStyle/>
                    <a:p>
                      <a:endParaRPr lang="en-CA" sz="1100" dirty="0"/>
                    </a:p>
                  </a:txBody>
                  <a:tcPr/>
                </a:tc>
                <a:extLst>
                  <a:ext uri="{0D108BD9-81ED-4DB2-BD59-A6C34878D82A}">
                    <a16:rowId xmlns:a16="http://schemas.microsoft.com/office/drawing/2014/main" val="3126457140"/>
                  </a:ext>
                </a:extLst>
              </a:tr>
            </a:tbl>
          </a:graphicData>
        </a:graphic>
      </p:graphicFrame>
      <p:graphicFrame>
        <p:nvGraphicFramePr>
          <p:cNvPr id="106" name="Table 105">
            <a:extLst>
              <a:ext uri="{FF2B5EF4-FFF2-40B4-BE49-F238E27FC236}">
                <a16:creationId xmlns:a16="http://schemas.microsoft.com/office/drawing/2014/main" id="{E7A295FD-AB3A-4C2F-9484-23B44988F8D2}"/>
              </a:ext>
            </a:extLst>
          </p:cNvPr>
          <p:cNvGraphicFramePr>
            <a:graphicFrameLocks noGrp="1"/>
          </p:cNvGraphicFramePr>
          <p:nvPr>
            <p:extLst>
              <p:ext uri="{D42A27DB-BD31-4B8C-83A1-F6EECF244321}">
                <p14:modId xmlns:p14="http://schemas.microsoft.com/office/powerpoint/2010/main" val="3178468888"/>
              </p:ext>
            </p:extLst>
          </p:nvPr>
        </p:nvGraphicFramePr>
        <p:xfrm>
          <a:off x="9491791" y="2432525"/>
          <a:ext cx="1913287" cy="1424940"/>
        </p:xfrm>
        <a:graphic>
          <a:graphicData uri="http://schemas.openxmlformats.org/drawingml/2006/table">
            <a:tbl>
              <a:tblPr firstRow="1" lastRow="1" bandRow="1">
                <a:tableStyleId>{5C22544A-7EE6-4342-B048-85BDC9FD1C3A}</a:tableStyleId>
              </a:tblPr>
              <a:tblGrid>
                <a:gridCol w="1242884">
                  <a:extLst>
                    <a:ext uri="{9D8B030D-6E8A-4147-A177-3AD203B41FA5}">
                      <a16:colId xmlns:a16="http://schemas.microsoft.com/office/drawing/2014/main" val="4226717433"/>
                    </a:ext>
                  </a:extLst>
                </a:gridCol>
                <a:gridCol w="670403">
                  <a:extLst>
                    <a:ext uri="{9D8B030D-6E8A-4147-A177-3AD203B41FA5}">
                      <a16:colId xmlns:a16="http://schemas.microsoft.com/office/drawing/2014/main" val="2569481145"/>
                    </a:ext>
                  </a:extLst>
                </a:gridCol>
              </a:tblGrid>
              <a:tr h="236925">
                <a:tc>
                  <a:txBody>
                    <a:bodyPr/>
                    <a:lstStyle/>
                    <a:p>
                      <a:r>
                        <a:rPr lang="en-CA" sz="1100" dirty="0"/>
                        <a:t>Item</a:t>
                      </a:r>
                    </a:p>
                  </a:txBody>
                  <a:tcPr/>
                </a:tc>
                <a:tc>
                  <a:txBody>
                    <a:bodyPr/>
                    <a:lstStyle/>
                    <a:p>
                      <a:r>
                        <a:rPr lang="en-CA" sz="1100" dirty="0"/>
                        <a:t>Value</a:t>
                      </a:r>
                    </a:p>
                  </a:txBody>
                  <a:tcPr/>
                </a:tc>
                <a:extLst>
                  <a:ext uri="{0D108BD9-81ED-4DB2-BD59-A6C34878D82A}">
                    <a16:rowId xmlns:a16="http://schemas.microsoft.com/office/drawing/2014/main" val="26852607"/>
                  </a:ext>
                </a:extLst>
              </a:tr>
              <a:tr h="271116">
                <a:tc>
                  <a:txBody>
                    <a:bodyPr/>
                    <a:lstStyle/>
                    <a:p>
                      <a:r>
                        <a:rPr lang="en-CA" sz="1050" dirty="0"/>
                        <a:t>Cover crop area (ha)</a:t>
                      </a:r>
                    </a:p>
                  </a:txBody>
                  <a:tcPr/>
                </a:tc>
                <a:tc>
                  <a:txBody>
                    <a:bodyPr/>
                    <a:lstStyle/>
                    <a:p>
                      <a:r>
                        <a:rPr lang="en-CA" sz="1050" dirty="0"/>
                        <a:t>132</a:t>
                      </a:r>
                    </a:p>
                  </a:txBody>
                  <a:tcPr/>
                </a:tc>
                <a:extLst>
                  <a:ext uri="{0D108BD9-81ED-4DB2-BD59-A6C34878D82A}">
                    <a16:rowId xmlns:a16="http://schemas.microsoft.com/office/drawing/2014/main" val="4184527315"/>
                  </a:ext>
                </a:extLst>
              </a:tr>
              <a:tr h="173515">
                <a:tc>
                  <a:txBody>
                    <a:bodyPr/>
                    <a:lstStyle/>
                    <a:p>
                      <a:r>
                        <a:rPr lang="en-CA" sz="1050" dirty="0"/>
                        <a:t>Wetland area (ha)</a:t>
                      </a:r>
                    </a:p>
                  </a:txBody>
                  <a:tcPr/>
                </a:tc>
                <a:tc>
                  <a:txBody>
                    <a:bodyPr/>
                    <a:lstStyle/>
                    <a:p>
                      <a:r>
                        <a:rPr lang="en-CA" sz="1050" dirty="0"/>
                        <a:t>15</a:t>
                      </a:r>
                    </a:p>
                  </a:txBody>
                  <a:tcPr/>
                </a:tc>
                <a:extLst>
                  <a:ext uri="{0D108BD9-81ED-4DB2-BD59-A6C34878D82A}">
                    <a16:rowId xmlns:a16="http://schemas.microsoft.com/office/drawing/2014/main" val="4184403665"/>
                  </a:ext>
                </a:extLst>
              </a:tr>
              <a:tr h="236925">
                <a:tc>
                  <a:txBody>
                    <a:bodyPr/>
                    <a:lstStyle/>
                    <a:p>
                      <a:r>
                        <a:rPr lang="en-CA" sz="1050" dirty="0"/>
                        <a:t>…</a:t>
                      </a:r>
                    </a:p>
                  </a:txBody>
                  <a:tcPr/>
                </a:tc>
                <a:tc>
                  <a:txBody>
                    <a:bodyPr/>
                    <a:lstStyle/>
                    <a:p>
                      <a:endParaRPr lang="en-CA" sz="1050" dirty="0"/>
                    </a:p>
                  </a:txBody>
                  <a:tcPr/>
                </a:tc>
                <a:extLst>
                  <a:ext uri="{0D108BD9-81ED-4DB2-BD59-A6C34878D82A}">
                    <a16:rowId xmlns:a16="http://schemas.microsoft.com/office/drawing/2014/main" val="3126457140"/>
                  </a:ext>
                </a:extLst>
              </a:tr>
              <a:tr h="236925">
                <a:tc>
                  <a:txBody>
                    <a:bodyPr/>
                    <a:lstStyle/>
                    <a:p>
                      <a:r>
                        <a:rPr lang="en-CA" sz="1050" dirty="0"/>
                        <a:t>Total cost ($/</a:t>
                      </a:r>
                      <a:r>
                        <a:rPr lang="en-CA" sz="1050" dirty="0" err="1"/>
                        <a:t>yr</a:t>
                      </a:r>
                      <a:r>
                        <a:rPr lang="en-CA" sz="1050" dirty="0"/>
                        <a:t>)</a:t>
                      </a:r>
                    </a:p>
                  </a:txBody>
                  <a:tcPr/>
                </a:tc>
                <a:tc>
                  <a:txBody>
                    <a:bodyPr/>
                    <a:lstStyle/>
                    <a:p>
                      <a:r>
                        <a:rPr lang="en-CA" sz="1050" dirty="0"/>
                        <a:t>3,840</a:t>
                      </a:r>
                    </a:p>
                  </a:txBody>
                  <a:tcPr/>
                </a:tc>
                <a:extLst>
                  <a:ext uri="{0D108BD9-81ED-4DB2-BD59-A6C34878D82A}">
                    <a16:rowId xmlns:a16="http://schemas.microsoft.com/office/drawing/2014/main" val="258050421"/>
                  </a:ext>
                </a:extLst>
              </a:tr>
            </a:tbl>
          </a:graphicData>
        </a:graphic>
      </p:graphicFrame>
      <p:pic>
        <p:nvPicPr>
          <p:cNvPr id="81" name="Picture 80">
            <a:extLst>
              <a:ext uri="{FF2B5EF4-FFF2-40B4-BE49-F238E27FC236}">
                <a16:creationId xmlns:a16="http://schemas.microsoft.com/office/drawing/2014/main" id="{D955057B-CB20-4B58-96D1-80BAAABFEE4B}"/>
              </a:ext>
            </a:extLst>
          </p:cNvPr>
          <p:cNvPicPr>
            <a:picLocks noChangeAspect="1"/>
          </p:cNvPicPr>
          <p:nvPr/>
        </p:nvPicPr>
        <p:blipFill>
          <a:blip r:embed="rId3"/>
          <a:stretch>
            <a:fillRect/>
          </a:stretch>
        </p:blipFill>
        <p:spPr>
          <a:xfrm>
            <a:off x="1010195" y="1696076"/>
            <a:ext cx="10438855" cy="544418"/>
          </a:xfrm>
          <a:prstGeom prst="rect">
            <a:avLst/>
          </a:prstGeom>
        </p:spPr>
      </p:pic>
      <p:graphicFrame>
        <p:nvGraphicFramePr>
          <p:cNvPr id="4" name="Table 3">
            <a:extLst>
              <a:ext uri="{FF2B5EF4-FFF2-40B4-BE49-F238E27FC236}">
                <a16:creationId xmlns:a16="http://schemas.microsoft.com/office/drawing/2014/main" id="{6A698550-FB6C-4999-9E14-EED704ECF00C}"/>
              </a:ext>
            </a:extLst>
          </p:cNvPr>
          <p:cNvGraphicFramePr>
            <a:graphicFrameLocks noGrp="1"/>
          </p:cNvGraphicFramePr>
          <p:nvPr>
            <p:extLst>
              <p:ext uri="{D42A27DB-BD31-4B8C-83A1-F6EECF244321}">
                <p14:modId xmlns:p14="http://schemas.microsoft.com/office/powerpoint/2010/main" val="3425163999"/>
              </p:ext>
            </p:extLst>
          </p:nvPr>
        </p:nvGraphicFramePr>
        <p:xfrm>
          <a:off x="1010195" y="1695450"/>
          <a:ext cx="10438855" cy="5122309"/>
        </p:xfrm>
        <a:graphic>
          <a:graphicData uri="http://schemas.openxmlformats.org/drawingml/2006/table">
            <a:tbl>
              <a:tblPr firstRow="1" bandRow="1">
                <a:tableStyleId>{5940675A-B579-460E-94D1-54222C63F5DA}</a:tableStyleId>
              </a:tblPr>
              <a:tblGrid>
                <a:gridCol w="1790155">
                  <a:extLst>
                    <a:ext uri="{9D8B030D-6E8A-4147-A177-3AD203B41FA5}">
                      <a16:colId xmlns:a16="http://schemas.microsoft.com/office/drawing/2014/main" val="2745701971"/>
                    </a:ext>
                  </a:extLst>
                </a:gridCol>
                <a:gridCol w="6657977">
                  <a:extLst>
                    <a:ext uri="{9D8B030D-6E8A-4147-A177-3AD203B41FA5}">
                      <a16:colId xmlns:a16="http://schemas.microsoft.com/office/drawing/2014/main" val="3724013289"/>
                    </a:ext>
                  </a:extLst>
                </a:gridCol>
                <a:gridCol w="1990723">
                  <a:extLst>
                    <a:ext uri="{9D8B030D-6E8A-4147-A177-3AD203B41FA5}">
                      <a16:colId xmlns:a16="http://schemas.microsoft.com/office/drawing/2014/main" val="1431369543"/>
                    </a:ext>
                  </a:extLst>
                </a:gridCol>
              </a:tblGrid>
              <a:tr h="514350">
                <a:tc gridSpan="3">
                  <a:txBody>
                    <a:bodyPr/>
                    <a:lstStyle/>
                    <a:p>
                      <a:endParaRPr lang="en-CA" sz="18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CA"/>
                    </a:p>
                  </a:txBody>
                  <a:tcPr/>
                </a:tc>
                <a:tc hMerge="1">
                  <a:txBody>
                    <a:bodyPr/>
                    <a:lstStyle/>
                    <a:p>
                      <a:endParaRPr lang="en-CA" dirty="0"/>
                    </a:p>
                  </a:txBody>
                  <a:tcPr>
                    <a:lnL w="6350" cap="flat" cmpd="sng" algn="ctr">
                      <a:solidFill>
                        <a:schemeClr val="tx1"/>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5523167"/>
                  </a:ext>
                </a:extLst>
              </a:tr>
              <a:tr h="3227594">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2000" dirty="0"/>
                        <a:t>Base map</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301362"/>
                  </a:ext>
                </a:extLst>
              </a:tr>
              <a:tr h="1380365">
                <a:tc vMerge="1">
                  <a:txBody>
                    <a:bodyPr/>
                    <a:lstStyle/>
                    <a:p>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endParaRPr lang="en-CA" sz="24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CA"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7190758"/>
                  </a:ext>
                </a:extLst>
              </a:tr>
            </a:tbl>
          </a:graphicData>
        </a:graphic>
      </p:graphicFrame>
      <p:sp>
        <p:nvSpPr>
          <p:cNvPr id="2" name="Title 1">
            <a:extLst>
              <a:ext uri="{FF2B5EF4-FFF2-40B4-BE49-F238E27FC236}">
                <a16:creationId xmlns:a16="http://schemas.microsoft.com/office/drawing/2014/main" id="{719B0465-3D48-4D10-928A-DE0FEE17305A}"/>
              </a:ext>
            </a:extLst>
          </p:cNvPr>
          <p:cNvSpPr>
            <a:spLocks noGrp="1"/>
          </p:cNvSpPr>
          <p:nvPr>
            <p:ph type="title"/>
          </p:nvPr>
        </p:nvSpPr>
        <p:spPr>
          <a:xfrm>
            <a:off x="838201" y="365125"/>
            <a:ext cx="11080101" cy="1111250"/>
          </a:xfrm>
        </p:spPr>
        <p:txBody>
          <a:bodyPr>
            <a:normAutofit/>
          </a:bodyPr>
          <a:lstStyle/>
          <a:p>
            <a:r>
              <a:rPr lang="en-CA" sz="3600" dirty="0">
                <a:solidFill>
                  <a:prstClr val="black"/>
                </a:solidFill>
              </a:rPr>
              <a:t>ESAT Layout (2)</a:t>
            </a:r>
            <a:br>
              <a:rPr lang="en-CA" sz="3600" dirty="0">
                <a:solidFill>
                  <a:prstClr val="black"/>
                </a:solidFill>
              </a:rPr>
            </a:br>
            <a:r>
              <a:rPr lang="en-CA" sz="3600" b="1" i="1" dirty="0">
                <a:solidFill>
                  <a:srgbClr val="70AD47"/>
                </a:solidFill>
              </a:rPr>
              <a:t>Exploration mode – Individual BMP table selection</a:t>
            </a:r>
            <a:endParaRPr lang="en-CA" b="1" i="1" dirty="0">
              <a:solidFill>
                <a:schemeClr val="accent6"/>
              </a:solidFill>
            </a:endParaRPr>
          </a:p>
        </p:txBody>
      </p:sp>
      <p:sp>
        <p:nvSpPr>
          <p:cNvPr id="10" name="TextBox 9">
            <a:extLst>
              <a:ext uri="{FF2B5EF4-FFF2-40B4-BE49-F238E27FC236}">
                <a16:creationId xmlns:a16="http://schemas.microsoft.com/office/drawing/2014/main" id="{49FE5587-7E6B-43F5-935F-73191CB31E37}"/>
              </a:ext>
            </a:extLst>
          </p:cNvPr>
          <p:cNvSpPr txBox="1"/>
          <p:nvPr/>
        </p:nvSpPr>
        <p:spPr>
          <a:xfrm>
            <a:off x="1476398" y="2950432"/>
            <a:ext cx="1284688"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CA" sz="1200" b="1" dirty="0"/>
              <a:t>BMP Type 1</a:t>
            </a:r>
          </a:p>
        </p:txBody>
      </p:sp>
      <p:sp>
        <p:nvSpPr>
          <p:cNvPr id="11" name="TextBox 10">
            <a:extLst>
              <a:ext uri="{FF2B5EF4-FFF2-40B4-BE49-F238E27FC236}">
                <a16:creationId xmlns:a16="http://schemas.microsoft.com/office/drawing/2014/main" id="{9406B90C-5291-4545-90F5-D01828378584}"/>
              </a:ext>
            </a:extLst>
          </p:cNvPr>
          <p:cNvSpPr txBox="1"/>
          <p:nvPr/>
        </p:nvSpPr>
        <p:spPr>
          <a:xfrm>
            <a:off x="1476396" y="3268008"/>
            <a:ext cx="1412371" cy="276999"/>
          </a:xfrm>
          <a:prstGeom prst="rect">
            <a:avLst/>
          </a:prstGeom>
          <a:noFill/>
        </p:spPr>
        <p:txBody>
          <a:bodyPr wrap="square" rtlCol="0">
            <a:spAutoFit/>
          </a:bodyPr>
          <a:lstStyle/>
          <a:p>
            <a:r>
              <a:rPr lang="en-CA" sz="1200" dirty="0"/>
              <a:t>BMP Type 2</a:t>
            </a:r>
          </a:p>
        </p:txBody>
      </p:sp>
      <p:sp>
        <p:nvSpPr>
          <p:cNvPr id="12" name="TextBox 11">
            <a:extLst>
              <a:ext uri="{FF2B5EF4-FFF2-40B4-BE49-F238E27FC236}">
                <a16:creationId xmlns:a16="http://schemas.microsoft.com/office/drawing/2014/main" id="{91036196-D264-45CE-9730-9F3A32DA5476}"/>
              </a:ext>
            </a:extLst>
          </p:cNvPr>
          <p:cNvSpPr txBox="1"/>
          <p:nvPr/>
        </p:nvSpPr>
        <p:spPr>
          <a:xfrm>
            <a:off x="1476396" y="3585489"/>
            <a:ext cx="1412371" cy="276999"/>
          </a:xfrm>
          <a:prstGeom prst="rect">
            <a:avLst/>
          </a:prstGeom>
          <a:noFill/>
        </p:spPr>
        <p:txBody>
          <a:bodyPr wrap="square" rtlCol="0">
            <a:spAutoFit/>
          </a:bodyPr>
          <a:lstStyle/>
          <a:p>
            <a:r>
              <a:rPr lang="en-CA" sz="1200" dirty="0"/>
              <a:t>BMP Type 3</a:t>
            </a:r>
          </a:p>
        </p:txBody>
      </p:sp>
      <p:sp>
        <p:nvSpPr>
          <p:cNvPr id="13" name="TextBox 12">
            <a:extLst>
              <a:ext uri="{FF2B5EF4-FFF2-40B4-BE49-F238E27FC236}">
                <a16:creationId xmlns:a16="http://schemas.microsoft.com/office/drawing/2014/main" id="{8E1FFC39-D3A0-4234-9CC6-C869F25293D6}"/>
              </a:ext>
            </a:extLst>
          </p:cNvPr>
          <p:cNvSpPr txBox="1"/>
          <p:nvPr/>
        </p:nvSpPr>
        <p:spPr>
          <a:xfrm>
            <a:off x="1038758" y="2322320"/>
            <a:ext cx="1809733" cy="261610"/>
          </a:xfrm>
          <a:prstGeom prst="rect">
            <a:avLst/>
          </a:prstGeom>
          <a:noFill/>
        </p:spPr>
        <p:txBody>
          <a:bodyPr wrap="square" rtlCol="0">
            <a:spAutoFit/>
          </a:bodyPr>
          <a:lstStyle/>
          <a:p>
            <a:r>
              <a:rPr lang="en-CA" sz="1100" dirty="0"/>
              <a:t>Watershed or farmer Name</a:t>
            </a:r>
          </a:p>
        </p:txBody>
      </p:sp>
      <p:cxnSp>
        <p:nvCxnSpPr>
          <p:cNvPr id="15" name="Connector: Elbow 14">
            <a:extLst>
              <a:ext uri="{FF2B5EF4-FFF2-40B4-BE49-F238E27FC236}">
                <a16:creationId xmlns:a16="http://schemas.microsoft.com/office/drawing/2014/main" id="{4CAFBEA0-BC2C-4C37-9F14-472C6CB1AB3E}"/>
              </a:ext>
            </a:extLst>
          </p:cNvPr>
          <p:cNvCxnSpPr>
            <a:cxnSpLocks/>
            <a:endCxn id="10" idx="1"/>
          </p:cNvCxnSpPr>
          <p:nvPr/>
        </p:nvCxnSpPr>
        <p:spPr>
          <a:xfrm rot="16200000" flipH="1">
            <a:off x="1215026" y="2827560"/>
            <a:ext cx="421648" cy="10109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74660BA7-FAF6-4232-9A5E-B78EEF769504}"/>
              </a:ext>
            </a:extLst>
          </p:cNvPr>
          <p:cNvCxnSpPr>
            <a:cxnSpLocks/>
            <a:endCxn id="11" idx="1"/>
          </p:cNvCxnSpPr>
          <p:nvPr/>
        </p:nvCxnSpPr>
        <p:spPr>
          <a:xfrm rot="16200000" flipH="1">
            <a:off x="1143150" y="3073261"/>
            <a:ext cx="563147" cy="10334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966DB6A-03E4-40D5-9BFB-AAA6BED89D89}"/>
              </a:ext>
            </a:extLst>
          </p:cNvPr>
          <p:cNvCxnSpPr>
            <a:cxnSpLocks/>
            <a:endCxn id="12" idx="1"/>
          </p:cNvCxnSpPr>
          <p:nvPr/>
        </p:nvCxnSpPr>
        <p:spPr>
          <a:xfrm rot="16200000" flipH="1">
            <a:off x="941278" y="3188870"/>
            <a:ext cx="966891" cy="10334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6" name="Flowchart: Extract 15">
            <a:extLst>
              <a:ext uri="{FF2B5EF4-FFF2-40B4-BE49-F238E27FC236}">
                <a16:creationId xmlns:a16="http://schemas.microsoft.com/office/drawing/2014/main" id="{9337D849-34B8-4B17-95F2-D16AAD3E4D24}"/>
              </a:ext>
            </a:extLst>
          </p:cNvPr>
          <p:cNvSpPr/>
          <p:nvPr/>
        </p:nvSpPr>
        <p:spPr>
          <a:xfrm rot="5400000">
            <a:off x="2665742" y="4239672"/>
            <a:ext cx="446049" cy="20072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7" name="Group 16">
            <a:extLst>
              <a:ext uri="{FF2B5EF4-FFF2-40B4-BE49-F238E27FC236}">
                <a16:creationId xmlns:a16="http://schemas.microsoft.com/office/drawing/2014/main" id="{3E2DEEC3-0D6E-4463-A2F6-D613D72BEAA8}"/>
              </a:ext>
            </a:extLst>
          </p:cNvPr>
          <p:cNvGrpSpPr/>
          <p:nvPr/>
        </p:nvGrpSpPr>
        <p:grpSpPr>
          <a:xfrm>
            <a:off x="4048125" y="2447925"/>
            <a:ext cx="5138442" cy="2405166"/>
            <a:chOff x="2888907" y="1800530"/>
            <a:chExt cx="7265322" cy="4349942"/>
          </a:xfrm>
        </p:grpSpPr>
        <p:sp>
          <p:nvSpPr>
            <p:cNvPr id="19" name="Rectangle 18">
              <a:extLst>
                <a:ext uri="{FF2B5EF4-FFF2-40B4-BE49-F238E27FC236}">
                  <a16:creationId xmlns:a16="http://schemas.microsoft.com/office/drawing/2014/main" id="{E686D646-B06A-4212-B79B-753EDF1FBD4D}"/>
                </a:ext>
              </a:extLst>
            </p:cNvPr>
            <p:cNvSpPr/>
            <p:nvPr/>
          </p:nvSpPr>
          <p:spPr>
            <a:xfrm>
              <a:off x="9836682" y="4889542"/>
              <a:ext cx="269966" cy="836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t>
              </a:r>
            </a:p>
            <a:p>
              <a:pPr algn="ctr"/>
              <a:endParaRPr lang="en-CA" dirty="0"/>
            </a:p>
            <a:p>
              <a:pPr algn="ctr"/>
              <a:r>
                <a:rPr lang="en-CA" dirty="0">
                  <a:sym typeface="Symbol" panose="05050102010706020507" pitchFamily="18" charset="2"/>
                </a:rPr>
                <a:t></a:t>
              </a:r>
              <a:endParaRPr lang="en-CA" dirty="0"/>
            </a:p>
          </p:txBody>
        </p:sp>
        <p:pic>
          <p:nvPicPr>
            <p:cNvPr id="23" name="Graphic 22" descr="World">
              <a:extLst>
                <a:ext uri="{FF2B5EF4-FFF2-40B4-BE49-F238E27FC236}">
                  <a16:creationId xmlns:a16="http://schemas.microsoft.com/office/drawing/2014/main" id="{9507020A-1811-4735-A2F3-4B68E21537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94229" y="5790472"/>
              <a:ext cx="360000" cy="360000"/>
            </a:xfrm>
            <a:prstGeom prst="rect">
              <a:avLst/>
            </a:prstGeom>
          </p:spPr>
        </p:pic>
        <p:sp>
          <p:nvSpPr>
            <p:cNvPr id="25" name="Freeform: Shape 24">
              <a:extLst>
                <a:ext uri="{FF2B5EF4-FFF2-40B4-BE49-F238E27FC236}">
                  <a16:creationId xmlns:a16="http://schemas.microsoft.com/office/drawing/2014/main" id="{7FA3ECCB-EAD4-4CEC-9AA3-23E6992DCE8D}"/>
                </a:ext>
              </a:extLst>
            </p:cNvPr>
            <p:cNvSpPr/>
            <p:nvPr/>
          </p:nvSpPr>
          <p:spPr>
            <a:xfrm>
              <a:off x="2888907" y="1800530"/>
              <a:ext cx="3891327" cy="4176595"/>
            </a:xfrm>
            <a:custGeom>
              <a:avLst/>
              <a:gdLst>
                <a:gd name="connsiteX0" fmla="*/ 2118266 w 3643907"/>
                <a:gd name="connsiteY0" fmla="*/ 87427 h 4033235"/>
                <a:gd name="connsiteX1" fmla="*/ 1691546 w 3643907"/>
                <a:gd name="connsiteY1" fmla="*/ 122261 h 4033235"/>
                <a:gd name="connsiteX2" fmla="*/ 1447706 w 3643907"/>
                <a:gd name="connsiteY2" fmla="*/ 200638 h 4033235"/>
                <a:gd name="connsiteX3" fmla="*/ 1108071 w 3643907"/>
                <a:gd name="connsiteY3" fmla="*/ 305141 h 4033235"/>
                <a:gd name="connsiteX4" fmla="*/ 925191 w 3643907"/>
                <a:gd name="connsiteY4" fmla="*/ 575107 h 4033235"/>
                <a:gd name="connsiteX5" fmla="*/ 925191 w 3643907"/>
                <a:gd name="connsiteY5" fmla="*/ 879907 h 4033235"/>
                <a:gd name="connsiteX6" fmla="*/ 881648 w 3643907"/>
                <a:gd name="connsiteY6" fmla="*/ 1263084 h 4033235"/>
                <a:gd name="connsiteX7" fmla="*/ 794563 w 3643907"/>
                <a:gd name="connsiteY7" fmla="*/ 1332752 h 4033235"/>
                <a:gd name="connsiteX8" fmla="*/ 585557 w 3643907"/>
                <a:gd name="connsiteY8" fmla="*/ 1393712 h 4033235"/>
                <a:gd name="connsiteX9" fmla="*/ 454928 w 3643907"/>
                <a:gd name="connsiteY9" fmla="*/ 1524341 h 4033235"/>
                <a:gd name="connsiteX10" fmla="*/ 385260 w 3643907"/>
                <a:gd name="connsiteY10" fmla="*/ 1715930 h 4033235"/>
                <a:gd name="connsiteX11" fmla="*/ 428803 w 3643907"/>
                <a:gd name="connsiteY11" fmla="*/ 2064272 h 4033235"/>
                <a:gd name="connsiteX12" fmla="*/ 515888 w 3643907"/>
                <a:gd name="connsiteY12" fmla="*/ 2203610 h 4033235"/>
                <a:gd name="connsiteX13" fmla="*/ 838106 w 3643907"/>
                <a:gd name="connsiteY13" fmla="*/ 2395198 h 4033235"/>
                <a:gd name="connsiteX14" fmla="*/ 1020986 w 3643907"/>
                <a:gd name="connsiteY14" fmla="*/ 2560661 h 4033235"/>
                <a:gd name="connsiteX15" fmla="*/ 1055820 w 3643907"/>
                <a:gd name="connsiteY15" fmla="*/ 2708707 h 4033235"/>
                <a:gd name="connsiteX16" fmla="*/ 1038403 w 3643907"/>
                <a:gd name="connsiteY16" fmla="*/ 2865461 h 4033235"/>
                <a:gd name="connsiteX17" fmla="*/ 751020 w 3643907"/>
                <a:gd name="connsiteY17" fmla="*/ 3118010 h 4033235"/>
                <a:gd name="connsiteX18" fmla="*/ 454928 w 3643907"/>
                <a:gd name="connsiteY18" fmla="*/ 3318307 h 4033235"/>
                <a:gd name="connsiteX19" fmla="*/ 176254 w 3643907"/>
                <a:gd name="connsiteY19" fmla="*/ 3466352 h 4033235"/>
                <a:gd name="connsiteX20" fmla="*/ 89168 w 3643907"/>
                <a:gd name="connsiteY20" fmla="*/ 3596981 h 4033235"/>
                <a:gd name="connsiteX21" fmla="*/ 36917 w 3643907"/>
                <a:gd name="connsiteY21" fmla="*/ 3823404 h 4033235"/>
                <a:gd name="connsiteX22" fmla="*/ 97877 w 3643907"/>
                <a:gd name="connsiteY22" fmla="*/ 3971450 h 4033235"/>
                <a:gd name="connsiteX23" fmla="*/ 1099363 w 3643907"/>
                <a:gd name="connsiteY23" fmla="*/ 4032410 h 4033235"/>
                <a:gd name="connsiteX24" fmla="*/ 1648003 w 3643907"/>
                <a:gd name="connsiteY24" fmla="*/ 3997575 h 4033235"/>
                <a:gd name="connsiteX25" fmla="*/ 2248894 w 3643907"/>
                <a:gd name="connsiteY25" fmla="*/ 3875655 h 4033235"/>
                <a:gd name="connsiteX26" fmla="*/ 2562403 w 3643907"/>
                <a:gd name="connsiteY26" fmla="*/ 3605690 h 4033235"/>
                <a:gd name="connsiteX27" fmla="*/ 3137168 w 3643907"/>
                <a:gd name="connsiteY27" fmla="*/ 3248638 h 4033235"/>
                <a:gd name="connsiteX28" fmla="*/ 3407134 w 3643907"/>
                <a:gd name="connsiteY28" fmla="*/ 2734832 h 4033235"/>
                <a:gd name="connsiteX29" fmla="*/ 3642266 w 3643907"/>
                <a:gd name="connsiteY29" fmla="*/ 2116524 h 4033235"/>
                <a:gd name="connsiteX30" fmla="*/ 3502928 w 3643907"/>
                <a:gd name="connsiteY30" fmla="*/ 1637552 h 4033235"/>
                <a:gd name="connsiteX31" fmla="*/ 3337466 w 3643907"/>
                <a:gd name="connsiteY31" fmla="*/ 1210832 h 4033235"/>
                <a:gd name="connsiteX32" fmla="*/ 3598723 w 3643907"/>
                <a:gd name="connsiteY32" fmla="*/ 827655 h 4033235"/>
                <a:gd name="connsiteX33" fmla="*/ 3520346 w 3643907"/>
                <a:gd name="connsiteY33" fmla="*/ 322558 h 4033235"/>
                <a:gd name="connsiteX34" fmla="*/ 3172003 w 3643907"/>
                <a:gd name="connsiteY34" fmla="*/ 87427 h 4033235"/>
                <a:gd name="connsiteX35" fmla="*/ 2423066 w 3643907"/>
                <a:gd name="connsiteY35" fmla="*/ 341 h 4033235"/>
                <a:gd name="connsiteX36" fmla="*/ 2118266 w 3643907"/>
                <a:gd name="connsiteY36" fmla="*/ 87427 h 4033235"/>
                <a:gd name="connsiteX0" fmla="*/ 2093566 w 3619207"/>
                <a:gd name="connsiteY0" fmla="*/ 87427 h 4054379"/>
                <a:gd name="connsiteX1" fmla="*/ 1666846 w 3619207"/>
                <a:gd name="connsiteY1" fmla="*/ 122261 h 4054379"/>
                <a:gd name="connsiteX2" fmla="*/ 1423006 w 3619207"/>
                <a:gd name="connsiteY2" fmla="*/ 200638 h 4054379"/>
                <a:gd name="connsiteX3" fmla="*/ 1083371 w 3619207"/>
                <a:gd name="connsiteY3" fmla="*/ 305141 h 4054379"/>
                <a:gd name="connsiteX4" fmla="*/ 900491 w 3619207"/>
                <a:gd name="connsiteY4" fmla="*/ 575107 h 4054379"/>
                <a:gd name="connsiteX5" fmla="*/ 900491 w 3619207"/>
                <a:gd name="connsiteY5" fmla="*/ 879907 h 4054379"/>
                <a:gd name="connsiteX6" fmla="*/ 856948 w 3619207"/>
                <a:gd name="connsiteY6" fmla="*/ 1263084 h 4054379"/>
                <a:gd name="connsiteX7" fmla="*/ 769863 w 3619207"/>
                <a:gd name="connsiteY7" fmla="*/ 1332752 h 4054379"/>
                <a:gd name="connsiteX8" fmla="*/ 560857 w 3619207"/>
                <a:gd name="connsiteY8" fmla="*/ 1393712 h 4054379"/>
                <a:gd name="connsiteX9" fmla="*/ 430228 w 3619207"/>
                <a:gd name="connsiteY9" fmla="*/ 1524341 h 4054379"/>
                <a:gd name="connsiteX10" fmla="*/ 360560 w 3619207"/>
                <a:gd name="connsiteY10" fmla="*/ 1715930 h 4054379"/>
                <a:gd name="connsiteX11" fmla="*/ 404103 w 3619207"/>
                <a:gd name="connsiteY11" fmla="*/ 2064272 h 4054379"/>
                <a:gd name="connsiteX12" fmla="*/ 491188 w 3619207"/>
                <a:gd name="connsiteY12" fmla="*/ 2203610 h 4054379"/>
                <a:gd name="connsiteX13" fmla="*/ 813406 w 3619207"/>
                <a:gd name="connsiteY13" fmla="*/ 2395198 h 4054379"/>
                <a:gd name="connsiteX14" fmla="*/ 996286 w 3619207"/>
                <a:gd name="connsiteY14" fmla="*/ 2560661 h 4054379"/>
                <a:gd name="connsiteX15" fmla="*/ 1031120 w 3619207"/>
                <a:gd name="connsiteY15" fmla="*/ 2708707 h 4054379"/>
                <a:gd name="connsiteX16" fmla="*/ 1013703 w 3619207"/>
                <a:gd name="connsiteY16" fmla="*/ 2865461 h 4054379"/>
                <a:gd name="connsiteX17" fmla="*/ 726320 w 3619207"/>
                <a:gd name="connsiteY17" fmla="*/ 3118010 h 4054379"/>
                <a:gd name="connsiteX18" fmla="*/ 430228 w 3619207"/>
                <a:gd name="connsiteY18" fmla="*/ 3318307 h 4054379"/>
                <a:gd name="connsiteX19" fmla="*/ 151554 w 3619207"/>
                <a:gd name="connsiteY19" fmla="*/ 3466352 h 4054379"/>
                <a:gd name="connsiteX20" fmla="*/ 64468 w 3619207"/>
                <a:gd name="connsiteY20" fmla="*/ 3596981 h 4054379"/>
                <a:gd name="connsiteX21" fmla="*/ 12217 w 3619207"/>
                <a:gd name="connsiteY21" fmla="*/ 3823404 h 4054379"/>
                <a:gd name="connsiteX22" fmla="*/ 114751 w 3619207"/>
                <a:gd name="connsiteY22" fmla="*/ 4039081 h 4054379"/>
                <a:gd name="connsiteX23" fmla="*/ 1074663 w 3619207"/>
                <a:gd name="connsiteY23" fmla="*/ 4032410 h 4054379"/>
                <a:gd name="connsiteX24" fmla="*/ 1623303 w 3619207"/>
                <a:gd name="connsiteY24" fmla="*/ 3997575 h 4054379"/>
                <a:gd name="connsiteX25" fmla="*/ 2224194 w 3619207"/>
                <a:gd name="connsiteY25" fmla="*/ 3875655 h 4054379"/>
                <a:gd name="connsiteX26" fmla="*/ 2537703 w 3619207"/>
                <a:gd name="connsiteY26" fmla="*/ 3605690 h 4054379"/>
                <a:gd name="connsiteX27" fmla="*/ 3112468 w 3619207"/>
                <a:gd name="connsiteY27" fmla="*/ 3248638 h 4054379"/>
                <a:gd name="connsiteX28" fmla="*/ 3382434 w 3619207"/>
                <a:gd name="connsiteY28" fmla="*/ 2734832 h 4054379"/>
                <a:gd name="connsiteX29" fmla="*/ 3617566 w 3619207"/>
                <a:gd name="connsiteY29" fmla="*/ 2116524 h 4054379"/>
                <a:gd name="connsiteX30" fmla="*/ 3478228 w 3619207"/>
                <a:gd name="connsiteY30" fmla="*/ 1637552 h 4054379"/>
                <a:gd name="connsiteX31" fmla="*/ 3312766 w 3619207"/>
                <a:gd name="connsiteY31" fmla="*/ 1210832 h 4054379"/>
                <a:gd name="connsiteX32" fmla="*/ 3574023 w 3619207"/>
                <a:gd name="connsiteY32" fmla="*/ 827655 h 4054379"/>
                <a:gd name="connsiteX33" fmla="*/ 3495646 w 3619207"/>
                <a:gd name="connsiteY33" fmla="*/ 322558 h 4054379"/>
                <a:gd name="connsiteX34" fmla="*/ 3147303 w 3619207"/>
                <a:gd name="connsiteY34" fmla="*/ 87427 h 4054379"/>
                <a:gd name="connsiteX35" fmla="*/ 2398366 w 3619207"/>
                <a:gd name="connsiteY35" fmla="*/ 341 h 4054379"/>
                <a:gd name="connsiteX36" fmla="*/ 2093566 w 3619207"/>
                <a:gd name="connsiteY36" fmla="*/ 87427 h 4054379"/>
                <a:gd name="connsiteX0" fmla="*/ 2093566 w 3618850"/>
                <a:gd name="connsiteY0" fmla="*/ 87427 h 4054379"/>
                <a:gd name="connsiteX1" fmla="*/ 1666846 w 3618850"/>
                <a:gd name="connsiteY1" fmla="*/ 122261 h 4054379"/>
                <a:gd name="connsiteX2" fmla="*/ 1423006 w 3618850"/>
                <a:gd name="connsiteY2" fmla="*/ 200638 h 4054379"/>
                <a:gd name="connsiteX3" fmla="*/ 1083371 w 3618850"/>
                <a:gd name="connsiteY3" fmla="*/ 305141 h 4054379"/>
                <a:gd name="connsiteX4" fmla="*/ 900491 w 3618850"/>
                <a:gd name="connsiteY4" fmla="*/ 575107 h 4054379"/>
                <a:gd name="connsiteX5" fmla="*/ 900491 w 3618850"/>
                <a:gd name="connsiteY5" fmla="*/ 879907 h 4054379"/>
                <a:gd name="connsiteX6" fmla="*/ 856948 w 3618850"/>
                <a:gd name="connsiteY6" fmla="*/ 1263084 h 4054379"/>
                <a:gd name="connsiteX7" fmla="*/ 769863 w 3618850"/>
                <a:gd name="connsiteY7" fmla="*/ 1332752 h 4054379"/>
                <a:gd name="connsiteX8" fmla="*/ 560857 w 3618850"/>
                <a:gd name="connsiteY8" fmla="*/ 1393712 h 4054379"/>
                <a:gd name="connsiteX9" fmla="*/ 430228 w 3618850"/>
                <a:gd name="connsiteY9" fmla="*/ 1524341 h 4054379"/>
                <a:gd name="connsiteX10" fmla="*/ 360560 w 3618850"/>
                <a:gd name="connsiteY10" fmla="*/ 1715930 h 4054379"/>
                <a:gd name="connsiteX11" fmla="*/ 404103 w 3618850"/>
                <a:gd name="connsiteY11" fmla="*/ 2064272 h 4054379"/>
                <a:gd name="connsiteX12" fmla="*/ 491188 w 3618850"/>
                <a:gd name="connsiteY12" fmla="*/ 2203610 h 4054379"/>
                <a:gd name="connsiteX13" fmla="*/ 813406 w 3618850"/>
                <a:gd name="connsiteY13" fmla="*/ 2395198 h 4054379"/>
                <a:gd name="connsiteX14" fmla="*/ 996286 w 3618850"/>
                <a:gd name="connsiteY14" fmla="*/ 2560661 h 4054379"/>
                <a:gd name="connsiteX15" fmla="*/ 1031120 w 3618850"/>
                <a:gd name="connsiteY15" fmla="*/ 2708707 h 4054379"/>
                <a:gd name="connsiteX16" fmla="*/ 1013703 w 3618850"/>
                <a:gd name="connsiteY16" fmla="*/ 2865461 h 4054379"/>
                <a:gd name="connsiteX17" fmla="*/ 726320 w 3618850"/>
                <a:gd name="connsiteY17" fmla="*/ 3118010 h 4054379"/>
                <a:gd name="connsiteX18" fmla="*/ 430228 w 3618850"/>
                <a:gd name="connsiteY18" fmla="*/ 3318307 h 4054379"/>
                <a:gd name="connsiteX19" fmla="*/ 151554 w 3618850"/>
                <a:gd name="connsiteY19" fmla="*/ 3466352 h 4054379"/>
                <a:gd name="connsiteX20" fmla="*/ 64468 w 3618850"/>
                <a:gd name="connsiteY20" fmla="*/ 3596981 h 4054379"/>
                <a:gd name="connsiteX21" fmla="*/ 12217 w 3618850"/>
                <a:gd name="connsiteY21" fmla="*/ 3823404 h 4054379"/>
                <a:gd name="connsiteX22" fmla="*/ 114751 w 3618850"/>
                <a:gd name="connsiteY22" fmla="*/ 4039081 h 4054379"/>
                <a:gd name="connsiteX23" fmla="*/ 1074663 w 3618850"/>
                <a:gd name="connsiteY23" fmla="*/ 4032410 h 4054379"/>
                <a:gd name="connsiteX24" fmla="*/ 1623303 w 3618850"/>
                <a:gd name="connsiteY24" fmla="*/ 3997575 h 4054379"/>
                <a:gd name="connsiteX25" fmla="*/ 2224194 w 3618850"/>
                <a:gd name="connsiteY25" fmla="*/ 3875655 h 4054379"/>
                <a:gd name="connsiteX26" fmla="*/ 2537703 w 3618850"/>
                <a:gd name="connsiteY26" fmla="*/ 3605690 h 4054379"/>
                <a:gd name="connsiteX27" fmla="*/ 3112468 w 3618850"/>
                <a:gd name="connsiteY27" fmla="*/ 3248638 h 4054379"/>
                <a:gd name="connsiteX28" fmla="*/ 3382434 w 3618850"/>
                <a:gd name="connsiteY28" fmla="*/ 2734832 h 4054379"/>
                <a:gd name="connsiteX29" fmla="*/ 3617566 w 3618850"/>
                <a:gd name="connsiteY29" fmla="*/ 2116524 h 4054379"/>
                <a:gd name="connsiteX30" fmla="*/ 3478228 w 3618850"/>
                <a:gd name="connsiteY30" fmla="*/ 1637552 h 4054379"/>
                <a:gd name="connsiteX31" fmla="*/ 3512323 w 3618850"/>
                <a:gd name="connsiteY31" fmla="*/ 1219287 h 4054379"/>
                <a:gd name="connsiteX32" fmla="*/ 3574023 w 3618850"/>
                <a:gd name="connsiteY32" fmla="*/ 827655 h 4054379"/>
                <a:gd name="connsiteX33" fmla="*/ 3495646 w 3618850"/>
                <a:gd name="connsiteY33" fmla="*/ 322558 h 4054379"/>
                <a:gd name="connsiteX34" fmla="*/ 3147303 w 3618850"/>
                <a:gd name="connsiteY34" fmla="*/ 87427 h 4054379"/>
                <a:gd name="connsiteX35" fmla="*/ 2398366 w 3618850"/>
                <a:gd name="connsiteY35" fmla="*/ 341 h 4054379"/>
                <a:gd name="connsiteX36" fmla="*/ 2093566 w 3618850"/>
                <a:gd name="connsiteY36" fmla="*/ 87427 h 4054379"/>
                <a:gd name="connsiteX0" fmla="*/ 2093566 w 3715411"/>
                <a:gd name="connsiteY0" fmla="*/ 87427 h 4054379"/>
                <a:gd name="connsiteX1" fmla="*/ 1666846 w 3715411"/>
                <a:gd name="connsiteY1" fmla="*/ 122261 h 4054379"/>
                <a:gd name="connsiteX2" fmla="*/ 1423006 w 3715411"/>
                <a:gd name="connsiteY2" fmla="*/ 200638 h 4054379"/>
                <a:gd name="connsiteX3" fmla="*/ 1083371 w 3715411"/>
                <a:gd name="connsiteY3" fmla="*/ 305141 h 4054379"/>
                <a:gd name="connsiteX4" fmla="*/ 900491 w 3715411"/>
                <a:gd name="connsiteY4" fmla="*/ 575107 h 4054379"/>
                <a:gd name="connsiteX5" fmla="*/ 900491 w 3715411"/>
                <a:gd name="connsiteY5" fmla="*/ 879907 h 4054379"/>
                <a:gd name="connsiteX6" fmla="*/ 856948 w 3715411"/>
                <a:gd name="connsiteY6" fmla="*/ 1263084 h 4054379"/>
                <a:gd name="connsiteX7" fmla="*/ 769863 w 3715411"/>
                <a:gd name="connsiteY7" fmla="*/ 1332752 h 4054379"/>
                <a:gd name="connsiteX8" fmla="*/ 560857 w 3715411"/>
                <a:gd name="connsiteY8" fmla="*/ 1393712 h 4054379"/>
                <a:gd name="connsiteX9" fmla="*/ 430228 w 3715411"/>
                <a:gd name="connsiteY9" fmla="*/ 1524341 h 4054379"/>
                <a:gd name="connsiteX10" fmla="*/ 360560 w 3715411"/>
                <a:gd name="connsiteY10" fmla="*/ 1715930 h 4054379"/>
                <a:gd name="connsiteX11" fmla="*/ 404103 w 3715411"/>
                <a:gd name="connsiteY11" fmla="*/ 2064272 h 4054379"/>
                <a:gd name="connsiteX12" fmla="*/ 491188 w 3715411"/>
                <a:gd name="connsiteY12" fmla="*/ 2203610 h 4054379"/>
                <a:gd name="connsiteX13" fmla="*/ 813406 w 3715411"/>
                <a:gd name="connsiteY13" fmla="*/ 2395198 h 4054379"/>
                <a:gd name="connsiteX14" fmla="*/ 996286 w 3715411"/>
                <a:gd name="connsiteY14" fmla="*/ 2560661 h 4054379"/>
                <a:gd name="connsiteX15" fmla="*/ 1031120 w 3715411"/>
                <a:gd name="connsiteY15" fmla="*/ 2708707 h 4054379"/>
                <a:gd name="connsiteX16" fmla="*/ 1013703 w 3715411"/>
                <a:gd name="connsiteY16" fmla="*/ 2865461 h 4054379"/>
                <a:gd name="connsiteX17" fmla="*/ 726320 w 3715411"/>
                <a:gd name="connsiteY17" fmla="*/ 3118010 h 4054379"/>
                <a:gd name="connsiteX18" fmla="*/ 430228 w 3715411"/>
                <a:gd name="connsiteY18" fmla="*/ 3318307 h 4054379"/>
                <a:gd name="connsiteX19" fmla="*/ 151554 w 3715411"/>
                <a:gd name="connsiteY19" fmla="*/ 3466352 h 4054379"/>
                <a:gd name="connsiteX20" fmla="*/ 64468 w 3715411"/>
                <a:gd name="connsiteY20" fmla="*/ 3596981 h 4054379"/>
                <a:gd name="connsiteX21" fmla="*/ 12217 w 3715411"/>
                <a:gd name="connsiteY21" fmla="*/ 3823404 h 4054379"/>
                <a:gd name="connsiteX22" fmla="*/ 114751 w 3715411"/>
                <a:gd name="connsiteY22" fmla="*/ 4039081 h 4054379"/>
                <a:gd name="connsiteX23" fmla="*/ 1074663 w 3715411"/>
                <a:gd name="connsiteY23" fmla="*/ 4032410 h 4054379"/>
                <a:gd name="connsiteX24" fmla="*/ 1623303 w 3715411"/>
                <a:gd name="connsiteY24" fmla="*/ 3997575 h 4054379"/>
                <a:gd name="connsiteX25" fmla="*/ 2224194 w 3715411"/>
                <a:gd name="connsiteY25" fmla="*/ 3875655 h 4054379"/>
                <a:gd name="connsiteX26" fmla="*/ 2537703 w 3715411"/>
                <a:gd name="connsiteY26" fmla="*/ 3605690 h 4054379"/>
                <a:gd name="connsiteX27" fmla="*/ 3112468 w 3715411"/>
                <a:gd name="connsiteY27" fmla="*/ 3248638 h 4054379"/>
                <a:gd name="connsiteX28" fmla="*/ 3382434 w 3715411"/>
                <a:gd name="connsiteY28" fmla="*/ 2734832 h 4054379"/>
                <a:gd name="connsiteX29" fmla="*/ 3617566 w 3715411"/>
                <a:gd name="connsiteY29" fmla="*/ 2116524 h 4054379"/>
                <a:gd name="connsiteX30" fmla="*/ 3478228 w 3715411"/>
                <a:gd name="connsiteY30" fmla="*/ 1637552 h 4054379"/>
                <a:gd name="connsiteX31" fmla="*/ 3512323 w 3715411"/>
                <a:gd name="connsiteY31" fmla="*/ 1219287 h 4054379"/>
                <a:gd name="connsiteX32" fmla="*/ 3715377 w 3715411"/>
                <a:gd name="connsiteY32" fmla="*/ 785386 h 4054379"/>
                <a:gd name="connsiteX33" fmla="*/ 3495646 w 3715411"/>
                <a:gd name="connsiteY33" fmla="*/ 322558 h 4054379"/>
                <a:gd name="connsiteX34" fmla="*/ 3147303 w 3715411"/>
                <a:gd name="connsiteY34" fmla="*/ 87427 h 4054379"/>
                <a:gd name="connsiteX35" fmla="*/ 2398366 w 3715411"/>
                <a:gd name="connsiteY35" fmla="*/ 341 h 4054379"/>
                <a:gd name="connsiteX36" fmla="*/ 2093566 w 3715411"/>
                <a:gd name="connsiteY36" fmla="*/ 87427 h 4054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715411" h="4054379">
                  <a:moveTo>
                    <a:pt x="2093566" y="87427"/>
                  </a:moveTo>
                  <a:cubicBezTo>
                    <a:pt x="1971646" y="107747"/>
                    <a:pt x="1778606" y="103393"/>
                    <a:pt x="1666846" y="122261"/>
                  </a:cubicBezTo>
                  <a:cubicBezTo>
                    <a:pt x="1555086" y="141129"/>
                    <a:pt x="1423006" y="200638"/>
                    <a:pt x="1423006" y="200638"/>
                  </a:cubicBezTo>
                  <a:cubicBezTo>
                    <a:pt x="1325760" y="231118"/>
                    <a:pt x="1170457" y="242729"/>
                    <a:pt x="1083371" y="305141"/>
                  </a:cubicBezTo>
                  <a:cubicBezTo>
                    <a:pt x="996285" y="367553"/>
                    <a:pt x="930971" y="479313"/>
                    <a:pt x="900491" y="575107"/>
                  </a:cubicBezTo>
                  <a:cubicBezTo>
                    <a:pt x="870011" y="670901"/>
                    <a:pt x="907748" y="765244"/>
                    <a:pt x="900491" y="879907"/>
                  </a:cubicBezTo>
                  <a:cubicBezTo>
                    <a:pt x="893234" y="994570"/>
                    <a:pt x="878719" y="1187610"/>
                    <a:pt x="856948" y="1263084"/>
                  </a:cubicBezTo>
                  <a:cubicBezTo>
                    <a:pt x="835177" y="1338558"/>
                    <a:pt x="819211" y="1310981"/>
                    <a:pt x="769863" y="1332752"/>
                  </a:cubicBezTo>
                  <a:cubicBezTo>
                    <a:pt x="720515" y="1354523"/>
                    <a:pt x="617463" y="1361781"/>
                    <a:pt x="560857" y="1393712"/>
                  </a:cubicBezTo>
                  <a:cubicBezTo>
                    <a:pt x="504251" y="1425643"/>
                    <a:pt x="463611" y="1470638"/>
                    <a:pt x="430228" y="1524341"/>
                  </a:cubicBezTo>
                  <a:cubicBezTo>
                    <a:pt x="396845" y="1578044"/>
                    <a:pt x="364914" y="1625942"/>
                    <a:pt x="360560" y="1715930"/>
                  </a:cubicBezTo>
                  <a:cubicBezTo>
                    <a:pt x="356206" y="1805919"/>
                    <a:pt x="382332" y="1982992"/>
                    <a:pt x="404103" y="2064272"/>
                  </a:cubicBezTo>
                  <a:cubicBezTo>
                    <a:pt x="425874" y="2145552"/>
                    <a:pt x="422971" y="2148456"/>
                    <a:pt x="491188" y="2203610"/>
                  </a:cubicBezTo>
                  <a:cubicBezTo>
                    <a:pt x="559405" y="2258764"/>
                    <a:pt x="729223" y="2335690"/>
                    <a:pt x="813406" y="2395198"/>
                  </a:cubicBezTo>
                  <a:cubicBezTo>
                    <a:pt x="897589" y="2454706"/>
                    <a:pt x="960000" y="2508410"/>
                    <a:pt x="996286" y="2560661"/>
                  </a:cubicBezTo>
                  <a:cubicBezTo>
                    <a:pt x="1032572" y="2612912"/>
                    <a:pt x="1028217" y="2657907"/>
                    <a:pt x="1031120" y="2708707"/>
                  </a:cubicBezTo>
                  <a:cubicBezTo>
                    <a:pt x="1034023" y="2759507"/>
                    <a:pt x="1064503" y="2797244"/>
                    <a:pt x="1013703" y="2865461"/>
                  </a:cubicBezTo>
                  <a:cubicBezTo>
                    <a:pt x="962903" y="2933678"/>
                    <a:pt x="823566" y="3042536"/>
                    <a:pt x="726320" y="3118010"/>
                  </a:cubicBezTo>
                  <a:cubicBezTo>
                    <a:pt x="629074" y="3193484"/>
                    <a:pt x="526022" y="3260250"/>
                    <a:pt x="430228" y="3318307"/>
                  </a:cubicBezTo>
                  <a:cubicBezTo>
                    <a:pt x="334434" y="3376364"/>
                    <a:pt x="212514" y="3419906"/>
                    <a:pt x="151554" y="3466352"/>
                  </a:cubicBezTo>
                  <a:cubicBezTo>
                    <a:pt x="90594" y="3512798"/>
                    <a:pt x="87691" y="3537472"/>
                    <a:pt x="64468" y="3596981"/>
                  </a:cubicBezTo>
                  <a:cubicBezTo>
                    <a:pt x="41245" y="3656490"/>
                    <a:pt x="3837" y="3749721"/>
                    <a:pt x="12217" y="3823404"/>
                  </a:cubicBezTo>
                  <a:cubicBezTo>
                    <a:pt x="20597" y="3897087"/>
                    <a:pt x="-62323" y="4004247"/>
                    <a:pt x="114751" y="4039081"/>
                  </a:cubicBezTo>
                  <a:cubicBezTo>
                    <a:pt x="291825" y="4073915"/>
                    <a:pt x="823238" y="4039328"/>
                    <a:pt x="1074663" y="4032410"/>
                  </a:cubicBezTo>
                  <a:cubicBezTo>
                    <a:pt x="1326088" y="4025492"/>
                    <a:pt x="1431715" y="4023701"/>
                    <a:pt x="1623303" y="3997575"/>
                  </a:cubicBezTo>
                  <a:cubicBezTo>
                    <a:pt x="1814891" y="3971449"/>
                    <a:pt x="2071794" y="3940969"/>
                    <a:pt x="2224194" y="3875655"/>
                  </a:cubicBezTo>
                  <a:cubicBezTo>
                    <a:pt x="2376594" y="3810341"/>
                    <a:pt x="2389657" y="3710193"/>
                    <a:pt x="2537703" y="3605690"/>
                  </a:cubicBezTo>
                  <a:cubicBezTo>
                    <a:pt x="2685749" y="3501187"/>
                    <a:pt x="2971679" y="3393781"/>
                    <a:pt x="3112468" y="3248638"/>
                  </a:cubicBezTo>
                  <a:cubicBezTo>
                    <a:pt x="3253257" y="3103495"/>
                    <a:pt x="3298251" y="2923518"/>
                    <a:pt x="3382434" y="2734832"/>
                  </a:cubicBezTo>
                  <a:cubicBezTo>
                    <a:pt x="3466617" y="2546146"/>
                    <a:pt x="3601600" y="2299404"/>
                    <a:pt x="3617566" y="2116524"/>
                  </a:cubicBezTo>
                  <a:cubicBezTo>
                    <a:pt x="3633532" y="1933644"/>
                    <a:pt x="3495769" y="1787092"/>
                    <a:pt x="3478228" y="1637552"/>
                  </a:cubicBezTo>
                  <a:cubicBezTo>
                    <a:pt x="3460688" y="1488013"/>
                    <a:pt x="3472798" y="1361315"/>
                    <a:pt x="3512323" y="1219287"/>
                  </a:cubicBezTo>
                  <a:cubicBezTo>
                    <a:pt x="3551848" y="1077259"/>
                    <a:pt x="3718156" y="934841"/>
                    <a:pt x="3715377" y="785386"/>
                  </a:cubicBezTo>
                  <a:cubicBezTo>
                    <a:pt x="3712598" y="635931"/>
                    <a:pt x="3590325" y="438885"/>
                    <a:pt x="3495646" y="322558"/>
                  </a:cubicBezTo>
                  <a:cubicBezTo>
                    <a:pt x="3400967" y="206231"/>
                    <a:pt x="3330183" y="141130"/>
                    <a:pt x="3147303" y="87427"/>
                  </a:cubicBezTo>
                  <a:cubicBezTo>
                    <a:pt x="2964423" y="33724"/>
                    <a:pt x="2571086" y="-4013"/>
                    <a:pt x="2398366" y="341"/>
                  </a:cubicBezTo>
                  <a:cubicBezTo>
                    <a:pt x="2225646" y="4695"/>
                    <a:pt x="2215486" y="67107"/>
                    <a:pt x="2093566" y="87427"/>
                  </a:cubicBezTo>
                  <a:close/>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Freeform: Shape 25">
              <a:extLst>
                <a:ext uri="{FF2B5EF4-FFF2-40B4-BE49-F238E27FC236}">
                  <a16:creationId xmlns:a16="http://schemas.microsoft.com/office/drawing/2014/main" id="{63C2930C-9841-4384-A6F7-1099148C4B61}"/>
                </a:ext>
              </a:extLst>
            </p:cNvPr>
            <p:cNvSpPr/>
            <p:nvPr/>
          </p:nvSpPr>
          <p:spPr>
            <a:xfrm>
              <a:off x="3291840" y="2002971"/>
              <a:ext cx="2796880" cy="3666309"/>
            </a:xfrm>
            <a:custGeom>
              <a:avLst/>
              <a:gdLst>
                <a:gd name="connsiteX0" fmla="*/ 0 w 2796880"/>
                <a:gd name="connsiteY0" fmla="*/ 3666309 h 3666309"/>
                <a:gd name="connsiteX1" fmla="*/ 1018903 w 2796880"/>
                <a:gd name="connsiteY1" fmla="*/ 3483429 h 3666309"/>
                <a:gd name="connsiteX2" fmla="*/ 1820091 w 2796880"/>
                <a:gd name="connsiteY2" fmla="*/ 3204755 h 3666309"/>
                <a:gd name="connsiteX3" fmla="*/ 2386149 w 2796880"/>
                <a:gd name="connsiteY3" fmla="*/ 2647406 h 3666309"/>
                <a:gd name="connsiteX4" fmla="*/ 2717074 w 2796880"/>
                <a:gd name="connsiteY4" fmla="*/ 1933303 h 3666309"/>
                <a:gd name="connsiteX5" fmla="*/ 2786743 w 2796880"/>
                <a:gd name="connsiteY5" fmla="*/ 1314995 h 3666309"/>
                <a:gd name="connsiteX6" fmla="*/ 2551611 w 2796880"/>
                <a:gd name="connsiteY6" fmla="*/ 766355 h 3666309"/>
                <a:gd name="connsiteX7" fmla="*/ 1837509 w 2796880"/>
                <a:gd name="connsiteY7" fmla="*/ 365760 h 3666309"/>
                <a:gd name="connsiteX8" fmla="*/ 1419497 w 2796880"/>
                <a:gd name="connsiteY8" fmla="*/ 313509 h 3666309"/>
                <a:gd name="connsiteX9" fmla="*/ 1210491 w 2796880"/>
                <a:gd name="connsiteY9" fmla="*/ 156755 h 3666309"/>
                <a:gd name="connsiteX10" fmla="*/ 1140823 w 2796880"/>
                <a:gd name="connsiteY10" fmla="*/ 0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6880" h="3666309">
                  <a:moveTo>
                    <a:pt x="0" y="3666309"/>
                  </a:moveTo>
                  <a:cubicBezTo>
                    <a:pt x="357777" y="3613332"/>
                    <a:pt x="715555" y="3560355"/>
                    <a:pt x="1018903" y="3483429"/>
                  </a:cubicBezTo>
                  <a:cubicBezTo>
                    <a:pt x="1322251" y="3406503"/>
                    <a:pt x="1592217" y="3344092"/>
                    <a:pt x="1820091" y="3204755"/>
                  </a:cubicBezTo>
                  <a:cubicBezTo>
                    <a:pt x="2047965" y="3065418"/>
                    <a:pt x="2236652" y="2859315"/>
                    <a:pt x="2386149" y="2647406"/>
                  </a:cubicBezTo>
                  <a:cubicBezTo>
                    <a:pt x="2535646" y="2435497"/>
                    <a:pt x="2650308" y="2155371"/>
                    <a:pt x="2717074" y="1933303"/>
                  </a:cubicBezTo>
                  <a:cubicBezTo>
                    <a:pt x="2783840" y="1711234"/>
                    <a:pt x="2814320" y="1509486"/>
                    <a:pt x="2786743" y="1314995"/>
                  </a:cubicBezTo>
                  <a:cubicBezTo>
                    <a:pt x="2759166" y="1120504"/>
                    <a:pt x="2709817" y="924561"/>
                    <a:pt x="2551611" y="766355"/>
                  </a:cubicBezTo>
                  <a:cubicBezTo>
                    <a:pt x="2393405" y="608149"/>
                    <a:pt x="2026195" y="441234"/>
                    <a:pt x="1837509" y="365760"/>
                  </a:cubicBezTo>
                  <a:cubicBezTo>
                    <a:pt x="1648823" y="290286"/>
                    <a:pt x="1524000" y="348343"/>
                    <a:pt x="1419497" y="313509"/>
                  </a:cubicBezTo>
                  <a:cubicBezTo>
                    <a:pt x="1314994" y="278675"/>
                    <a:pt x="1256937" y="209006"/>
                    <a:pt x="1210491" y="156755"/>
                  </a:cubicBezTo>
                  <a:cubicBezTo>
                    <a:pt x="1164045" y="104504"/>
                    <a:pt x="1152434" y="52252"/>
                    <a:pt x="1140823" y="0"/>
                  </a:cubicBezTo>
                </a:path>
              </a:pathLst>
            </a:custGeom>
            <a:ln>
              <a:solidFill>
                <a:schemeClr val="accent1"/>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CA"/>
            </a:p>
          </p:txBody>
        </p:sp>
        <p:sp>
          <p:nvSpPr>
            <p:cNvPr id="27" name="Freeform: Shape 26">
              <a:extLst>
                <a:ext uri="{FF2B5EF4-FFF2-40B4-BE49-F238E27FC236}">
                  <a16:creationId xmlns:a16="http://schemas.microsoft.com/office/drawing/2014/main" id="{BD9891C9-34F5-481D-AA44-7FA79998EBEB}"/>
                </a:ext>
              </a:extLst>
            </p:cNvPr>
            <p:cNvSpPr/>
            <p:nvPr/>
          </p:nvSpPr>
          <p:spPr>
            <a:xfrm>
              <a:off x="3857897" y="2133600"/>
              <a:ext cx="609600" cy="1793966"/>
            </a:xfrm>
            <a:custGeom>
              <a:avLst/>
              <a:gdLst>
                <a:gd name="connsiteX0" fmla="*/ 0 w 609600"/>
                <a:gd name="connsiteY0" fmla="*/ 1793966 h 1793966"/>
                <a:gd name="connsiteX1" fmla="*/ 435429 w 609600"/>
                <a:gd name="connsiteY1" fmla="*/ 1402080 h 1793966"/>
                <a:gd name="connsiteX2" fmla="*/ 531223 w 609600"/>
                <a:gd name="connsiteY2" fmla="*/ 940526 h 1793966"/>
                <a:gd name="connsiteX3" fmla="*/ 269966 w 609600"/>
                <a:gd name="connsiteY3" fmla="*/ 452846 h 1793966"/>
                <a:gd name="connsiteX4" fmla="*/ 261257 w 609600"/>
                <a:gd name="connsiteY4" fmla="*/ 174171 h 1793966"/>
                <a:gd name="connsiteX5" fmla="*/ 418012 w 609600"/>
                <a:gd name="connsiteY5" fmla="*/ 60960 h 1793966"/>
                <a:gd name="connsiteX6" fmla="*/ 609600 w 609600"/>
                <a:gd name="connsiteY6" fmla="*/ 0 h 179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1793966">
                  <a:moveTo>
                    <a:pt x="0" y="1793966"/>
                  </a:moveTo>
                  <a:cubicBezTo>
                    <a:pt x="173446" y="1669143"/>
                    <a:pt x="346892" y="1544320"/>
                    <a:pt x="435429" y="1402080"/>
                  </a:cubicBezTo>
                  <a:cubicBezTo>
                    <a:pt x="523966" y="1259840"/>
                    <a:pt x="558800" y="1098732"/>
                    <a:pt x="531223" y="940526"/>
                  </a:cubicBezTo>
                  <a:cubicBezTo>
                    <a:pt x="503646" y="782320"/>
                    <a:pt x="314960" y="580572"/>
                    <a:pt x="269966" y="452846"/>
                  </a:cubicBezTo>
                  <a:cubicBezTo>
                    <a:pt x="224972" y="325120"/>
                    <a:pt x="236583" y="239485"/>
                    <a:pt x="261257" y="174171"/>
                  </a:cubicBezTo>
                  <a:cubicBezTo>
                    <a:pt x="285931" y="108857"/>
                    <a:pt x="359955" y="89988"/>
                    <a:pt x="418012" y="60960"/>
                  </a:cubicBezTo>
                  <a:cubicBezTo>
                    <a:pt x="476069" y="31931"/>
                    <a:pt x="542834" y="15965"/>
                    <a:pt x="609600" y="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Freeform: Shape 27">
              <a:extLst>
                <a:ext uri="{FF2B5EF4-FFF2-40B4-BE49-F238E27FC236}">
                  <a16:creationId xmlns:a16="http://schemas.microsoft.com/office/drawing/2014/main" id="{64D09754-FF45-496B-B963-0F641EA504E6}"/>
                </a:ext>
              </a:extLst>
            </p:cNvPr>
            <p:cNvSpPr/>
            <p:nvPr/>
          </p:nvSpPr>
          <p:spPr>
            <a:xfrm>
              <a:off x="4772297" y="2377440"/>
              <a:ext cx="383177" cy="1645920"/>
            </a:xfrm>
            <a:custGeom>
              <a:avLst/>
              <a:gdLst>
                <a:gd name="connsiteX0" fmla="*/ 383177 w 383177"/>
                <a:gd name="connsiteY0" fmla="*/ 0 h 1645920"/>
                <a:gd name="connsiteX1" fmla="*/ 130629 w 383177"/>
                <a:gd name="connsiteY1" fmla="*/ 461555 h 1645920"/>
                <a:gd name="connsiteX2" fmla="*/ 60960 w 383177"/>
                <a:gd name="connsiteY2" fmla="*/ 896983 h 1645920"/>
                <a:gd name="connsiteX3" fmla="*/ 182880 w 383177"/>
                <a:gd name="connsiteY3" fmla="*/ 1245326 h 1645920"/>
                <a:gd name="connsiteX4" fmla="*/ 0 w 383177"/>
                <a:gd name="connsiteY4" fmla="*/ 1645920 h 1645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177" h="1645920">
                  <a:moveTo>
                    <a:pt x="383177" y="0"/>
                  </a:moveTo>
                  <a:cubicBezTo>
                    <a:pt x="283754" y="156029"/>
                    <a:pt x="184332" y="312058"/>
                    <a:pt x="130629" y="461555"/>
                  </a:cubicBezTo>
                  <a:cubicBezTo>
                    <a:pt x="76926" y="611052"/>
                    <a:pt x="52251" y="766355"/>
                    <a:pt x="60960" y="896983"/>
                  </a:cubicBezTo>
                  <a:cubicBezTo>
                    <a:pt x="69668" y="1027612"/>
                    <a:pt x="193040" y="1120503"/>
                    <a:pt x="182880" y="1245326"/>
                  </a:cubicBezTo>
                  <a:cubicBezTo>
                    <a:pt x="172720" y="1370149"/>
                    <a:pt x="86360" y="1508034"/>
                    <a:pt x="0" y="164592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Freeform: Shape 28">
              <a:extLst>
                <a:ext uri="{FF2B5EF4-FFF2-40B4-BE49-F238E27FC236}">
                  <a16:creationId xmlns:a16="http://schemas.microsoft.com/office/drawing/2014/main" id="{C2104EAD-ACCE-4D1B-9B80-26151070F9BD}"/>
                </a:ext>
              </a:extLst>
            </p:cNvPr>
            <p:cNvSpPr/>
            <p:nvPr/>
          </p:nvSpPr>
          <p:spPr>
            <a:xfrm>
              <a:off x="5738947" y="2629989"/>
              <a:ext cx="853440" cy="132152"/>
            </a:xfrm>
            <a:custGeom>
              <a:avLst/>
              <a:gdLst>
                <a:gd name="connsiteX0" fmla="*/ 0 w 853440"/>
                <a:gd name="connsiteY0" fmla="*/ 43542 h 132152"/>
                <a:gd name="connsiteX1" fmla="*/ 400595 w 853440"/>
                <a:gd name="connsiteY1" fmla="*/ 69668 h 132152"/>
                <a:gd name="connsiteX2" fmla="*/ 670560 w 853440"/>
                <a:gd name="connsiteY2" fmla="*/ 130628 h 132152"/>
                <a:gd name="connsiteX3" fmla="*/ 853440 w 853440"/>
                <a:gd name="connsiteY3" fmla="*/ 0 h 132152"/>
              </a:gdLst>
              <a:ahLst/>
              <a:cxnLst>
                <a:cxn ang="0">
                  <a:pos x="connsiteX0" y="connsiteY0"/>
                </a:cxn>
                <a:cxn ang="0">
                  <a:pos x="connsiteX1" y="connsiteY1"/>
                </a:cxn>
                <a:cxn ang="0">
                  <a:pos x="connsiteX2" y="connsiteY2"/>
                </a:cxn>
                <a:cxn ang="0">
                  <a:pos x="connsiteX3" y="connsiteY3"/>
                </a:cxn>
              </a:cxnLst>
              <a:rect l="l" t="t" r="r" b="b"/>
              <a:pathLst>
                <a:path w="853440" h="132152">
                  <a:moveTo>
                    <a:pt x="0" y="43542"/>
                  </a:moveTo>
                  <a:cubicBezTo>
                    <a:pt x="144417" y="49348"/>
                    <a:pt x="288835" y="55154"/>
                    <a:pt x="400595" y="69668"/>
                  </a:cubicBezTo>
                  <a:cubicBezTo>
                    <a:pt x="512355" y="84182"/>
                    <a:pt x="595086" y="142239"/>
                    <a:pt x="670560" y="130628"/>
                  </a:cubicBezTo>
                  <a:cubicBezTo>
                    <a:pt x="746034" y="119017"/>
                    <a:pt x="799737" y="59508"/>
                    <a:pt x="853440" y="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C03FECCC-F547-4632-A124-B08F0855933C}"/>
                </a:ext>
              </a:extLst>
            </p:cNvPr>
            <p:cNvSpPr/>
            <p:nvPr/>
          </p:nvSpPr>
          <p:spPr>
            <a:xfrm>
              <a:off x="4153989" y="4493623"/>
              <a:ext cx="609600" cy="3571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CE4C7D31-5F10-470D-95B7-6CCA40DB4F8C}"/>
                </a:ext>
              </a:extLst>
            </p:cNvPr>
            <p:cNvSpPr/>
            <p:nvPr/>
          </p:nvSpPr>
          <p:spPr>
            <a:xfrm>
              <a:off x="4834570" y="4493623"/>
              <a:ext cx="609600" cy="35718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56F936F4-34A2-4354-AE79-F990479CB648}"/>
                </a:ext>
              </a:extLst>
            </p:cNvPr>
            <p:cNvSpPr/>
            <p:nvPr/>
          </p:nvSpPr>
          <p:spPr>
            <a:xfrm>
              <a:off x="5516937" y="4493623"/>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44725590-8737-4AE7-87CB-A0CA97002BA8}"/>
                </a:ext>
              </a:extLst>
            </p:cNvPr>
            <p:cNvSpPr/>
            <p:nvPr/>
          </p:nvSpPr>
          <p:spPr>
            <a:xfrm>
              <a:off x="4153989" y="4070309"/>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FF2B5EF4-FFF2-40B4-BE49-F238E27FC236}">
                  <a16:creationId xmlns:a16="http://schemas.microsoft.com/office/drawing/2014/main" id="{414BD57B-8D09-42C3-A53B-62B9C3F24445}"/>
                </a:ext>
              </a:extLst>
            </p:cNvPr>
            <p:cNvSpPr/>
            <p:nvPr/>
          </p:nvSpPr>
          <p:spPr>
            <a:xfrm>
              <a:off x="4834570" y="4070309"/>
              <a:ext cx="609600" cy="35718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Rectangle 34">
              <a:extLst>
                <a:ext uri="{FF2B5EF4-FFF2-40B4-BE49-F238E27FC236}">
                  <a16:creationId xmlns:a16="http://schemas.microsoft.com/office/drawing/2014/main" id="{9C85A9AE-2647-40E0-A622-DE17B095DD5D}"/>
                </a:ext>
              </a:extLst>
            </p:cNvPr>
            <p:cNvSpPr/>
            <p:nvPr/>
          </p:nvSpPr>
          <p:spPr>
            <a:xfrm>
              <a:off x="5516937" y="4070309"/>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Rectangle 35">
              <a:extLst>
                <a:ext uri="{FF2B5EF4-FFF2-40B4-BE49-F238E27FC236}">
                  <a16:creationId xmlns:a16="http://schemas.microsoft.com/office/drawing/2014/main" id="{5D4F1C99-D907-4F45-BA07-A9CECE7E142A}"/>
                </a:ext>
              </a:extLst>
            </p:cNvPr>
            <p:cNvSpPr/>
            <p:nvPr/>
          </p:nvSpPr>
          <p:spPr>
            <a:xfrm>
              <a:off x="4153989" y="3617333"/>
              <a:ext cx="609600" cy="35718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a:extLst>
                <a:ext uri="{FF2B5EF4-FFF2-40B4-BE49-F238E27FC236}">
                  <a16:creationId xmlns:a16="http://schemas.microsoft.com/office/drawing/2014/main" id="{8C98FCEF-1DA8-4F05-B0EB-0D0BA673CE5D}"/>
                </a:ext>
              </a:extLst>
            </p:cNvPr>
            <p:cNvSpPr/>
            <p:nvPr/>
          </p:nvSpPr>
          <p:spPr>
            <a:xfrm>
              <a:off x="4834570" y="3617333"/>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4DC85686-894C-4D6E-8B99-6AE65AB117F3}"/>
                </a:ext>
              </a:extLst>
            </p:cNvPr>
            <p:cNvSpPr/>
            <p:nvPr/>
          </p:nvSpPr>
          <p:spPr>
            <a:xfrm>
              <a:off x="5516937" y="3617333"/>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5E9E5EA3-ED44-4C6B-8EAB-A2BDA8F2558D}"/>
                </a:ext>
              </a:extLst>
            </p:cNvPr>
            <p:cNvSpPr/>
            <p:nvPr/>
          </p:nvSpPr>
          <p:spPr>
            <a:xfrm>
              <a:off x="5187515" y="1960524"/>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5DCC7349-9B3F-450B-9594-6F269C083DAA}"/>
                </a:ext>
              </a:extLst>
            </p:cNvPr>
            <p:cNvSpPr/>
            <p:nvPr/>
          </p:nvSpPr>
          <p:spPr>
            <a:xfrm>
              <a:off x="3922123" y="2974907"/>
              <a:ext cx="609600" cy="35718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FA7B87A2-E5DE-4F1E-8244-96A8EC57B118}"/>
                </a:ext>
              </a:extLst>
            </p:cNvPr>
            <p:cNvSpPr/>
            <p:nvPr/>
          </p:nvSpPr>
          <p:spPr>
            <a:xfrm>
              <a:off x="5012497" y="3033663"/>
              <a:ext cx="609600" cy="35718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Rectangle 41">
              <a:extLst>
                <a:ext uri="{FF2B5EF4-FFF2-40B4-BE49-F238E27FC236}">
                  <a16:creationId xmlns:a16="http://schemas.microsoft.com/office/drawing/2014/main" id="{84610BEF-D411-4360-94CA-D0A03CCF8B15}"/>
                </a:ext>
              </a:extLst>
            </p:cNvPr>
            <p:cNvSpPr/>
            <p:nvPr/>
          </p:nvSpPr>
          <p:spPr>
            <a:xfrm>
              <a:off x="5879029" y="2239741"/>
              <a:ext cx="609600" cy="35718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3" name="Graphic 42" descr="Map compass">
              <a:extLst>
                <a:ext uri="{FF2B5EF4-FFF2-40B4-BE49-F238E27FC236}">
                  <a16:creationId xmlns:a16="http://schemas.microsoft.com/office/drawing/2014/main" id="{DB381C0F-CC79-4181-B3E6-CE01523AE0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88029" y="4466229"/>
              <a:ext cx="360000" cy="360000"/>
            </a:xfrm>
            <a:prstGeom prst="rect">
              <a:avLst/>
            </a:prstGeom>
          </p:spPr>
        </p:pic>
        <p:sp>
          <p:nvSpPr>
            <p:cNvPr id="44" name="TextBox 43">
              <a:extLst>
                <a:ext uri="{FF2B5EF4-FFF2-40B4-BE49-F238E27FC236}">
                  <a16:creationId xmlns:a16="http://schemas.microsoft.com/office/drawing/2014/main" id="{336F726D-84E8-40F9-ADB6-266FB2FA1F71}"/>
                </a:ext>
              </a:extLst>
            </p:cNvPr>
            <p:cNvSpPr txBox="1"/>
            <p:nvPr/>
          </p:nvSpPr>
          <p:spPr>
            <a:xfrm>
              <a:off x="9729244" y="3927566"/>
              <a:ext cx="333746" cy="369333"/>
            </a:xfrm>
            <a:prstGeom prst="rect">
              <a:avLst/>
            </a:prstGeom>
            <a:noFill/>
          </p:spPr>
          <p:txBody>
            <a:bodyPr wrap="none" rtlCol="0">
              <a:spAutoFit/>
            </a:bodyPr>
            <a:lstStyle/>
            <a:p>
              <a:r>
                <a:rPr lang="en-CA" dirty="0">
                  <a:solidFill>
                    <a:schemeClr val="accent1"/>
                  </a:solidFill>
                </a:rPr>
                <a:t>N</a:t>
              </a:r>
            </a:p>
          </p:txBody>
        </p:sp>
        <p:sp>
          <p:nvSpPr>
            <p:cNvPr id="45" name="TextBox 44">
              <a:extLst>
                <a:ext uri="{FF2B5EF4-FFF2-40B4-BE49-F238E27FC236}">
                  <a16:creationId xmlns:a16="http://schemas.microsoft.com/office/drawing/2014/main" id="{89D87BFA-D8AE-43BF-8EA3-B9C1C46A0B43}"/>
                </a:ext>
              </a:extLst>
            </p:cNvPr>
            <p:cNvSpPr txBox="1"/>
            <p:nvPr/>
          </p:nvSpPr>
          <p:spPr>
            <a:xfrm>
              <a:off x="7036526" y="2239741"/>
              <a:ext cx="2217460" cy="15523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Highlight selected BMP location</a:t>
              </a:r>
            </a:p>
          </p:txBody>
        </p:sp>
        <p:cxnSp>
          <p:nvCxnSpPr>
            <p:cNvPr id="46" name="Straight Arrow Connector 45">
              <a:extLst>
                <a:ext uri="{FF2B5EF4-FFF2-40B4-BE49-F238E27FC236}">
                  <a16:creationId xmlns:a16="http://schemas.microsoft.com/office/drawing/2014/main" id="{009B9B4F-6DD3-43C1-9EE9-7DACDB8A6D02}"/>
                </a:ext>
              </a:extLst>
            </p:cNvPr>
            <p:cNvCxnSpPr>
              <a:endCxn id="42" idx="3"/>
            </p:cNvCxnSpPr>
            <p:nvPr/>
          </p:nvCxnSpPr>
          <p:spPr>
            <a:xfrm flipH="1" flipV="1">
              <a:off x="6488629" y="2418332"/>
              <a:ext cx="539188" cy="9844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graphicFrame>
        <p:nvGraphicFramePr>
          <p:cNvPr id="47" name="Table 46">
            <a:extLst>
              <a:ext uri="{FF2B5EF4-FFF2-40B4-BE49-F238E27FC236}">
                <a16:creationId xmlns:a16="http://schemas.microsoft.com/office/drawing/2014/main" id="{A7311103-3BC4-4AB1-827A-C778E93DE73F}"/>
              </a:ext>
            </a:extLst>
          </p:cNvPr>
          <p:cNvGraphicFramePr>
            <a:graphicFrameLocks noGrp="1"/>
          </p:cNvGraphicFramePr>
          <p:nvPr/>
        </p:nvGraphicFramePr>
        <p:xfrm>
          <a:off x="7999923" y="2284808"/>
          <a:ext cx="1369040" cy="228600"/>
        </p:xfrm>
        <a:graphic>
          <a:graphicData uri="http://schemas.openxmlformats.org/drawingml/2006/table">
            <a:tbl>
              <a:tblPr firstRow="1" bandRow="1">
                <a:tableStyleId>{5C22544A-7EE6-4342-B048-85BDC9FD1C3A}</a:tableStyleId>
              </a:tblPr>
              <a:tblGrid>
                <a:gridCol w="684520">
                  <a:extLst>
                    <a:ext uri="{9D8B030D-6E8A-4147-A177-3AD203B41FA5}">
                      <a16:colId xmlns:a16="http://schemas.microsoft.com/office/drawing/2014/main" val="1294337786"/>
                    </a:ext>
                  </a:extLst>
                </a:gridCol>
                <a:gridCol w="684520">
                  <a:extLst>
                    <a:ext uri="{9D8B030D-6E8A-4147-A177-3AD203B41FA5}">
                      <a16:colId xmlns:a16="http://schemas.microsoft.com/office/drawing/2014/main" val="2005279972"/>
                    </a:ext>
                  </a:extLst>
                </a:gridCol>
              </a:tblGrid>
              <a:tr h="186890">
                <a:tc>
                  <a:txBody>
                    <a:bodyPr/>
                    <a:lstStyle/>
                    <a:p>
                      <a:pPr algn="ctr"/>
                      <a:r>
                        <a:rPr lang="en-CA" sz="900" dirty="0"/>
                        <a:t>Map</a:t>
                      </a:r>
                    </a:p>
                  </a:txBody>
                  <a:tcPr anchor="ctr"/>
                </a:tc>
                <a:tc>
                  <a:txBody>
                    <a:bodyPr/>
                    <a:lstStyle/>
                    <a:p>
                      <a:pPr algn="ctr"/>
                      <a:r>
                        <a:rPr lang="en-CA" sz="900" dirty="0"/>
                        <a:t>Satellite</a:t>
                      </a:r>
                    </a:p>
                  </a:txBody>
                  <a:tcPr anchor="ctr"/>
                </a:tc>
                <a:extLst>
                  <a:ext uri="{0D108BD9-81ED-4DB2-BD59-A6C34878D82A}">
                    <a16:rowId xmlns:a16="http://schemas.microsoft.com/office/drawing/2014/main" val="342041495"/>
                  </a:ext>
                </a:extLst>
              </a:tr>
            </a:tbl>
          </a:graphicData>
        </a:graphic>
      </p:graphicFrame>
      <p:graphicFrame>
        <p:nvGraphicFramePr>
          <p:cNvPr id="53" name="Table 52">
            <a:extLst>
              <a:ext uri="{FF2B5EF4-FFF2-40B4-BE49-F238E27FC236}">
                <a16:creationId xmlns:a16="http://schemas.microsoft.com/office/drawing/2014/main" id="{41F11B86-9BCB-4C23-9E2B-33A2AADA4322}"/>
              </a:ext>
            </a:extLst>
          </p:cNvPr>
          <p:cNvGraphicFramePr>
            <a:graphicFrameLocks noGrp="1"/>
          </p:cNvGraphicFramePr>
          <p:nvPr>
            <p:extLst>
              <p:ext uri="{D42A27DB-BD31-4B8C-83A1-F6EECF244321}">
                <p14:modId xmlns:p14="http://schemas.microsoft.com/office/powerpoint/2010/main" val="2369147628"/>
              </p:ext>
            </p:extLst>
          </p:nvPr>
        </p:nvGraphicFramePr>
        <p:xfrm>
          <a:off x="2840722" y="5477533"/>
          <a:ext cx="6480194" cy="1295400"/>
        </p:xfrm>
        <a:graphic>
          <a:graphicData uri="http://schemas.openxmlformats.org/drawingml/2006/table">
            <a:tbl>
              <a:tblPr firstRow="1" bandRow="1">
                <a:tableStyleId>{5C22544A-7EE6-4342-B048-85BDC9FD1C3A}</a:tableStyleId>
              </a:tblPr>
              <a:tblGrid>
                <a:gridCol w="614882">
                  <a:extLst>
                    <a:ext uri="{9D8B030D-6E8A-4147-A177-3AD203B41FA5}">
                      <a16:colId xmlns:a16="http://schemas.microsoft.com/office/drawing/2014/main" val="870851450"/>
                    </a:ext>
                  </a:extLst>
                </a:gridCol>
                <a:gridCol w="447708">
                  <a:extLst>
                    <a:ext uri="{9D8B030D-6E8A-4147-A177-3AD203B41FA5}">
                      <a16:colId xmlns:a16="http://schemas.microsoft.com/office/drawing/2014/main" val="1196878192"/>
                    </a:ext>
                  </a:extLst>
                </a:gridCol>
                <a:gridCol w="1014968">
                  <a:extLst>
                    <a:ext uri="{9D8B030D-6E8A-4147-A177-3AD203B41FA5}">
                      <a16:colId xmlns:a16="http://schemas.microsoft.com/office/drawing/2014/main" val="4058391018"/>
                    </a:ext>
                  </a:extLst>
                </a:gridCol>
                <a:gridCol w="1100659">
                  <a:extLst>
                    <a:ext uri="{9D8B030D-6E8A-4147-A177-3AD203B41FA5}">
                      <a16:colId xmlns:a16="http://schemas.microsoft.com/office/drawing/2014/main" val="2407327584"/>
                    </a:ext>
                  </a:extLst>
                </a:gridCol>
                <a:gridCol w="1100659">
                  <a:extLst>
                    <a:ext uri="{9D8B030D-6E8A-4147-A177-3AD203B41FA5}">
                      <a16:colId xmlns:a16="http://schemas.microsoft.com/office/drawing/2014/main" val="2297515603"/>
                    </a:ext>
                  </a:extLst>
                </a:gridCol>
                <a:gridCol w="1100659">
                  <a:extLst>
                    <a:ext uri="{9D8B030D-6E8A-4147-A177-3AD203B41FA5}">
                      <a16:colId xmlns:a16="http://schemas.microsoft.com/office/drawing/2014/main" val="3116716651"/>
                    </a:ext>
                  </a:extLst>
                </a:gridCol>
                <a:gridCol w="1100659">
                  <a:extLst>
                    <a:ext uri="{9D8B030D-6E8A-4147-A177-3AD203B41FA5}">
                      <a16:colId xmlns:a16="http://schemas.microsoft.com/office/drawing/2014/main" val="2722676953"/>
                    </a:ext>
                  </a:extLst>
                </a:gridCol>
              </a:tblGrid>
              <a:tr h="240176">
                <a:tc>
                  <a:txBody>
                    <a:bodyPr/>
                    <a:lstStyle/>
                    <a:p>
                      <a:r>
                        <a:rPr lang="en-CA" sz="1100" dirty="0"/>
                        <a:t>Select</a:t>
                      </a:r>
                    </a:p>
                  </a:txBody>
                  <a:tcPr/>
                </a:tc>
                <a:tc>
                  <a:txBody>
                    <a:bodyPr/>
                    <a:lstStyle/>
                    <a:p>
                      <a:r>
                        <a:rPr lang="en-CA" sz="1100" dirty="0"/>
                        <a:t>ID</a:t>
                      </a:r>
                    </a:p>
                  </a:txBody>
                  <a:tcPr/>
                </a:tc>
                <a:tc>
                  <a:txBody>
                    <a:bodyPr/>
                    <a:lstStyle/>
                    <a:p>
                      <a:r>
                        <a:rPr lang="en-CA" sz="1100" dirty="0"/>
                        <a:t>Effect – 1</a:t>
                      </a:r>
                    </a:p>
                  </a:txBody>
                  <a:tcPr/>
                </a:tc>
                <a:tc>
                  <a:txBody>
                    <a:bodyPr/>
                    <a:lstStyle/>
                    <a:p>
                      <a:r>
                        <a:rPr lang="en-CA" sz="1100" dirty="0"/>
                        <a:t>Effect – 2</a:t>
                      </a:r>
                    </a:p>
                  </a:txBody>
                  <a:tcPr/>
                </a:tc>
                <a:tc>
                  <a:txBody>
                    <a:bodyPr/>
                    <a:lstStyle/>
                    <a:p>
                      <a:r>
                        <a:rPr lang="en-CA" sz="1100" dirty="0"/>
                        <a:t>Effect – 3</a:t>
                      </a:r>
                    </a:p>
                  </a:txBody>
                  <a:tcPr/>
                </a:tc>
                <a:tc>
                  <a:txBody>
                    <a:bodyPr/>
                    <a:lstStyle/>
                    <a:p>
                      <a:r>
                        <a:rPr lang="en-CA" sz="1100" dirty="0"/>
                        <a:t>Cost </a:t>
                      </a:r>
                    </a:p>
                  </a:txBody>
                  <a:tcPr/>
                </a:tc>
                <a:tc>
                  <a:txBody>
                    <a:bodyPr/>
                    <a:lstStyle/>
                    <a:p>
                      <a:r>
                        <a:rPr lang="en-CA" sz="1100" dirty="0"/>
                        <a:t>…</a:t>
                      </a:r>
                    </a:p>
                  </a:txBody>
                  <a:tcPr/>
                </a:tc>
                <a:extLst>
                  <a:ext uri="{0D108BD9-81ED-4DB2-BD59-A6C34878D82A}">
                    <a16:rowId xmlns:a16="http://schemas.microsoft.com/office/drawing/2014/main" val="3090991502"/>
                  </a:ext>
                </a:extLst>
              </a:tr>
              <a:tr h="240176">
                <a:tc>
                  <a:txBody>
                    <a:bodyPr/>
                    <a:lstStyle/>
                    <a:p>
                      <a:endParaRPr lang="en-CA" sz="1100" dirty="0"/>
                    </a:p>
                  </a:txBody>
                  <a:tcPr>
                    <a:solidFill>
                      <a:schemeClr val="tx1">
                        <a:lumMod val="50000"/>
                        <a:lumOff val="50000"/>
                      </a:schemeClr>
                    </a:solidFill>
                  </a:tcPr>
                </a:tc>
                <a:tc>
                  <a:txBody>
                    <a:bodyPr/>
                    <a:lstStyle/>
                    <a:p>
                      <a:r>
                        <a:rPr lang="en-CA" sz="1100" dirty="0"/>
                        <a:t>1</a:t>
                      </a:r>
                    </a:p>
                  </a:txBody>
                  <a:tcPr>
                    <a:solidFill>
                      <a:schemeClr val="tx1">
                        <a:lumMod val="50000"/>
                        <a:lumOff val="50000"/>
                      </a:schemeClr>
                    </a:solidFill>
                  </a:tcPr>
                </a:tc>
                <a:tc>
                  <a:txBody>
                    <a:bodyPr/>
                    <a:lstStyle/>
                    <a:p>
                      <a:endParaRPr lang="en-CA" sz="1100" dirty="0"/>
                    </a:p>
                  </a:txBody>
                  <a:tcPr>
                    <a:solidFill>
                      <a:schemeClr val="tx1">
                        <a:lumMod val="50000"/>
                        <a:lumOff val="50000"/>
                      </a:schemeClr>
                    </a:solidFill>
                  </a:tcPr>
                </a:tc>
                <a:tc>
                  <a:txBody>
                    <a:bodyPr/>
                    <a:lstStyle/>
                    <a:p>
                      <a:endParaRPr lang="en-CA" sz="1100" dirty="0"/>
                    </a:p>
                  </a:txBody>
                  <a:tcPr>
                    <a:solidFill>
                      <a:schemeClr val="tx1">
                        <a:lumMod val="50000"/>
                        <a:lumOff val="50000"/>
                      </a:schemeClr>
                    </a:solidFill>
                  </a:tcPr>
                </a:tc>
                <a:tc>
                  <a:txBody>
                    <a:bodyPr/>
                    <a:lstStyle/>
                    <a:p>
                      <a:endParaRPr lang="en-CA" sz="1100" dirty="0"/>
                    </a:p>
                  </a:txBody>
                  <a:tcPr>
                    <a:solidFill>
                      <a:schemeClr val="tx1">
                        <a:lumMod val="50000"/>
                        <a:lumOff val="50000"/>
                      </a:schemeClr>
                    </a:solidFill>
                  </a:tcPr>
                </a:tc>
                <a:tc>
                  <a:txBody>
                    <a:bodyPr/>
                    <a:lstStyle/>
                    <a:p>
                      <a:endParaRPr lang="en-CA" sz="1100" dirty="0"/>
                    </a:p>
                  </a:txBody>
                  <a:tcPr>
                    <a:solidFill>
                      <a:schemeClr val="tx1">
                        <a:lumMod val="50000"/>
                        <a:lumOff val="50000"/>
                      </a:schemeClr>
                    </a:solidFill>
                  </a:tcPr>
                </a:tc>
                <a:tc>
                  <a:txBody>
                    <a:bodyPr/>
                    <a:lstStyle/>
                    <a:p>
                      <a:endParaRPr lang="en-CA" sz="1100" dirty="0"/>
                    </a:p>
                  </a:txBody>
                  <a:tcPr>
                    <a:solidFill>
                      <a:schemeClr val="tx1">
                        <a:lumMod val="50000"/>
                        <a:lumOff val="50000"/>
                      </a:schemeClr>
                    </a:solidFill>
                  </a:tcPr>
                </a:tc>
                <a:extLst>
                  <a:ext uri="{0D108BD9-81ED-4DB2-BD59-A6C34878D82A}">
                    <a16:rowId xmlns:a16="http://schemas.microsoft.com/office/drawing/2014/main" val="2705274275"/>
                  </a:ext>
                </a:extLst>
              </a:tr>
              <a:tr h="240176">
                <a:tc>
                  <a:txBody>
                    <a:bodyPr/>
                    <a:lstStyle/>
                    <a:p>
                      <a:r>
                        <a:rPr lang="en-CA" sz="1100" dirty="0">
                          <a:sym typeface="Wingdings 2" panose="05020102010507070707" pitchFamily="18" charset="2"/>
                        </a:rPr>
                        <a:t></a:t>
                      </a:r>
                      <a:endParaRPr lang="en-CA" sz="1100" dirty="0"/>
                    </a:p>
                  </a:txBody>
                  <a:tcPr/>
                </a:tc>
                <a:tc>
                  <a:txBody>
                    <a:bodyPr/>
                    <a:lstStyle/>
                    <a:p>
                      <a:r>
                        <a:rPr lang="en-CA" sz="1100" dirty="0"/>
                        <a:t>2</a:t>
                      </a:r>
                    </a:p>
                  </a:txBody>
                  <a:tcPr/>
                </a:tc>
                <a:tc>
                  <a:txBody>
                    <a:bodyPr/>
                    <a:lstStyle/>
                    <a:p>
                      <a:endParaRPr lang="en-CA" sz="1100" dirty="0"/>
                    </a:p>
                  </a:txBody>
                  <a:tcPr/>
                </a:tc>
                <a:tc>
                  <a:txBody>
                    <a:bodyPr/>
                    <a:lstStyle/>
                    <a:p>
                      <a:endParaRPr lang="en-CA" sz="1100" dirty="0"/>
                    </a:p>
                  </a:txBody>
                  <a:tcPr/>
                </a:tc>
                <a:tc>
                  <a:txBody>
                    <a:bodyPr/>
                    <a:lstStyle/>
                    <a:p>
                      <a:endParaRPr lang="en-CA" sz="1100" dirty="0"/>
                    </a:p>
                  </a:txBody>
                  <a:tcPr/>
                </a:tc>
                <a:tc>
                  <a:txBody>
                    <a:bodyPr/>
                    <a:lstStyle/>
                    <a:p>
                      <a:endParaRPr lang="en-CA" sz="1100" dirty="0"/>
                    </a:p>
                  </a:txBody>
                  <a:tcPr/>
                </a:tc>
                <a:tc>
                  <a:txBody>
                    <a:bodyPr/>
                    <a:lstStyle/>
                    <a:p>
                      <a:endParaRPr lang="en-CA" sz="1100" dirty="0"/>
                    </a:p>
                  </a:txBody>
                  <a:tcPr/>
                </a:tc>
                <a:extLst>
                  <a:ext uri="{0D108BD9-81ED-4DB2-BD59-A6C34878D82A}">
                    <a16:rowId xmlns:a16="http://schemas.microsoft.com/office/drawing/2014/main" val="822186654"/>
                  </a:ext>
                </a:extLst>
              </a:tr>
              <a:tr h="240176">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CA" sz="1100" dirty="0">
                          <a:sym typeface="Wingdings 2" panose="05020102010507070707" pitchFamily="18" charset="2"/>
                        </a:rPr>
                        <a:t></a:t>
                      </a:r>
                      <a:endParaRPr lang="en-CA" sz="1100"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CA" sz="1100" dirty="0"/>
                        <a:t>3</a:t>
                      </a:r>
                    </a:p>
                  </a:txBody>
                  <a:tcPr/>
                </a:tc>
                <a:tc>
                  <a:txBody>
                    <a:bodyPr/>
                    <a:lstStyle/>
                    <a:p>
                      <a:endParaRPr lang="en-CA" sz="1100" dirty="0"/>
                    </a:p>
                  </a:txBody>
                  <a:tcPr/>
                </a:tc>
                <a:tc>
                  <a:txBody>
                    <a:bodyPr/>
                    <a:lstStyle/>
                    <a:p>
                      <a:endParaRPr lang="en-CA" sz="1100" dirty="0"/>
                    </a:p>
                  </a:txBody>
                  <a:tcPr/>
                </a:tc>
                <a:tc>
                  <a:txBody>
                    <a:bodyPr/>
                    <a:lstStyle/>
                    <a:p>
                      <a:endParaRPr lang="en-CA" sz="1100" dirty="0"/>
                    </a:p>
                  </a:txBody>
                  <a:tcPr/>
                </a:tc>
                <a:tc>
                  <a:txBody>
                    <a:bodyPr/>
                    <a:lstStyle/>
                    <a:p>
                      <a:endParaRPr lang="en-CA" sz="1100" dirty="0"/>
                    </a:p>
                  </a:txBody>
                  <a:tcPr/>
                </a:tc>
                <a:tc>
                  <a:txBody>
                    <a:bodyPr/>
                    <a:lstStyle/>
                    <a:p>
                      <a:endParaRPr lang="en-CA" sz="1100" dirty="0"/>
                    </a:p>
                  </a:txBody>
                  <a:tcPr/>
                </a:tc>
                <a:extLst>
                  <a:ext uri="{0D108BD9-81ED-4DB2-BD59-A6C34878D82A}">
                    <a16:rowId xmlns:a16="http://schemas.microsoft.com/office/drawing/2014/main" val="2044765558"/>
                  </a:ext>
                </a:extLst>
              </a:tr>
              <a:tr h="240176">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CA" sz="1100" dirty="0">
                          <a:sym typeface="Wingdings 2" panose="05020102010507070707" pitchFamily="18" charset="2"/>
                        </a:rPr>
                        <a:t></a:t>
                      </a:r>
                      <a:endParaRPr lang="en-CA" sz="1100"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CA" sz="1100" dirty="0"/>
                        <a:t>…</a:t>
                      </a:r>
                    </a:p>
                  </a:txBody>
                  <a:tcPr/>
                </a:tc>
                <a:tc>
                  <a:txBody>
                    <a:bodyPr/>
                    <a:lstStyle/>
                    <a:p>
                      <a:endParaRPr lang="en-CA" sz="1100" dirty="0"/>
                    </a:p>
                  </a:txBody>
                  <a:tcPr/>
                </a:tc>
                <a:tc>
                  <a:txBody>
                    <a:bodyPr/>
                    <a:lstStyle/>
                    <a:p>
                      <a:endParaRPr lang="en-CA" sz="1100" dirty="0"/>
                    </a:p>
                  </a:txBody>
                  <a:tcPr/>
                </a:tc>
                <a:tc>
                  <a:txBody>
                    <a:bodyPr/>
                    <a:lstStyle/>
                    <a:p>
                      <a:endParaRPr lang="en-CA" sz="1100" dirty="0"/>
                    </a:p>
                  </a:txBody>
                  <a:tcPr/>
                </a:tc>
                <a:tc>
                  <a:txBody>
                    <a:bodyPr/>
                    <a:lstStyle/>
                    <a:p>
                      <a:endParaRPr lang="en-CA" sz="1100" dirty="0"/>
                    </a:p>
                  </a:txBody>
                  <a:tcPr/>
                </a:tc>
                <a:tc>
                  <a:txBody>
                    <a:bodyPr/>
                    <a:lstStyle/>
                    <a:p>
                      <a:endParaRPr lang="en-CA" sz="1100" dirty="0"/>
                    </a:p>
                  </a:txBody>
                  <a:tcPr/>
                </a:tc>
                <a:extLst>
                  <a:ext uri="{0D108BD9-81ED-4DB2-BD59-A6C34878D82A}">
                    <a16:rowId xmlns:a16="http://schemas.microsoft.com/office/drawing/2014/main" val="3614712126"/>
                  </a:ext>
                </a:extLst>
              </a:tr>
            </a:tbl>
          </a:graphicData>
        </a:graphic>
      </p:graphicFrame>
      <p:sp>
        <p:nvSpPr>
          <p:cNvPr id="54" name="TextBox 53">
            <a:extLst>
              <a:ext uri="{FF2B5EF4-FFF2-40B4-BE49-F238E27FC236}">
                <a16:creationId xmlns:a16="http://schemas.microsoft.com/office/drawing/2014/main" id="{F6262734-6030-4FA9-AC6A-204397A5C109}"/>
              </a:ext>
            </a:extLst>
          </p:cNvPr>
          <p:cNvSpPr txBox="1"/>
          <p:nvPr/>
        </p:nvSpPr>
        <p:spPr>
          <a:xfrm>
            <a:off x="381656" y="5177415"/>
            <a:ext cx="2138938" cy="83099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sz="1600" dirty="0"/>
              <a:t>Right click on map, chart or table to SELECT ALL or CLEAR</a:t>
            </a:r>
          </a:p>
        </p:txBody>
      </p:sp>
      <p:cxnSp>
        <p:nvCxnSpPr>
          <p:cNvPr id="6" name="Straight Arrow Connector 5">
            <a:extLst>
              <a:ext uri="{FF2B5EF4-FFF2-40B4-BE49-F238E27FC236}">
                <a16:creationId xmlns:a16="http://schemas.microsoft.com/office/drawing/2014/main" id="{92F59C36-8CB8-4DE4-85CE-0AE6AC81232E}"/>
              </a:ext>
            </a:extLst>
          </p:cNvPr>
          <p:cNvCxnSpPr>
            <a:cxnSpLocks/>
            <a:stCxn id="54" idx="3"/>
          </p:cNvCxnSpPr>
          <p:nvPr/>
        </p:nvCxnSpPr>
        <p:spPr>
          <a:xfrm>
            <a:off x="2520594" y="5592914"/>
            <a:ext cx="726369" cy="477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74E85B3-7DB4-4CB7-8455-0643C00289FB}"/>
              </a:ext>
            </a:extLst>
          </p:cNvPr>
          <p:cNvCxnSpPr>
            <a:cxnSpLocks/>
            <a:stCxn id="54" idx="3"/>
          </p:cNvCxnSpPr>
          <p:nvPr/>
        </p:nvCxnSpPr>
        <p:spPr>
          <a:xfrm flipV="1">
            <a:off x="2520594" y="4027958"/>
            <a:ext cx="1787237" cy="156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7DC9B99-3F71-4D00-899B-E1AA7D9DD3D8}"/>
              </a:ext>
            </a:extLst>
          </p:cNvPr>
          <p:cNvSpPr txBox="1"/>
          <p:nvPr/>
        </p:nvSpPr>
        <p:spPr>
          <a:xfrm>
            <a:off x="11918303" y="6316846"/>
            <a:ext cx="1769401" cy="5847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sz="1600" dirty="0"/>
              <a:t>Warning if not saved yet</a:t>
            </a:r>
          </a:p>
        </p:txBody>
      </p:sp>
      <p:cxnSp>
        <p:nvCxnSpPr>
          <p:cNvPr id="60" name="Straight Arrow Connector 59">
            <a:extLst>
              <a:ext uri="{FF2B5EF4-FFF2-40B4-BE49-F238E27FC236}">
                <a16:creationId xmlns:a16="http://schemas.microsoft.com/office/drawing/2014/main" id="{306D0618-D8CB-4269-9BFC-74E9602B962E}"/>
              </a:ext>
            </a:extLst>
          </p:cNvPr>
          <p:cNvCxnSpPr>
            <a:cxnSpLocks/>
            <a:stCxn id="59" idx="1"/>
          </p:cNvCxnSpPr>
          <p:nvPr/>
        </p:nvCxnSpPr>
        <p:spPr>
          <a:xfrm flipH="1">
            <a:off x="10894158" y="6609234"/>
            <a:ext cx="1024145" cy="56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Flowchart: Extract 61">
            <a:extLst>
              <a:ext uri="{FF2B5EF4-FFF2-40B4-BE49-F238E27FC236}">
                <a16:creationId xmlns:a16="http://schemas.microsoft.com/office/drawing/2014/main" id="{7607E503-7C4E-4B9D-93A9-509E2108790B}"/>
              </a:ext>
            </a:extLst>
          </p:cNvPr>
          <p:cNvSpPr/>
          <p:nvPr/>
        </p:nvSpPr>
        <p:spPr>
          <a:xfrm rot="16200000">
            <a:off x="9115879" y="4248579"/>
            <a:ext cx="446049" cy="20072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5" name="TextBox 64">
            <a:extLst>
              <a:ext uri="{FF2B5EF4-FFF2-40B4-BE49-F238E27FC236}">
                <a16:creationId xmlns:a16="http://schemas.microsoft.com/office/drawing/2014/main" id="{8B0E6348-9A20-43FC-BDE9-BF189911F0D5}"/>
              </a:ext>
            </a:extLst>
          </p:cNvPr>
          <p:cNvSpPr txBox="1"/>
          <p:nvPr/>
        </p:nvSpPr>
        <p:spPr>
          <a:xfrm>
            <a:off x="11808407" y="3141120"/>
            <a:ext cx="2138938"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Cost always at the bottom</a:t>
            </a:r>
          </a:p>
        </p:txBody>
      </p:sp>
      <p:cxnSp>
        <p:nvCxnSpPr>
          <p:cNvPr id="67" name="Straight Arrow Connector 66">
            <a:extLst>
              <a:ext uri="{FF2B5EF4-FFF2-40B4-BE49-F238E27FC236}">
                <a16:creationId xmlns:a16="http://schemas.microsoft.com/office/drawing/2014/main" id="{7B6383E9-61D8-478E-93EE-8F3C86309FCA}"/>
              </a:ext>
            </a:extLst>
          </p:cNvPr>
          <p:cNvCxnSpPr>
            <a:cxnSpLocks/>
            <a:stCxn id="65" idx="1"/>
          </p:cNvCxnSpPr>
          <p:nvPr/>
        </p:nvCxnSpPr>
        <p:spPr>
          <a:xfrm flipH="1">
            <a:off x="11367376" y="3464286"/>
            <a:ext cx="441031" cy="25844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68" name="TextBox 67">
            <a:extLst>
              <a:ext uri="{FF2B5EF4-FFF2-40B4-BE49-F238E27FC236}">
                <a16:creationId xmlns:a16="http://schemas.microsoft.com/office/drawing/2014/main" id="{6406DD9B-5245-4A64-A90E-E69F09BDDEEE}"/>
              </a:ext>
            </a:extLst>
          </p:cNvPr>
          <p:cNvSpPr txBox="1"/>
          <p:nvPr/>
        </p:nvSpPr>
        <p:spPr>
          <a:xfrm>
            <a:off x="11808407" y="1372284"/>
            <a:ext cx="2138938" cy="14773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Summary table auto-update when BMPs selected from map , table or chart are updated</a:t>
            </a:r>
          </a:p>
        </p:txBody>
      </p:sp>
      <p:cxnSp>
        <p:nvCxnSpPr>
          <p:cNvPr id="70" name="Straight Arrow Connector 69">
            <a:extLst>
              <a:ext uri="{FF2B5EF4-FFF2-40B4-BE49-F238E27FC236}">
                <a16:creationId xmlns:a16="http://schemas.microsoft.com/office/drawing/2014/main" id="{3419A589-191D-43AE-917D-E6813B4AF224}"/>
              </a:ext>
            </a:extLst>
          </p:cNvPr>
          <p:cNvCxnSpPr>
            <a:cxnSpLocks/>
            <a:stCxn id="68" idx="1"/>
          </p:cNvCxnSpPr>
          <p:nvPr/>
        </p:nvCxnSpPr>
        <p:spPr>
          <a:xfrm flipH="1">
            <a:off x="11181805" y="2110948"/>
            <a:ext cx="626602" cy="4700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2" name="TextBox 71">
            <a:extLst>
              <a:ext uri="{FF2B5EF4-FFF2-40B4-BE49-F238E27FC236}">
                <a16:creationId xmlns:a16="http://schemas.microsoft.com/office/drawing/2014/main" id="{509F1FD1-64F5-4D75-9140-D1DB19E0B878}"/>
              </a:ext>
            </a:extLst>
          </p:cNvPr>
          <p:cNvSpPr txBox="1"/>
          <p:nvPr/>
        </p:nvSpPr>
        <p:spPr>
          <a:xfrm>
            <a:off x="6752058" y="4983495"/>
            <a:ext cx="2568674" cy="3433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click zoom to watershed</a:t>
            </a:r>
          </a:p>
        </p:txBody>
      </p:sp>
      <p:cxnSp>
        <p:nvCxnSpPr>
          <p:cNvPr id="73" name="Straight Arrow Connector 72">
            <a:extLst>
              <a:ext uri="{FF2B5EF4-FFF2-40B4-BE49-F238E27FC236}">
                <a16:creationId xmlns:a16="http://schemas.microsoft.com/office/drawing/2014/main" id="{86453364-6DD0-488D-A8B9-146968793408}"/>
              </a:ext>
            </a:extLst>
          </p:cNvPr>
          <p:cNvCxnSpPr>
            <a:cxnSpLocks/>
          </p:cNvCxnSpPr>
          <p:nvPr/>
        </p:nvCxnSpPr>
        <p:spPr>
          <a:xfrm flipV="1">
            <a:off x="8916656" y="4830445"/>
            <a:ext cx="90848" cy="200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BEF4A0D1-1B50-45E9-8B4B-F0B0E271A388}"/>
              </a:ext>
            </a:extLst>
          </p:cNvPr>
          <p:cNvSpPr/>
          <p:nvPr/>
        </p:nvSpPr>
        <p:spPr>
          <a:xfrm>
            <a:off x="7257695" y="6460892"/>
            <a:ext cx="2354006" cy="9686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Right click on table or chart to switch between table view and sorted chart</a:t>
            </a:r>
          </a:p>
        </p:txBody>
      </p:sp>
      <p:cxnSp>
        <p:nvCxnSpPr>
          <p:cNvPr id="75" name="Straight Arrow Connector 74">
            <a:extLst>
              <a:ext uri="{FF2B5EF4-FFF2-40B4-BE49-F238E27FC236}">
                <a16:creationId xmlns:a16="http://schemas.microsoft.com/office/drawing/2014/main" id="{3381FADA-FF21-4254-AB44-523045496E0A}"/>
              </a:ext>
            </a:extLst>
          </p:cNvPr>
          <p:cNvCxnSpPr>
            <a:cxnSpLocks/>
            <a:stCxn id="74" idx="0"/>
          </p:cNvCxnSpPr>
          <p:nvPr/>
        </p:nvCxnSpPr>
        <p:spPr>
          <a:xfrm flipH="1" flipV="1">
            <a:off x="7791450" y="5839756"/>
            <a:ext cx="643248" cy="621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EA5B57B3-4B7D-47B3-90BA-A4AFA24DE369}"/>
              </a:ext>
            </a:extLst>
          </p:cNvPr>
          <p:cNvGrpSpPr/>
          <p:nvPr/>
        </p:nvGrpSpPr>
        <p:grpSpPr>
          <a:xfrm>
            <a:off x="67315" y="1461974"/>
            <a:ext cx="1101595" cy="914391"/>
            <a:chOff x="67315" y="1461974"/>
            <a:chExt cx="1101595" cy="914391"/>
          </a:xfrm>
        </p:grpSpPr>
        <p:sp>
          <p:nvSpPr>
            <p:cNvPr id="83" name="TextBox 82">
              <a:extLst>
                <a:ext uri="{FF2B5EF4-FFF2-40B4-BE49-F238E27FC236}">
                  <a16:creationId xmlns:a16="http://schemas.microsoft.com/office/drawing/2014/main" id="{76B2646F-0D9A-45AC-8B90-F7F6352F03A5}"/>
                </a:ext>
              </a:extLst>
            </p:cNvPr>
            <p:cNvSpPr txBox="1"/>
            <p:nvPr/>
          </p:nvSpPr>
          <p:spPr>
            <a:xfrm>
              <a:off x="67315" y="1461974"/>
              <a:ext cx="1101595"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CA" dirty="0"/>
                <a:t>Webpage</a:t>
              </a:r>
            </a:p>
          </p:txBody>
        </p:sp>
        <p:cxnSp>
          <p:nvCxnSpPr>
            <p:cNvPr id="84" name="Straight Arrow Connector 83">
              <a:extLst>
                <a:ext uri="{FF2B5EF4-FFF2-40B4-BE49-F238E27FC236}">
                  <a16:creationId xmlns:a16="http://schemas.microsoft.com/office/drawing/2014/main" id="{39F2C4E8-4A3C-42E7-9839-E7013148E3E2}"/>
                </a:ext>
              </a:extLst>
            </p:cNvPr>
            <p:cNvCxnSpPr>
              <a:cxnSpLocks/>
              <a:stCxn id="83" idx="2"/>
            </p:cNvCxnSpPr>
            <p:nvPr/>
          </p:nvCxnSpPr>
          <p:spPr>
            <a:xfrm>
              <a:off x="618113" y="1831306"/>
              <a:ext cx="392083" cy="54505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sp>
        <p:nvSpPr>
          <p:cNvPr id="98" name="Rectangle 97">
            <a:extLst>
              <a:ext uri="{FF2B5EF4-FFF2-40B4-BE49-F238E27FC236}">
                <a16:creationId xmlns:a16="http://schemas.microsoft.com/office/drawing/2014/main" id="{5F29218D-8AD7-4A11-AD0B-C5F951C9F3E5}"/>
              </a:ext>
            </a:extLst>
          </p:cNvPr>
          <p:cNvSpPr/>
          <p:nvPr/>
        </p:nvSpPr>
        <p:spPr>
          <a:xfrm>
            <a:off x="9512144" y="5937798"/>
            <a:ext cx="828000"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Save </a:t>
            </a:r>
            <a:r>
              <a:rPr lang="en-CA" sz="1400" baseline="30000" dirty="0"/>
              <a:t>(?)</a:t>
            </a:r>
          </a:p>
        </p:txBody>
      </p:sp>
      <p:sp>
        <p:nvSpPr>
          <p:cNvPr id="99" name="Rectangle 98">
            <a:extLst>
              <a:ext uri="{FF2B5EF4-FFF2-40B4-BE49-F238E27FC236}">
                <a16:creationId xmlns:a16="http://schemas.microsoft.com/office/drawing/2014/main" id="{34CF058F-9AF3-4750-B02B-E5F782242EFE}"/>
              </a:ext>
            </a:extLst>
          </p:cNvPr>
          <p:cNvSpPr/>
          <p:nvPr/>
        </p:nvSpPr>
        <p:spPr>
          <a:xfrm>
            <a:off x="9512144" y="6230885"/>
            <a:ext cx="828000"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Export </a:t>
            </a:r>
            <a:r>
              <a:rPr lang="en-CA" sz="1200" baseline="30000" dirty="0"/>
              <a:t>(?)</a:t>
            </a:r>
          </a:p>
        </p:txBody>
      </p:sp>
      <p:sp>
        <p:nvSpPr>
          <p:cNvPr id="100" name="Rectangle 99">
            <a:extLst>
              <a:ext uri="{FF2B5EF4-FFF2-40B4-BE49-F238E27FC236}">
                <a16:creationId xmlns:a16="http://schemas.microsoft.com/office/drawing/2014/main" id="{C955938B-ADA6-4681-8623-CAEA4EBA72E6}"/>
              </a:ext>
            </a:extLst>
          </p:cNvPr>
          <p:cNvSpPr/>
          <p:nvPr/>
        </p:nvSpPr>
        <p:spPr>
          <a:xfrm>
            <a:off x="10559514" y="5933056"/>
            <a:ext cx="828000"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Save as </a:t>
            </a:r>
            <a:r>
              <a:rPr lang="en-CA" sz="1200" baseline="30000" dirty="0"/>
              <a:t>(?)</a:t>
            </a:r>
          </a:p>
        </p:txBody>
      </p:sp>
      <p:sp>
        <p:nvSpPr>
          <p:cNvPr id="102" name="TextBox 101">
            <a:extLst>
              <a:ext uri="{FF2B5EF4-FFF2-40B4-BE49-F238E27FC236}">
                <a16:creationId xmlns:a16="http://schemas.microsoft.com/office/drawing/2014/main" id="{35EBD7FE-FD8A-4246-B9EE-C210AFE20AC2}"/>
              </a:ext>
            </a:extLst>
          </p:cNvPr>
          <p:cNvSpPr txBox="1"/>
          <p:nvPr/>
        </p:nvSpPr>
        <p:spPr>
          <a:xfrm>
            <a:off x="9458739" y="3949058"/>
            <a:ext cx="1875133" cy="261610"/>
          </a:xfrm>
          <a:prstGeom prst="rect">
            <a:avLst/>
          </a:prstGeom>
          <a:noFill/>
        </p:spPr>
        <p:txBody>
          <a:bodyPr wrap="square" rtlCol="0">
            <a:spAutoFit/>
          </a:bodyPr>
          <a:lstStyle/>
          <a:p>
            <a:r>
              <a:rPr lang="en-CA" sz="1100" b="1" dirty="0"/>
              <a:t>Effectiveness summary</a:t>
            </a:r>
            <a:r>
              <a:rPr lang="en-CA" sz="1100" b="1" baseline="30000" dirty="0"/>
              <a:t>(?)</a:t>
            </a:r>
          </a:p>
        </p:txBody>
      </p:sp>
      <p:sp>
        <p:nvSpPr>
          <p:cNvPr id="103" name="Rectangle 102">
            <a:extLst>
              <a:ext uri="{FF2B5EF4-FFF2-40B4-BE49-F238E27FC236}">
                <a16:creationId xmlns:a16="http://schemas.microsoft.com/office/drawing/2014/main" id="{E35C2031-5CA5-4BAC-AD4E-D965E0C9605B}"/>
              </a:ext>
            </a:extLst>
          </p:cNvPr>
          <p:cNvSpPr/>
          <p:nvPr/>
        </p:nvSpPr>
        <p:spPr>
          <a:xfrm>
            <a:off x="9994158" y="6527567"/>
            <a:ext cx="900000"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100" dirty="0"/>
              <a:t>Start over </a:t>
            </a:r>
            <a:r>
              <a:rPr lang="en-CA" sz="1100" baseline="30000" dirty="0"/>
              <a:t>(?)</a:t>
            </a:r>
            <a:endParaRPr lang="en-CA" sz="1100" dirty="0"/>
          </a:p>
        </p:txBody>
      </p:sp>
      <p:sp>
        <p:nvSpPr>
          <p:cNvPr id="104" name="Rectangle 103">
            <a:extLst>
              <a:ext uri="{FF2B5EF4-FFF2-40B4-BE49-F238E27FC236}">
                <a16:creationId xmlns:a16="http://schemas.microsoft.com/office/drawing/2014/main" id="{DF89A3D1-08B4-4EE8-A9C4-89419C3CAC3B}"/>
              </a:ext>
            </a:extLst>
          </p:cNvPr>
          <p:cNvSpPr/>
          <p:nvPr/>
        </p:nvSpPr>
        <p:spPr>
          <a:xfrm>
            <a:off x="10559514" y="6230885"/>
            <a:ext cx="828000"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t>Report </a:t>
            </a:r>
            <a:r>
              <a:rPr lang="en-CA" sz="1200" baseline="30000" dirty="0"/>
              <a:t>(?)</a:t>
            </a:r>
          </a:p>
        </p:txBody>
      </p:sp>
      <p:sp>
        <p:nvSpPr>
          <p:cNvPr id="105" name="TextBox 104">
            <a:extLst>
              <a:ext uri="{FF2B5EF4-FFF2-40B4-BE49-F238E27FC236}">
                <a16:creationId xmlns:a16="http://schemas.microsoft.com/office/drawing/2014/main" id="{4F8B3CD7-6DDC-48E9-8ADA-8297DD73B024}"/>
              </a:ext>
            </a:extLst>
          </p:cNvPr>
          <p:cNvSpPr txBox="1"/>
          <p:nvPr/>
        </p:nvSpPr>
        <p:spPr>
          <a:xfrm>
            <a:off x="9435149" y="2204173"/>
            <a:ext cx="1875133" cy="261610"/>
          </a:xfrm>
          <a:prstGeom prst="rect">
            <a:avLst/>
          </a:prstGeom>
          <a:noFill/>
        </p:spPr>
        <p:txBody>
          <a:bodyPr wrap="square" rtlCol="0">
            <a:spAutoFit/>
          </a:bodyPr>
          <a:lstStyle/>
          <a:p>
            <a:r>
              <a:rPr lang="en-CA" sz="1100" b="1" dirty="0"/>
              <a:t>BMP summary</a:t>
            </a:r>
            <a:r>
              <a:rPr lang="en-CA" sz="1100" b="1" baseline="30000" dirty="0"/>
              <a:t>(?)</a:t>
            </a:r>
          </a:p>
        </p:txBody>
      </p:sp>
      <p:pic>
        <p:nvPicPr>
          <p:cNvPr id="1028" name="Picture 4" descr="Image result for new icon">
            <a:extLst>
              <a:ext uri="{FF2B5EF4-FFF2-40B4-BE49-F238E27FC236}">
                <a16:creationId xmlns:a16="http://schemas.microsoft.com/office/drawing/2014/main" id="{17F203C6-1E53-482E-973E-FE3CDF0A3CC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39" y="63430"/>
            <a:ext cx="1181599" cy="622309"/>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F5772F9D-0369-4B53-9A7E-83938E0CC65C}"/>
              </a:ext>
            </a:extLst>
          </p:cNvPr>
          <p:cNvSpPr txBox="1"/>
          <p:nvPr/>
        </p:nvSpPr>
        <p:spPr>
          <a:xfrm>
            <a:off x="1482919" y="2601464"/>
            <a:ext cx="1412371" cy="276999"/>
          </a:xfrm>
          <a:prstGeom prst="rect">
            <a:avLst/>
          </a:prstGeom>
          <a:noFill/>
        </p:spPr>
        <p:txBody>
          <a:bodyPr wrap="square" rtlCol="0">
            <a:spAutoFit/>
          </a:bodyPr>
          <a:lstStyle/>
          <a:p>
            <a:r>
              <a:rPr lang="en-CA" sz="1200" dirty="0"/>
              <a:t>Watershed info</a:t>
            </a:r>
          </a:p>
        </p:txBody>
      </p:sp>
      <p:cxnSp>
        <p:nvCxnSpPr>
          <p:cNvPr id="76" name="Connector: Elbow 75">
            <a:extLst>
              <a:ext uri="{FF2B5EF4-FFF2-40B4-BE49-F238E27FC236}">
                <a16:creationId xmlns:a16="http://schemas.microsoft.com/office/drawing/2014/main" id="{D90A4A14-CE82-4F4D-BA8D-63D3AD2AE4AF}"/>
              </a:ext>
            </a:extLst>
          </p:cNvPr>
          <p:cNvCxnSpPr>
            <a:cxnSpLocks/>
            <a:endCxn id="71" idx="1"/>
          </p:cNvCxnSpPr>
          <p:nvPr/>
        </p:nvCxnSpPr>
        <p:spPr>
          <a:xfrm rot="16200000" flipH="1">
            <a:off x="1321803" y="2578848"/>
            <a:ext cx="209320" cy="11291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FBCD0025-684C-4CD0-B09D-C48AF78125BB}"/>
              </a:ext>
            </a:extLst>
          </p:cNvPr>
          <p:cNvSpPr/>
          <p:nvPr/>
        </p:nvSpPr>
        <p:spPr>
          <a:xfrm>
            <a:off x="4287302" y="6429173"/>
            <a:ext cx="2354006" cy="10640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Right click on effectiveness column support “Color code map with this effectiveness” option. This option will change color in the map </a:t>
            </a:r>
          </a:p>
        </p:txBody>
      </p:sp>
      <p:cxnSp>
        <p:nvCxnSpPr>
          <p:cNvPr id="78" name="Straight Arrow Connector 77">
            <a:extLst>
              <a:ext uri="{FF2B5EF4-FFF2-40B4-BE49-F238E27FC236}">
                <a16:creationId xmlns:a16="http://schemas.microsoft.com/office/drawing/2014/main" id="{DC9157D1-1684-4261-8F90-1C25B62C4844}"/>
              </a:ext>
            </a:extLst>
          </p:cNvPr>
          <p:cNvCxnSpPr>
            <a:cxnSpLocks/>
            <a:stCxn id="77" idx="0"/>
          </p:cNvCxnSpPr>
          <p:nvPr/>
        </p:nvCxnSpPr>
        <p:spPr>
          <a:xfrm flipH="1" flipV="1">
            <a:off x="4454101" y="5689275"/>
            <a:ext cx="1010204" cy="739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BFBAD54-2A3D-4D70-BA73-40318C7FD9DF}"/>
              </a:ext>
            </a:extLst>
          </p:cNvPr>
          <p:cNvCxnSpPr>
            <a:cxnSpLocks/>
            <a:stCxn id="77" idx="0"/>
          </p:cNvCxnSpPr>
          <p:nvPr/>
        </p:nvCxnSpPr>
        <p:spPr>
          <a:xfrm flipV="1">
            <a:off x="5464305" y="4155899"/>
            <a:ext cx="186863" cy="227327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85" name="Rectangle 84">
            <a:extLst>
              <a:ext uri="{FF2B5EF4-FFF2-40B4-BE49-F238E27FC236}">
                <a16:creationId xmlns:a16="http://schemas.microsoft.com/office/drawing/2014/main" id="{5BAF3A91-02C8-4147-8404-00B9239862F2}"/>
              </a:ext>
            </a:extLst>
          </p:cNvPr>
          <p:cNvSpPr/>
          <p:nvPr/>
        </p:nvSpPr>
        <p:spPr>
          <a:xfrm>
            <a:off x="1010194" y="6455999"/>
            <a:ext cx="2512722" cy="106404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If there are existing BMPs in the baseline condition, use different color to indicate in the map and chart (unable to select)</a:t>
            </a:r>
          </a:p>
        </p:txBody>
      </p:sp>
      <p:cxnSp>
        <p:nvCxnSpPr>
          <p:cNvPr id="50" name="Straight Arrow Connector 49">
            <a:extLst>
              <a:ext uri="{FF2B5EF4-FFF2-40B4-BE49-F238E27FC236}">
                <a16:creationId xmlns:a16="http://schemas.microsoft.com/office/drawing/2014/main" id="{E9EE4F8B-2733-49FD-B83F-C88377B2F5DD}"/>
              </a:ext>
            </a:extLst>
          </p:cNvPr>
          <p:cNvCxnSpPr/>
          <p:nvPr/>
        </p:nvCxnSpPr>
        <p:spPr>
          <a:xfrm flipV="1">
            <a:off x="2345913" y="4155899"/>
            <a:ext cx="2812520" cy="22909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52" name="Straight Arrow Connector 51">
            <a:extLst>
              <a:ext uri="{FF2B5EF4-FFF2-40B4-BE49-F238E27FC236}">
                <a16:creationId xmlns:a16="http://schemas.microsoft.com/office/drawing/2014/main" id="{5978B742-E073-4F6C-BC7F-AFC4B93FF893}"/>
              </a:ext>
            </a:extLst>
          </p:cNvPr>
          <p:cNvCxnSpPr>
            <a:cxnSpLocks/>
            <a:stCxn id="85" idx="0"/>
          </p:cNvCxnSpPr>
          <p:nvPr/>
        </p:nvCxnSpPr>
        <p:spPr>
          <a:xfrm flipV="1">
            <a:off x="2266555" y="5897407"/>
            <a:ext cx="1860117" cy="5585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75434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2560</TotalTime>
  <Words>2125</Words>
  <Application>Microsoft Office PowerPoint</Application>
  <PresentationFormat>Widescreen</PresentationFormat>
  <Paragraphs>498</Paragraphs>
  <Slides>17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 2</vt:lpstr>
      <vt:lpstr>Office Theme</vt:lpstr>
      <vt:lpstr>Ecosystem Services Assessment Tool (ESAT) Interface Design – revision 2</vt:lpstr>
      <vt:lpstr>User Login &amp; Project Management design</vt:lpstr>
      <vt:lpstr>ESAT Layout (1) User login</vt:lpstr>
      <vt:lpstr>PowerPoint Presentation</vt:lpstr>
      <vt:lpstr>ESAT Layout (1) Project management – projects chart view</vt:lpstr>
      <vt:lpstr>Exploration Mode design</vt:lpstr>
      <vt:lpstr>Header panel design for layout (2) and (3)</vt:lpstr>
      <vt:lpstr>ESAT Layout (2) Exploration mode – watershed or farm info</vt:lpstr>
      <vt:lpstr>ESAT Layout (2) Exploration mode – Individual BMP table selection</vt:lpstr>
      <vt:lpstr>ESAT Layout (2) Exploration mode – Individual BMP sorted chart selection</vt:lpstr>
      <vt:lpstr>ESAT Layout (2) Exploration mode – Sorted chart</vt:lpstr>
      <vt:lpstr>Optimization Mode design</vt:lpstr>
      <vt:lpstr>ESAT Layout (3) Optimization mode (manager only) – Setting table select </vt:lpstr>
      <vt:lpstr>ESAT Layout (3) Optimization mode – Setting chart select </vt:lpstr>
      <vt:lpstr>Optimization setting panel design</vt:lpstr>
      <vt:lpstr>ESAT Layout (3) Optimization mode – Result (scenario selected)</vt:lpstr>
      <vt:lpstr>ESAT Layout (3) Optimization mode – Result (BMP selected)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IMWEBs Online Interface Design</dc:title>
  <dc:creator>Hui Shao</dc:creator>
  <cp:lastModifiedBy>Hui Shao</cp:lastModifiedBy>
  <cp:revision>132</cp:revision>
  <dcterms:created xsi:type="dcterms:W3CDTF">2019-07-05T16:17:41Z</dcterms:created>
  <dcterms:modified xsi:type="dcterms:W3CDTF">2019-07-21T14:38:16Z</dcterms:modified>
</cp:coreProperties>
</file>