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0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9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6/29/14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4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6/29/14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4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6/29/14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6/29/14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6/29/14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2D11-D6AC-6E40-8519-8C23875DBEAC}" type="datetimeFigureOut">
              <a:rPr lang="en-US" smtClean="0"/>
              <a:t>6/29/14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7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62D11-D6AC-6E40-8519-8C23875DBEAC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30A8-9D60-4545-A4A3-A627EFC7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7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391061" y="1395675"/>
            <a:ext cx="5135432" cy="4731340"/>
          </a:xfrm>
          <a:prstGeom prst="ca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05079" y="3112357"/>
            <a:ext cx="2135112" cy="83740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MyCollection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12216" y="4381297"/>
            <a:ext cx="2093249" cy="83740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504" y="3175005"/>
            <a:ext cx="186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{Data: “…”}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09516" y="3492443"/>
            <a:ext cx="1995563" cy="10705"/>
          </a:xfrm>
          <a:prstGeom prst="straightConnector1">
            <a:avLst/>
          </a:prstGeom>
          <a:ln w="177800">
            <a:solidFill>
              <a:schemeClr val="bg2">
                <a:lumMod val="2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8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Constantine Cois</dc:creator>
  <cp:lastModifiedBy>Constantine Cois</cp:lastModifiedBy>
  <cp:revision>2</cp:revision>
  <dcterms:created xsi:type="dcterms:W3CDTF">2014-06-29T17:22:20Z</dcterms:created>
  <dcterms:modified xsi:type="dcterms:W3CDTF">2014-06-29T17:40:42Z</dcterms:modified>
</cp:coreProperties>
</file>