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>
        <p:scale>
          <a:sx n="200" d="100"/>
          <a:sy n="200" d="100"/>
        </p:scale>
        <p:origin x="-3342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A989-B7A7-C80F-A389-0B625751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E4D5-917A-C895-D91C-75DB5115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6A0A-EEBF-E519-A258-6261CCCF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7C6A6-AB97-04E3-DC81-D21990A2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6A75-2A3D-6C91-B5C6-107C4838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B6E2-A20D-9964-3A25-329F9C52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E471B-E378-70CB-DB74-CDEAEC8C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4765-4381-F1BA-DF0C-AC1C7B12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7B3E-DCCA-9018-CBB8-ABFAD8EE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F231-9553-6A90-1012-1302B07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2A37C-EDF2-318D-ACE2-65CF963B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EC383-8561-7268-A3CA-720CF784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118D-CD33-809C-5611-234F4456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DE5F-6D78-9288-B07D-1C252604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1C2B-3EED-11EA-82CE-E9F14FA3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7F7-AC29-211C-23F6-5A11D4FC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7F11-23C4-C8F5-DCDD-C41FAC2B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943F-1CA5-C192-7B4A-11575226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73F2-AD21-0E06-184D-139005AF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59D7-2AF7-5E48-BEBE-9DFE12E7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4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889-4F0B-B7BE-EBA2-959AFB90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19E00-B17B-E925-2587-31BDB854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AB1A-D763-F901-009F-427AE2C4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C5B2-8E8D-B676-A7C5-B323C528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5B76-D06C-1603-FFA7-9B09C66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8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9112-C3F1-07C6-CD31-93558832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A1F5-2852-403B-A467-12ADE9FB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DA67-D2E7-621B-AC46-D4E54C9AF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AA3DB-DC55-A154-CFB0-FA361C8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AEFE-111A-E859-8A24-0218E6BF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5B36-CC6B-5508-9FDB-3C0DBADE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BC9-E029-0471-4FF0-62AD3B5C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E9D9-90A3-373D-16FF-47119D814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015F1-F551-78ED-3E9A-A60FEF23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FA806-0477-0828-2C3B-520C44AE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D18C0-C8B9-3A56-07EA-1A21F45DD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5B1C0-AA56-89F4-385A-558ECDA0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3AC6E-4F64-EE8E-8746-1AFF4CF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FB700-9941-164E-3B6A-1323DD71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F758-0F31-278F-FBB6-649E13E3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1005-EEAE-61CF-F647-08142F36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5791-7A15-E3D0-2F59-F66F8801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FC6B3-407F-CE8A-1EC7-7207F176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8A48E-9F56-1254-DC76-E37C3A95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B850E-882E-8740-7263-E38A107D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BEF62-DA8D-ED3B-C116-5AF5BA4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3F73-41C8-440E-5155-6D2D23C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D8A7-04D4-F839-5C4A-E2581525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DF67A-35AB-F124-E993-55F712FF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D1930-404E-45CE-79B9-B5B53DF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7136-C16A-7790-85B1-EB85AE01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545F-4902-28AC-20C0-BCDC5E44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907D-07B6-80CB-CD9B-0883ECD9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75CC1-C5BE-FCF3-10B7-9B9CC2008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9B64-0A7A-02AF-C113-14171C0E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C487C-1864-5B7F-FAD9-74A79B3B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7A700-2A94-5D42-1826-CBD3F404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1BBA0-E781-182F-BD1E-81C877D0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1D6D0-A84F-6975-BB0B-6E415D14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1037-9A3F-154D-EF1E-AB4152E5C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F80F-D8D9-B888-75CA-663C1E1C1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80694-0BE6-4FF1-A4F2-4C5A8E5B8D8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C311-B1CB-8B8A-984A-0D82AF9C9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73BA9-E958-772C-F9B8-A972E53F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DE46F-6ABA-42B4-952F-CFF36DA1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6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pider web with a circle&#10;&#10;AI-generated content may be incorrect.">
            <a:extLst>
              <a:ext uri="{FF2B5EF4-FFF2-40B4-BE49-F238E27FC236}">
                <a16:creationId xmlns:a16="http://schemas.microsoft.com/office/drawing/2014/main" id="{CEA6E766-2168-E1FB-6F55-AD1F68A6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24" y="0"/>
            <a:ext cx="10127776" cy="68771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11ED86-02A9-64C4-753F-F3E5D985D3AB}"/>
              </a:ext>
            </a:extLst>
          </p:cNvPr>
          <p:cNvSpPr/>
          <p:nvPr/>
        </p:nvSpPr>
        <p:spPr>
          <a:xfrm>
            <a:off x="6837830" y="3126441"/>
            <a:ext cx="2918011" cy="302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FB762-D65D-7407-2458-A4849BB1C503}"/>
              </a:ext>
            </a:extLst>
          </p:cNvPr>
          <p:cNvSpPr/>
          <p:nvPr/>
        </p:nvSpPr>
        <p:spPr>
          <a:xfrm>
            <a:off x="3895165" y="3126440"/>
            <a:ext cx="2918011" cy="302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pider web with a circle&#10;&#10;AI-generated content may be incorrect.">
            <a:extLst>
              <a:ext uri="{FF2B5EF4-FFF2-40B4-BE49-F238E27FC236}">
                <a16:creationId xmlns:a16="http://schemas.microsoft.com/office/drawing/2014/main" id="{567805C2-BD37-A349-B019-B459BB32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9" y="40247"/>
            <a:ext cx="10044752" cy="6820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08B88B-D607-8AA5-179F-E0004E00A4F8}"/>
              </a:ext>
            </a:extLst>
          </p:cNvPr>
          <p:cNvSpPr/>
          <p:nvPr/>
        </p:nvSpPr>
        <p:spPr>
          <a:xfrm>
            <a:off x="6696356" y="3155399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24EF4-90EB-1F57-3EF7-25F6F4C12066}"/>
              </a:ext>
            </a:extLst>
          </p:cNvPr>
          <p:cNvSpPr/>
          <p:nvPr/>
        </p:nvSpPr>
        <p:spPr>
          <a:xfrm rot="1602640">
            <a:off x="7003888" y="3356194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CFDCE-5240-97C3-9F07-EEB78CA07F0D}"/>
              </a:ext>
            </a:extLst>
          </p:cNvPr>
          <p:cNvSpPr/>
          <p:nvPr/>
        </p:nvSpPr>
        <p:spPr>
          <a:xfrm rot="2912954">
            <a:off x="7223588" y="3659622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07E66-3140-6A62-FB23-1AED275D8040}"/>
              </a:ext>
            </a:extLst>
          </p:cNvPr>
          <p:cNvSpPr/>
          <p:nvPr/>
        </p:nvSpPr>
        <p:spPr>
          <a:xfrm rot="2983512">
            <a:off x="7465342" y="3993270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7C57D-FFD2-A1E7-933E-23D3F459B63E}"/>
              </a:ext>
            </a:extLst>
          </p:cNvPr>
          <p:cNvSpPr/>
          <p:nvPr/>
        </p:nvSpPr>
        <p:spPr>
          <a:xfrm rot="2983512">
            <a:off x="7707243" y="4327382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80F4F1-790D-7C6F-7132-5C194F2E7213}"/>
              </a:ext>
            </a:extLst>
          </p:cNvPr>
          <p:cNvSpPr/>
          <p:nvPr/>
        </p:nvSpPr>
        <p:spPr>
          <a:xfrm rot="1602640">
            <a:off x="6354560" y="2922806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5B6B1-632B-CC9D-97BE-E8C0F321B2EE}"/>
              </a:ext>
            </a:extLst>
          </p:cNvPr>
          <p:cNvSpPr/>
          <p:nvPr/>
        </p:nvSpPr>
        <p:spPr>
          <a:xfrm rot="2912954">
            <a:off x="6071064" y="2673785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13FC1-CF43-B222-6926-A89DEC2662E2}"/>
              </a:ext>
            </a:extLst>
          </p:cNvPr>
          <p:cNvSpPr/>
          <p:nvPr/>
        </p:nvSpPr>
        <p:spPr>
          <a:xfrm rot="2983512">
            <a:off x="5813627" y="2383545"/>
            <a:ext cx="280707" cy="3025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3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Jeon</dc:creator>
  <cp:lastModifiedBy>Andrew Jeon</cp:lastModifiedBy>
  <cp:revision>1</cp:revision>
  <dcterms:created xsi:type="dcterms:W3CDTF">2025-02-23T00:56:53Z</dcterms:created>
  <dcterms:modified xsi:type="dcterms:W3CDTF">2025-02-23T01:04:05Z</dcterms:modified>
</cp:coreProperties>
</file>