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wal Sumbe" initials="PS" lastIdx="2" clrIdx="0">
    <p:extLst>
      <p:ext uri="{19B8F6BF-5375-455C-9EA6-DF929625EA0E}">
        <p15:presenceInfo xmlns:p15="http://schemas.microsoft.com/office/powerpoint/2012/main" userId="20c2787d5bce4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1ED"/>
    <a:srgbClr val="D8EEC0"/>
    <a:srgbClr val="B9FFF2"/>
    <a:srgbClr val="CCECFF"/>
    <a:srgbClr val="CCFFCC"/>
    <a:srgbClr val="ECECE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4T22:58:35.402" idx="1">
    <p:pos x="10" y="10"/>
    <p:text>Font of Login and SignUp text: Abel from google fonts</p:text>
    <p:extLst>
      <p:ext uri="{C676402C-5697-4E1C-873F-D02D1690AC5C}">
        <p15:threadingInfo xmlns:p15="http://schemas.microsoft.com/office/powerpoint/2012/main" timeZoneBias="-330"/>
      </p:ext>
    </p:extLst>
  </p:cm>
  <p:cm authorId="1" dt="2020-06-14T23:14:20.474" idx="2">
    <p:pos x="146" y="146"/>
    <p:text>Font of project name: Coda form google fonts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0FF2-11B3-4DBD-9AB4-E3124843D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7FFAC-28CA-413F-9519-CE3BCF23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A9B9-26D4-4219-A2BF-EC04AD6A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60CC-BC36-41D2-A687-9CB5CC6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AD11-5DF7-4B4E-8485-5C5A619E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11218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A213-4508-4654-BECA-CBE8FA57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473E-3179-4A80-9064-CE3C0463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A0F-84AE-427B-B331-C7F10FDF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1FE9-6BE7-4A5F-96E0-BBED6F1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59C8-4C12-45BA-9242-4DD78F0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9092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BB735-97F8-4B07-B932-895FE100C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1D077-9D28-4630-AA3A-C1AA1CFB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4FF4-D4A4-43A1-B3D3-04BD9EFB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1CAF-5932-4F89-B620-D9B20EDC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412E-5314-4A56-A4F6-89629488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97561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A8B9-BB9D-473B-819D-ABF005BB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063A-437B-44D0-A364-D57996F2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032A-C5A7-4E82-9B8B-C72FF8FE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3CD0-8A8D-4657-AFBC-1D4F5332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E8D8-7D75-47A4-BFCE-7A6A9C7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67040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4AA1-0F42-472D-838F-B27709EB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EF0B-503E-444B-992C-8BEB6C17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4A1E-627E-41FB-B5F7-9B2A1362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56EF-7CDE-49D5-8F83-8ECF3DB7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DD00-7C9E-47B0-A714-74BC3659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47175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5323-A0AC-4664-8B87-50166705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6578-47A8-42CF-9CB6-6322B7092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3D22-7E57-4855-81A2-C79A6E88B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58EC-791C-469A-B2E0-4BA4CA5D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BE5E-9AE9-4541-940F-E0FF9366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DF47-112B-4716-86E7-8910A3EB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79303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C78D-958C-4C3F-B304-C588F86D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163C-8625-4E7C-BDA3-4EF67FC1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CAE75-03A1-4D23-BAE8-9D33223D3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9334-90B9-4A7D-8176-194BDA625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BE3DC-A2BC-4707-92AB-E398A1B4B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CFC0E-4133-41F0-8FA4-D76B6D6C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DA4D6-C37C-4885-AB8A-9FD8D53F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B77A-AF68-4CB3-A968-3FF32D37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4146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A34D-CDC8-40F1-8291-EDB40EB3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66DCE-298B-4B1C-9ABF-5EC686E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3A62F-10F9-464D-A0E5-2A870A8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2A2E1-4FEA-4B1B-BCA2-4F3B14EF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93032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12A65-BC50-4794-A29A-956701B2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E7EC8-3360-462C-8BCA-B581CD2F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2B57D-1923-44A8-8D31-C438ADA6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16429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99E-C999-47BE-8454-0736F9D5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2A81-E9BC-4AE6-AD6B-B36E5D48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94043-4779-4A1E-AFD9-E5DEBBFA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2CF94-4D43-440C-B4CA-612FCE6C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37F5-23A8-434B-9461-52DE9995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F87A-AFAA-4C12-A3EE-C70B3B38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97648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A518-EB4C-4AF7-97B0-BA39B3C0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771D7-7CA8-4834-8C39-2E770B78C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B3D9D-311F-4B99-8951-DC69C734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771-84C2-4531-88DE-94C89F19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4172-2360-4990-A26B-66575741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E6BA-8F1F-4E42-9CD8-B61EF028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9580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743CC-22C5-41F4-BB3A-CD9B89B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03E9-B2D9-46F0-820B-95B77566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B5D4-CC4B-4C5E-BD1B-7585604A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C305-24E7-480F-906B-CFFC06F126FD}" type="datetimeFigureOut">
              <a:rPr lang="en-IN" smtClean="0"/>
              <a:t>14/06/2020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291E-39E7-40F9-821D-2214E0917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D1B7-8E67-4E11-9299-F8646CDE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43FB-39FB-410E-9670-2446659FD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386CB-44D0-4AC5-AFB6-1A5870BB2B1A}"/>
              </a:ext>
            </a:extLst>
          </p:cNvPr>
          <p:cNvSpPr/>
          <p:nvPr/>
        </p:nvSpPr>
        <p:spPr>
          <a:xfrm>
            <a:off x="0" y="0"/>
            <a:ext cx="12198096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AE8E6-18D7-4156-B690-7BD0A63E73EF}"/>
              </a:ext>
            </a:extLst>
          </p:cNvPr>
          <p:cNvSpPr/>
          <p:nvPr/>
        </p:nvSpPr>
        <p:spPr>
          <a:xfrm rot="10800000"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4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E1A581-BC25-4081-8B35-6E3A3E82C057}"/>
              </a:ext>
            </a:extLst>
          </p:cNvPr>
          <p:cNvCxnSpPr>
            <a:cxnSpLocks/>
          </p:cNvCxnSpPr>
          <p:nvPr/>
        </p:nvCxnSpPr>
        <p:spPr>
          <a:xfrm>
            <a:off x="0" y="947682"/>
            <a:ext cx="12192000" cy="1815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FFCE1A-7FBE-4553-94D2-031ADF1C3593}"/>
              </a:ext>
            </a:extLst>
          </p:cNvPr>
          <p:cNvSpPr txBox="1"/>
          <p:nvPr/>
        </p:nvSpPr>
        <p:spPr>
          <a:xfrm>
            <a:off x="1287781" y="159751"/>
            <a:ext cx="28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Project_Name</a:t>
            </a:r>
            <a:endParaRPr lang="en-IN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A61C1-8B51-416E-8C6B-F1CE24ED5ABB}"/>
              </a:ext>
            </a:extLst>
          </p:cNvPr>
          <p:cNvSpPr/>
          <p:nvPr/>
        </p:nvSpPr>
        <p:spPr>
          <a:xfrm>
            <a:off x="185738" y="137160"/>
            <a:ext cx="916305" cy="691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C699B-3825-4D7E-9764-30FF609A5FFA}"/>
              </a:ext>
            </a:extLst>
          </p:cNvPr>
          <p:cNvSpPr/>
          <p:nvPr/>
        </p:nvSpPr>
        <p:spPr>
          <a:xfrm>
            <a:off x="9889236" y="775329"/>
            <a:ext cx="2308860" cy="192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Day and Date Details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F21A27-B6DC-49AB-A5B3-54F244E827AA}"/>
              </a:ext>
            </a:extLst>
          </p:cNvPr>
          <p:cNvCxnSpPr>
            <a:cxnSpLocks/>
          </p:cNvCxnSpPr>
          <p:nvPr/>
        </p:nvCxnSpPr>
        <p:spPr>
          <a:xfrm>
            <a:off x="0" y="6537948"/>
            <a:ext cx="12192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5C3731-B18D-4E4A-991B-D696DA174997}"/>
              </a:ext>
            </a:extLst>
          </p:cNvPr>
          <p:cNvSpPr txBox="1"/>
          <p:nvPr/>
        </p:nvSpPr>
        <p:spPr>
          <a:xfrm>
            <a:off x="64770" y="6513583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E792A-4144-42DC-AD41-EAF2B147913E}"/>
              </a:ext>
            </a:extLst>
          </p:cNvPr>
          <p:cNvSpPr/>
          <p:nvPr/>
        </p:nvSpPr>
        <p:spPr>
          <a:xfrm>
            <a:off x="6096000" y="979850"/>
            <a:ext cx="6096000" cy="55701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  <a:gs pos="52000">
                <a:srgbClr val="00B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8665-6A69-4A7C-8C42-E75451AD4B52}"/>
              </a:ext>
            </a:extLst>
          </p:cNvPr>
          <p:cNvSpPr/>
          <p:nvPr/>
        </p:nvSpPr>
        <p:spPr>
          <a:xfrm>
            <a:off x="0" y="968771"/>
            <a:ext cx="6096000" cy="556881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rgbClr val="00B0F0"/>
              </a:gs>
              <a:gs pos="5200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681B26CF-0134-4817-83AB-ABDD95A69A93}"/>
              </a:ext>
            </a:extLst>
          </p:cNvPr>
          <p:cNvSpPr/>
          <p:nvPr/>
        </p:nvSpPr>
        <p:spPr>
          <a:xfrm rot="18900000">
            <a:off x="6361417" y="3630703"/>
            <a:ext cx="253023" cy="268486"/>
          </a:xfrm>
          <a:prstGeom prst="halfFrame">
            <a:avLst>
              <a:gd name="adj1" fmla="val 19586"/>
              <a:gd name="adj2" fmla="val 1896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FD9010D2-12EB-499E-9A96-E2BCB2C56BAC}"/>
              </a:ext>
            </a:extLst>
          </p:cNvPr>
          <p:cNvSpPr>
            <a:spLocks noChangeAspect="1"/>
          </p:cNvSpPr>
          <p:nvPr/>
        </p:nvSpPr>
        <p:spPr>
          <a:xfrm rot="8100000">
            <a:off x="5574906" y="3629602"/>
            <a:ext cx="253023" cy="275995"/>
          </a:xfrm>
          <a:prstGeom prst="halfFrame">
            <a:avLst>
              <a:gd name="adj1" fmla="val 19586"/>
              <a:gd name="adj2" fmla="val 1896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976474-057B-4FEB-B5FE-301F65118158}"/>
              </a:ext>
            </a:extLst>
          </p:cNvPr>
          <p:cNvSpPr txBox="1"/>
          <p:nvPr/>
        </p:nvSpPr>
        <p:spPr>
          <a:xfrm>
            <a:off x="7056376" y="3296434"/>
            <a:ext cx="359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Abel" panose="02000506030000020004" pitchFamily="2" charset="0"/>
              </a:rPr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22672-412A-4FFA-A39C-233E86F872AE}"/>
              </a:ext>
            </a:extLst>
          </p:cNvPr>
          <p:cNvSpPr txBox="1"/>
          <p:nvPr/>
        </p:nvSpPr>
        <p:spPr>
          <a:xfrm>
            <a:off x="1248531" y="3296434"/>
            <a:ext cx="359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Abel" panose="02000506030000020004" pitchFamily="2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7421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386CB-44D0-4AC5-AFB6-1A5870BB2B1A}"/>
              </a:ext>
            </a:extLst>
          </p:cNvPr>
          <p:cNvSpPr/>
          <p:nvPr/>
        </p:nvSpPr>
        <p:spPr>
          <a:xfrm>
            <a:off x="0" y="0"/>
            <a:ext cx="12198096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AE8E6-18D7-4156-B690-7BD0A63E73EF}"/>
              </a:ext>
            </a:extLst>
          </p:cNvPr>
          <p:cNvSpPr/>
          <p:nvPr/>
        </p:nvSpPr>
        <p:spPr>
          <a:xfrm rot="10800000"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4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E1A581-BC25-4081-8B35-6E3A3E82C057}"/>
              </a:ext>
            </a:extLst>
          </p:cNvPr>
          <p:cNvCxnSpPr>
            <a:cxnSpLocks/>
          </p:cNvCxnSpPr>
          <p:nvPr/>
        </p:nvCxnSpPr>
        <p:spPr>
          <a:xfrm>
            <a:off x="0" y="947682"/>
            <a:ext cx="12192000" cy="1815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FFCE1A-7FBE-4553-94D2-031ADF1C3593}"/>
              </a:ext>
            </a:extLst>
          </p:cNvPr>
          <p:cNvSpPr txBox="1"/>
          <p:nvPr/>
        </p:nvSpPr>
        <p:spPr>
          <a:xfrm>
            <a:off x="1287781" y="159751"/>
            <a:ext cx="28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Project_Name</a:t>
            </a:r>
            <a:endParaRPr lang="en-IN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A61C1-8B51-416E-8C6B-F1CE24ED5ABB}"/>
              </a:ext>
            </a:extLst>
          </p:cNvPr>
          <p:cNvSpPr/>
          <p:nvPr/>
        </p:nvSpPr>
        <p:spPr>
          <a:xfrm>
            <a:off x="185738" y="137160"/>
            <a:ext cx="916305" cy="691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C699B-3825-4D7E-9764-30FF609A5FFA}"/>
              </a:ext>
            </a:extLst>
          </p:cNvPr>
          <p:cNvSpPr/>
          <p:nvPr/>
        </p:nvSpPr>
        <p:spPr>
          <a:xfrm>
            <a:off x="9889236" y="775329"/>
            <a:ext cx="2308860" cy="192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Day and Date Details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F21A27-B6DC-49AB-A5B3-54F244E827AA}"/>
              </a:ext>
            </a:extLst>
          </p:cNvPr>
          <p:cNvCxnSpPr>
            <a:cxnSpLocks/>
          </p:cNvCxnSpPr>
          <p:nvPr/>
        </p:nvCxnSpPr>
        <p:spPr>
          <a:xfrm>
            <a:off x="0" y="6537948"/>
            <a:ext cx="12192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5C3731-B18D-4E4A-991B-D696DA174997}"/>
              </a:ext>
            </a:extLst>
          </p:cNvPr>
          <p:cNvSpPr txBox="1"/>
          <p:nvPr/>
        </p:nvSpPr>
        <p:spPr>
          <a:xfrm>
            <a:off x="64770" y="6513583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E792A-4144-42DC-AD41-EAF2B147913E}"/>
              </a:ext>
            </a:extLst>
          </p:cNvPr>
          <p:cNvSpPr/>
          <p:nvPr/>
        </p:nvSpPr>
        <p:spPr>
          <a:xfrm>
            <a:off x="0" y="979850"/>
            <a:ext cx="12192000" cy="55701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  <a:gs pos="52000">
                <a:srgbClr val="00B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681B26CF-0134-4817-83AB-ABDD95A69A93}"/>
              </a:ext>
            </a:extLst>
          </p:cNvPr>
          <p:cNvSpPr/>
          <p:nvPr/>
        </p:nvSpPr>
        <p:spPr>
          <a:xfrm rot="8100000">
            <a:off x="243608" y="3629958"/>
            <a:ext cx="253023" cy="268486"/>
          </a:xfrm>
          <a:prstGeom prst="halfFrame">
            <a:avLst>
              <a:gd name="adj1" fmla="val 19586"/>
              <a:gd name="adj2" fmla="val 1896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544436-50C5-433C-A515-885B3870CB46}"/>
              </a:ext>
            </a:extLst>
          </p:cNvPr>
          <p:cNvSpPr/>
          <p:nvPr/>
        </p:nvSpPr>
        <p:spPr>
          <a:xfrm>
            <a:off x="8001000" y="1755648"/>
            <a:ext cx="3520440" cy="4005061"/>
          </a:xfrm>
          <a:prstGeom prst="roundRect">
            <a:avLst>
              <a:gd name="adj" fmla="val 8355"/>
            </a:avLst>
          </a:prstGeom>
          <a:gradFill flip="none" rotWithShape="1">
            <a:gsLst>
              <a:gs pos="100000">
                <a:srgbClr val="D8EEC0">
                  <a:alpha val="56000"/>
                  <a:lumMod val="77000"/>
                  <a:lumOff val="23000"/>
                </a:srgbClr>
              </a:gs>
              <a:gs pos="86000">
                <a:srgbClr val="CCFFCC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26527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1D695-42E2-4300-B1CC-2B450DB28192}"/>
              </a:ext>
            </a:extLst>
          </p:cNvPr>
          <p:cNvSpPr/>
          <p:nvPr/>
        </p:nvSpPr>
        <p:spPr>
          <a:xfrm>
            <a:off x="0" y="0"/>
            <a:ext cx="12198096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FEF50-751E-403A-89F6-45E9F21F20ED}"/>
              </a:ext>
            </a:extLst>
          </p:cNvPr>
          <p:cNvSpPr/>
          <p:nvPr/>
        </p:nvSpPr>
        <p:spPr>
          <a:xfrm rot="10800000"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4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947D3D-EB33-460D-A133-F96AC0EAF806}"/>
              </a:ext>
            </a:extLst>
          </p:cNvPr>
          <p:cNvCxnSpPr>
            <a:cxnSpLocks/>
          </p:cNvCxnSpPr>
          <p:nvPr/>
        </p:nvCxnSpPr>
        <p:spPr>
          <a:xfrm>
            <a:off x="0" y="947682"/>
            <a:ext cx="12192000" cy="1815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DCC984-0ED1-4B15-8114-80451EA0209E}"/>
              </a:ext>
            </a:extLst>
          </p:cNvPr>
          <p:cNvSpPr txBox="1"/>
          <p:nvPr/>
        </p:nvSpPr>
        <p:spPr>
          <a:xfrm>
            <a:off x="1287781" y="159751"/>
            <a:ext cx="284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Project_Name</a:t>
            </a:r>
            <a:endParaRPr lang="en-I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17B58-EEE6-41B8-832C-A505155266B1}"/>
              </a:ext>
            </a:extLst>
          </p:cNvPr>
          <p:cNvSpPr/>
          <p:nvPr/>
        </p:nvSpPr>
        <p:spPr>
          <a:xfrm>
            <a:off x="185738" y="137160"/>
            <a:ext cx="916305" cy="691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96ECB-CE10-444B-B686-1923216878AF}"/>
              </a:ext>
            </a:extLst>
          </p:cNvPr>
          <p:cNvSpPr/>
          <p:nvPr/>
        </p:nvSpPr>
        <p:spPr>
          <a:xfrm>
            <a:off x="9889236" y="775329"/>
            <a:ext cx="2308860" cy="192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Day and Date 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FC3A7-A9B3-4961-A6EB-8F67B89DD490}"/>
              </a:ext>
            </a:extLst>
          </p:cNvPr>
          <p:cNvCxnSpPr>
            <a:cxnSpLocks/>
          </p:cNvCxnSpPr>
          <p:nvPr/>
        </p:nvCxnSpPr>
        <p:spPr>
          <a:xfrm>
            <a:off x="0" y="6537948"/>
            <a:ext cx="12192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350A-807D-4E47-8322-BBE6C481C834}"/>
              </a:ext>
            </a:extLst>
          </p:cNvPr>
          <p:cNvSpPr txBox="1"/>
          <p:nvPr/>
        </p:nvSpPr>
        <p:spPr>
          <a:xfrm>
            <a:off x="64770" y="6513583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1F4EC-A66C-41F0-99C4-C679690246E3}"/>
              </a:ext>
            </a:extLst>
          </p:cNvPr>
          <p:cNvSpPr/>
          <p:nvPr/>
        </p:nvSpPr>
        <p:spPr>
          <a:xfrm>
            <a:off x="0" y="979850"/>
            <a:ext cx="12192000" cy="557019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rgbClr val="00B0F0"/>
              </a:gs>
              <a:gs pos="52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6C3130D9-CB91-4536-B6CD-D0708645DE51}"/>
              </a:ext>
            </a:extLst>
          </p:cNvPr>
          <p:cNvSpPr/>
          <p:nvPr/>
        </p:nvSpPr>
        <p:spPr>
          <a:xfrm rot="8100000">
            <a:off x="11605980" y="3595245"/>
            <a:ext cx="253023" cy="268486"/>
          </a:xfrm>
          <a:prstGeom prst="halfFrame">
            <a:avLst>
              <a:gd name="adj1" fmla="val 19586"/>
              <a:gd name="adj2" fmla="val 1896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C3F999-B375-41E6-A6F4-9C912D7AA74E}"/>
              </a:ext>
            </a:extLst>
          </p:cNvPr>
          <p:cNvSpPr/>
          <p:nvPr/>
        </p:nvSpPr>
        <p:spPr>
          <a:xfrm>
            <a:off x="643890" y="1762415"/>
            <a:ext cx="3520440" cy="4005061"/>
          </a:xfrm>
          <a:prstGeom prst="roundRect">
            <a:avLst>
              <a:gd name="adj" fmla="val 8355"/>
            </a:avLst>
          </a:prstGeom>
          <a:gradFill flip="none" rotWithShape="1">
            <a:gsLst>
              <a:gs pos="100000">
                <a:srgbClr val="C6C1ED"/>
              </a:gs>
              <a:gs pos="85000">
                <a:srgbClr val="CCEC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SignUp</a:t>
            </a:r>
            <a:r>
              <a:rPr lang="en-IN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38204654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Abel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Sumbe</dc:creator>
  <cp:lastModifiedBy>Prajwal Sumbe</cp:lastModifiedBy>
  <cp:revision>13</cp:revision>
  <dcterms:created xsi:type="dcterms:W3CDTF">2020-06-09T14:46:18Z</dcterms:created>
  <dcterms:modified xsi:type="dcterms:W3CDTF">2020-06-14T17:46:56Z</dcterms:modified>
</cp:coreProperties>
</file>