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D0F4A-892A-5AF3-A682-5A5B974E0DED}" v="4" dt="2024-01-24T09:33:00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BC4B-88FB-31D4-B03E-281875764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9C39E-5DE4-4DA8-EED5-EB2F46250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F52ED-9500-3860-0BA6-43C3FA6C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5AE09-2F42-0546-FC0A-BA1C4158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6220E-EC41-A92F-90B0-56BB13C6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529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A861-5983-4C74-84A9-5B716074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0BC66-F761-B2CD-E4C8-580ED8ABD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5D0E7-4EEB-D1E3-9487-45D12D58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30041-131D-C470-1C52-754C609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EF579-2F65-6255-53C3-AF8F368D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864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97A90-5359-1E25-8883-59CACC118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88246-2D50-ECAD-16BE-6E4CF9189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28555-449B-96A9-C504-8AE74A5F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2FACC-1539-3AB6-918F-5DB6E064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37807-71E8-D4D2-85AA-28B2BE91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46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ECCC-DBD7-F603-52B9-70791822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F1FEA-B700-8696-F938-8D4EC38A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37A51-D8B3-550C-8836-C41C81EE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0374-8722-21FF-CF9C-05E55C38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41DA2-6F95-CA72-CDFD-F3E4DEC6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389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BEBC-02D4-8E8C-0509-89057C8C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F3AF9-C827-AA3D-E9E8-D3385EC75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387E-D496-52FB-486A-BE5FD12C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FA9DB-C261-50FB-145D-1A2ABC77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BDD5-F55A-6B95-EB4D-26A55553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87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F28E-7043-BEAF-2599-15AECDC2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5359-BA77-176E-20C0-947033BC4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E2CFA-63DE-8E78-CDCA-CC2FA8557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C1F81-2E74-5560-4C95-AE8D10EE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FB252-08F2-5876-1DBE-4139AB4D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96257-9331-DFBA-5931-79224A16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656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8351-BAAA-C1B3-2E66-515B93D1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E3BBE-9387-7A26-B3FB-5801D568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79AA5-9721-71ED-BD86-01A8472AE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99386-7204-F18C-D9A7-1D430A491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71BCD-6D4B-0894-30D6-9030A9ECF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69D8A-2983-E808-A85C-600E9675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7929F-3C81-12E4-C84B-11D31C6E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9BC25-2227-9D1A-2B68-97F9FE92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407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0B34-D2F8-5633-2047-8DCED740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99774-660A-781F-6039-DDD63644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73CF8-A245-27A6-FE53-5475E3B6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00A12-F0E7-7B24-1D63-DF84B3D5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747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B74F0-748E-3970-F9F1-05A846D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75F19-E417-D110-D77C-1A569367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E3DF-C928-7F09-7DCB-95706CCC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456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7A6C-7B3B-7115-6E5D-739AF1A8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6430-E2E1-4DA0-8F58-B0979A2F7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3455-28F6-3355-D1B8-8CFF655E1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254E-D25D-13FD-7A1D-F597CD3C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02C83-E002-796F-062E-BC3A1A02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E392E-1AE6-DD57-0175-ADD2C218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858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E65C-89D2-A986-01C8-BAC7C35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FACD4-3705-2C7F-9DAD-1A90F3D97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A194E-7457-3122-2072-9317DD6CB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B7C53-ED33-09C2-1B7A-6902C512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E3F88-1418-33B0-3792-6CF34714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0BA06-F77E-3763-7CBC-F960329F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303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098A5-F32E-88C4-B3B0-4ED3775C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DC306-4BE1-166D-688F-BDFFA5911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D484F-349F-626B-66B1-DC78CE3D2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385C6-25EF-4145-A88B-7315B59A3F74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E4941-4135-A2C9-66FE-3DC5D2F7E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03899-C2C8-A16A-40A5-A3398BDB6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2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docs/peft/en/conceptual_guides/ia3" TargetMode="External"/><Relationship Id="rId5" Type="http://schemas.openxmlformats.org/officeDocument/2006/relationships/hyperlink" Target="https://huggingface.co/docs/peft/en/conceptual_guides/prompting" TargetMode="External"/><Relationship Id="rId4" Type="http://schemas.openxmlformats.org/officeDocument/2006/relationships/hyperlink" Target="https://huggingface.co/docs/peft/v0.8.2/en/conceptual_guides/adap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67FB078-1AD4-DF19-6F31-D5A233B5462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0268" y="-80013"/>
            <a:ext cx="12202268" cy="6938013"/>
            <a:chOff x="0" y="-80013"/>
            <a:chExt cx="12192000" cy="69380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555A97-5AA1-182D-BCED-4B1F5BE3671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/>
            <a:srcRect l="23510" t="29751" r="13318" b="17317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AFDB1B-5D66-5E35-A807-05DDBCF1B3E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81732" cy="6858000"/>
            </a:xfrm>
            <a:prstGeom prst="rect">
              <a:avLst/>
            </a:prstGeom>
            <a:gradFill>
              <a:gsLst>
                <a:gs pos="100000">
                  <a:schemeClr val="bg1">
                    <a:lumMod val="100000"/>
                    <a:alpha val="75000"/>
                  </a:schemeClr>
                </a:gs>
                <a:gs pos="0">
                  <a:schemeClr val="bg1">
                    <a:lumMod val="96000"/>
                    <a:lumOff val="4000"/>
                    <a:alpha val="90000"/>
                  </a:schemeClr>
                </a:gs>
              </a:gsLst>
              <a:lin ang="16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3F831C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101F60E-8D16-BEE0-D3E5-29D10DFE94A2}"/>
              </a:ext>
            </a:extLst>
          </p:cNvPr>
          <p:cNvSpPr txBox="1"/>
          <p:nvPr/>
        </p:nvSpPr>
        <p:spPr>
          <a:xfrm>
            <a:off x="3478192" y="336271"/>
            <a:ext cx="5235615" cy="576293"/>
          </a:xfrm>
          <a:prstGeom prst="rect">
            <a:avLst/>
          </a:prstGeom>
          <a:gradFill>
            <a:gsLst>
              <a:gs pos="0">
                <a:srgbClr val="1D652A">
                  <a:lumMod val="97000"/>
                </a:srgbClr>
              </a:gs>
              <a:gs pos="100000">
                <a:srgbClr val="5B9C10">
                  <a:alpha val="65000"/>
                </a:srgbClr>
              </a:gs>
            </a:gsLst>
            <a:lin ang="16200000" scaled="0"/>
          </a:gradFill>
          <a:effectLst>
            <a:outerShdw blurRad="342900" dist="50800" dir="6900000" sx="97000" sy="97000" algn="ctr" rotWithShape="0">
              <a:srgbClr val="000000">
                <a:alpha val="26000"/>
              </a:srgbClr>
            </a:outerShdw>
          </a:effectLst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Training with PEFT</a:t>
            </a:r>
            <a:endParaRPr lang="en-ID" sz="2800" b="1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6B37E7C8-7111-53F1-829E-18A9AB82A0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 flipH="1">
            <a:off x="-10268" y="0"/>
            <a:ext cx="2053672" cy="684614"/>
          </a:xfrm>
          <a:prstGeom prst="round1Rect">
            <a:avLst>
              <a:gd name="adj" fmla="val 33022"/>
            </a:avLst>
          </a:prstGeom>
          <a:solidFill>
            <a:schemeClr val="bg1"/>
          </a:solidFill>
          <a:ln>
            <a:noFill/>
          </a:ln>
          <a:effectLst>
            <a:outerShdw blurRad="279400" dist="25400" dir="5400000" sx="103000" sy="10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82C259E6-904E-C459-E877-FF4BDB83C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2" y="53646"/>
            <a:ext cx="1695748" cy="5652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AAA6C9-0020-D80D-F07A-63624DAB15C4}"/>
              </a:ext>
            </a:extLst>
          </p:cNvPr>
          <p:cNvSpPr txBox="1"/>
          <p:nvPr/>
        </p:nvSpPr>
        <p:spPr>
          <a:xfrm>
            <a:off x="511627" y="1363828"/>
            <a:ext cx="111687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Penjelasan tentang PEFT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secara general.</a:t>
            </a: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/>
              <a:t>Create a concise explanation of Parameter-Efficient Fine-Tuning for Large Language Model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Penjelasan tentang use case PEFT secara detail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</a:t>
            </a:r>
            <a:r>
              <a:rPr lang="en-US"/>
              <a:t>rovide a detailed example use case of parameter efficient fine tuning for LLM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 untuk melakukan PEFT menggunakan transformer trainer hugging face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</a:t>
            </a:r>
            <a:r>
              <a:rPr lang="en-US"/>
              <a:t>rovide script for parameter efficient fine tuning for large language model using transformer trainer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Unfortunately lots of PEFT conceptual stuff is not available in ChatGPT, so here’s the link to the documentation.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Penjelasan tentang konseptual terkait adapter-based method dalam Parameter-Efficient Fine Tuning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lvl="1">
              <a:buClr>
                <a:schemeClr val="dk1"/>
              </a:buClr>
              <a:buSzPts val="2000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Link </a:t>
            </a: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>
                <a:hlinkClick r:id="rId4"/>
              </a:rPr>
              <a:t>https://huggingface.co/docs/peft/v0.8.2/en/conceptual_guides/adapter</a:t>
            </a:r>
            <a:r>
              <a:rPr lang="en-US"/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Penjelasan tentang konseptual terkait Soft Prompts method dalam Parameter-Efficient Fine Tuning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lvl="1">
              <a:buClr>
                <a:schemeClr val="dk1"/>
              </a:buClr>
              <a:buSzPts val="2000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Link </a:t>
            </a: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>
                <a:hlinkClick r:id="rId5"/>
              </a:rPr>
              <a:t>https://huggingface.co/docs/peft/en/conceptual_guides/prompting</a:t>
            </a:r>
            <a:endParaRPr lang="en-US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Penjelasan tentang konseptual terkait IA3 (Infused Adapter by Inhibiting and Amplifying Linear Activation) method dalam Parameter-Efficient Fine Tuning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lvl="1">
              <a:buClr>
                <a:schemeClr val="dk1"/>
              </a:buClr>
              <a:buSzPts val="2000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Link </a:t>
            </a: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https://huggingface.co/docs/peft/en/conceptual_guides/ia3</a:t>
            </a: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48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200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TAMARIA HASTISYA ARTPINKKAN 201904560014</dc:creator>
  <cp:lastModifiedBy>Andrew Jonathan Brahms Simangunsong</cp:lastModifiedBy>
  <cp:revision>4</cp:revision>
  <dcterms:created xsi:type="dcterms:W3CDTF">2023-05-02T09:38:07Z</dcterms:created>
  <dcterms:modified xsi:type="dcterms:W3CDTF">2024-02-05T07:41:51Z</dcterms:modified>
</cp:coreProperties>
</file>