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02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82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7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5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50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52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24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8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2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0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4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73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6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97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807" y="226625"/>
            <a:ext cx="8791575" cy="7624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Feedback</a:t>
            </a:r>
            <a:endParaRPr lang="en-GB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807" y="1204069"/>
            <a:ext cx="8685830" cy="4422289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would you rate this workshop in terms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Learning something new?		1	2	3	4	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Having fun?				1	2	3	4	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Making something useful?		1	2	3	4	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did you enjoy most about the workshop?</a:t>
            </a:r>
          </a:p>
          <a:p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would you change about the workshop?</a:t>
            </a:r>
          </a:p>
          <a:p>
            <a:endParaRPr lang="en-GB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93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Feedback</vt:lpstr>
    </vt:vector>
  </TitlesOfParts>
  <Company>Schroders Investment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creator>Havelock, Faye</dc:creator>
  <cp:lastModifiedBy>Havelock, Faye</cp:lastModifiedBy>
  <cp:revision>2</cp:revision>
  <dcterms:created xsi:type="dcterms:W3CDTF">2019-07-15T17:40:53Z</dcterms:created>
  <dcterms:modified xsi:type="dcterms:W3CDTF">2019-07-15T17:50:09Z</dcterms:modified>
</cp:coreProperties>
</file>