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ScHRODERS</a:t>
            </a:r>
            <a:r>
              <a:rPr lang="en-US" dirty="0" smtClean="0"/>
              <a:t> X read alliance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Service management alerting platform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August 2019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7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Introduction to the team</a:t>
            </a:r>
          </a:p>
          <a:p>
            <a:r>
              <a:rPr lang="en-US" dirty="0"/>
              <a:t>Project Review</a:t>
            </a:r>
          </a:p>
          <a:p>
            <a:r>
              <a:rPr lang="en-US" dirty="0"/>
              <a:t>Business Context</a:t>
            </a:r>
          </a:p>
          <a:p>
            <a:r>
              <a:rPr lang="en-US" dirty="0"/>
              <a:t>Introducing the Raspberry Pi</a:t>
            </a:r>
          </a:p>
          <a:p>
            <a:pPr lvl="1"/>
            <a:r>
              <a:rPr lang="en-US" dirty="0"/>
              <a:t>(Pre-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and hostname)</a:t>
            </a:r>
          </a:p>
          <a:p>
            <a:pPr lvl="1"/>
            <a:r>
              <a:rPr lang="en-US" dirty="0"/>
              <a:t>Basic Linux Command Line (?)</a:t>
            </a:r>
          </a:p>
          <a:p>
            <a:r>
              <a:rPr lang="en-US" dirty="0"/>
              <a:t>What is Python</a:t>
            </a:r>
          </a:p>
          <a:p>
            <a:r>
              <a:rPr lang="en-US" dirty="0"/>
              <a:t>Getting the source code (</a:t>
            </a:r>
            <a:r>
              <a:rPr lang="en-US" dirty="0" err="1"/>
              <a:t>Git</a:t>
            </a:r>
            <a:r>
              <a:rPr lang="en-US" dirty="0"/>
              <a:t>) (?)</a:t>
            </a:r>
          </a:p>
          <a:p>
            <a:r>
              <a:rPr lang="en-US" dirty="0"/>
              <a:t>“Hello World!”</a:t>
            </a:r>
          </a:p>
          <a:p>
            <a:r>
              <a:rPr lang="en-US" dirty="0"/>
              <a:t>Wiring up the Raspberry Pi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10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let’s code!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Basics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What’s an API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Testing(?)</a:t>
            </a:r>
          </a:p>
          <a:p>
            <a:r>
              <a:rPr lang="en-US" dirty="0"/>
              <a:t>Create Email To Thom functionality</a:t>
            </a:r>
          </a:p>
          <a:p>
            <a:r>
              <a:rPr lang="en-US" dirty="0"/>
              <a:t>Send Email by Raspberry 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9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working with the business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 of Service Management</a:t>
            </a:r>
          </a:p>
          <a:p>
            <a:r>
              <a:rPr lang="en-US" dirty="0"/>
              <a:t>Introduction to </a:t>
            </a:r>
            <a:r>
              <a:rPr lang="en-US" dirty="0" err="1"/>
              <a:t>ServiceNow</a:t>
            </a:r>
            <a:endParaRPr lang="en-US" dirty="0"/>
          </a:p>
          <a:p>
            <a:r>
              <a:rPr lang="en-US" dirty="0"/>
              <a:t>Send Email to </a:t>
            </a:r>
            <a:r>
              <a:rPr lang="en-US" dirty="0" err="1"/>
              <a:t>ServiceNow</a:t>
            </a:r>
            <a:endParaRPr lang="en-US" dirty="0"/>
          </a:p>
          <a:p>
            <a:r>
              <a:rPr lang="en-US" dirty="0"/>
              <a:t>Reporting on issues</a:t>
            </a:r>
          </a:p>
          <a:p>
            <a:r>
              <a:rPr lang="en-US" dirty="0"/>
              <a:t>Device Registration</a:t>
            </a:r>
          </a:p>
          <a:p>
            <a:r>
              <a:rPr lang="en-US" dirty="0"/>
              <a:t>Ticket validation / Preventing Spam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4: maturing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the Cloud to create </a:t>
            </a:r>
            <a:r>
              <a:rPr lang="en-US" dirty="0" err="1"/>
              <a:t>ServiceNow</a:t>
            </a:r>
            <a:r>
              <a:rPr lang="en-US" dirty="0"/>
              <a:t> tickets</a:t>
            </a:r>
          </a:p>
          <a:p>
            <a:r>
              <a:rPr lang="en-US" dirty="0"/>
              <a:t>Calling Azure from the Raspberry Pi</a:t>
            </a:r>
          </a:p>
          <a:p>
            <a:r>
              <a:rPr lang="en-US" dirty="0"/>
              <a:t>[SPACE FOR OVER RUN]</a:t>
            </a:r>
          </a:p>
          <a:p>
            <a:endParaRPr lang="en-US" dirty="0"/>
          </a:p>
          <a:p>
            <a:r>
              <a:rPr lang="en-US" dirty="0"/>
              <a:t>Wrapping up</a:t>
            </a:r>
          </a:p>
          <a:p>
            <a:r>
              <a:rPr lang="en-US" dirty="0"/>
              <a:t>Other things you can do with a Raspberry Pi</a:t>
            </a:r>
          </a:p>
          <a:p>
            <a:r>
              <a:rPr lang="en-US" dirty="0"/>
              <a:t>Participant Feedback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5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153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ScHRODERS X read alliance</vt:lpstr>
      <vt:lpstr>Day 1: getting started</vt:lpstr>
      <vt:lpstr>Day 2: let’s code!</vt:lpstr>
      <vt:lpstr>Day 3: working with the business</vt:lpstr>
      <vt:lpstr>Day 4: maturing the model</vt:lpstr>
    </vt:vector>
  </TitlesOfParts>
  <Company>Schroders Investment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ScHRODERS X read alliance</dc:title>
  <dc:creator>Havelock, Faye</dc:creator>
  <cp:lastModifiedBy>Havelock, Faye</cp:lastModifiedBy>
  <cp:revision>2</cp:revision>
  <dcterms:created xsi:type="dcterms:W3CDTF">2019-07-05T18:18:29Z</dcterms:created>
  <dcterms:modified xsi:type="dcterms:W3CDTF">2019-07-05T18:24:42Z</dcterms:modified>
</cp:coreProperties>
</file>