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1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5175" cy="6858000"/>
  <p:notesSz cx="6797675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47889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957796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1436694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1915592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2394491" algn="l" defTabSz="957796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6pPr>
    <a:lvl7pPr marL="2873389" algn="l" defTabSz="957796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7pPr>
    <a:lvl8pPr marL="3352287" algn="l" defTabSz="957796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8pPr>
    <a:lvl9pPr marL="3831185" algn="l" defTabSz="957796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0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532"/>
    <a:srgbClr val="000000"/>
    <a:srgbClr val="D5E8FF"/>
    <a:srgbClr val="7D3787"/>
    <a:srgbClr val="E00716"/>
    <a:srgbClr val="F8F8F8"/>
    <a:srgbClr val="0074B7"/>
    <a:srgbClr val="DF536A"/>
    <a:srgbClr val="002A5E"/>
    <a:srgbClr val="D0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5EE72F8-A0F8-4E5A-98DF-F32D629CA87C}" styleName="Schroders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rgbClr val="002A5E"/>
              </a:solidFill>
            </a:ln>
          </a:top>
          <a:bottom>
            <a:ln w="6350" cmpd="sng">
              <a:solidFill>
                <a:srgbClr val="002A5E"/>
              </a:solidFill>
            </a:ln>
          </a:bottom>
          <a:insideH>
            <a:ln w="6350" cmpd="sng">
              <a:solidFill>
                <a:srgbClr val="002A5E"/>
              </a:solidFill>
            </a:ln>
          </a:insideH>
          <a:insideV>
            <a:ln>
              <a:noFill/>
            </a:ln>
          </a:insideV>
        </a:tcBdr>
      </a:tcStyle>
    </a:wholeTbl>
    <a:firstCol>
      <a:tcTxStyle b="on">
        <a:fontRef idx="minor">
          <a:prstClr val="black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 cmpd="sng">
              <a:solidFill>
                <a:srgbClr val="002A5E"/>
              </a:solidFill>
            </a:ln>
          </a:top>
          <a:bottom>
            <a:ln w="12700" cmpd="sng">
              <a:solidFill>
                <a:srgbClr val="002A5E"/>
              </a:solidFill>
            </a:ln>
          </a:bottom>
        </a:tcBdr>
        <a:fill>
          <a:solidFill>
            <a:srgbClr val="D5E8FF"/>
          </a:solidFill>
        </a:fill>
      </a:tcStyle>
    </a:lastRow>
    <a:firstRow>
      <a:tcTxStyle b="on">
        <a:fontRef idx="minor">
          <a:prstClr val="white"/>
        </a:fontRef>
        <a:srgbClr val="FFFFFF"/>
      </a:tcTxStyle>
      <a:tcStyle>
        <a:tcBdr>
          <a:bottom>
            <a:ln w="6350" cmpd="sng">
              <a:solidFill>
                <a:srgbClr val="FFFFFF"/>
              </a:solidFill>
            </a:ln>
          </a:bottom>
        </a:tcBdr>
        <a:fill>
          <a:solidFill>
            <a:srgbClr val="002A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273" autoAdjust="0"/>
  </p:normalViewPr>
  <p:slideViewPr>
    <p:cSldViewPr snapToGrid="0" showGuides="1"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84"/>
    </p:cViewPr>
  </p:sorterViewPr>
  <p:notesViewPr>
    <p:cSldViewPr snapToGrid="0" showGuides="1">
      <p:cViewPr varScale="1">
        <p:scale>
          <a:sx n="74" d="100"/>
          <a:sy n="74" d="100"/>
        </p:scale>
        <p:origin x="-2172" y="-114"/>
      </p:cViewPr>
      <p:guideLst>
        <p:guide orient="horz" pos="3130"/>
        <p:guide pos="2143"/>
        <p:guide orient="horz" pos="3109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745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t" anchorCtr="0" compatLnSpc="1">
            <a:prstTxWarp prst="textNoShape">
              <a:avLst/>
            </a:prstTxWarp>
            <a:spAutoFit/>
          </a:bodyPr>
          <a:lstStyle>
            <a:lvl1pPr algn="l" defTabSz="925099" eaLnBrk="0" hangingPunct="0">
              <a:lnSpc>
                <a:spcPct val="100000"/>
              </a:lnSpc>
              <a:defRPr sz="1200" dirty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155" y="0"/>
            <a:ext cx="299512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t" anchorCtr="0" compatLnSpc="1">
            <a:prstTxWarp prst="textNoShape">
              <a:avLst/>
            </a:prstTxWarp>
            <a:spAutoFit/>
          </a:bodyPr>
          <a:lstStyle>
            <a:lvl1pPr algn="r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87991"/>
            <a:ext cx="291745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b" anchorCtr="0" compatLnSpc="1">
            <a:prstTxWarp prst="textNoShape">
              <a:avLst/>
            </a:prstTxWarp>
            <a:spAutoFit/>
          </a:bodyPr>
          <a:lstStyle>
            <a:lvl1pPr algn="l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155" y="9587991"/>
            <a:ext cx="299512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b" anchorCtr="0" compatLnSpc="1">
            <a:prstTxWarp prst="textNoShape">
              <a:avLst/>
            </a:prstTxWarp>
            <a:spAutoFit/>
          </a:bodyPr>
          <a:lstStyle>
            <a:lvl1pPr algn="r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8657E3D3-DFF3-413D-B6CA-718E6CBC49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127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745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t" anchorCtr="0" compatLnSpc="1">
            <a:prstTxWarp prst="textNoShape">
              <a:avLst/>
            </a:prstTxWarp>
            <a:spAutoFit/>
          </a:bodyPr>
          <a:lstStyle>
            <a:lvl1pPr algn="l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155" y="0"/>
            <a:ext cx="299512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t" anchorCtr="0" compatLnSpc="1">
            <a:prstTxWarp prst="textNoShape">
              <a:avLst/>
            </a:prstTxWarp>
            <a:spAutoFit/>
          </a:bodyPr>
          <a:lstStyle>
            <a:lvl1pPr algn="r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8" y="760413"/>
            <a:ext cx="6605587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22" y="4704276"/>
            <a:ext cx="4988630" cy="123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7991"/>
            <a:ext cx="291745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b" anchorCtr="0" compatLnSpc="1">
            <a:prstTxWarp prst="textNoShape">
              <a:avLst/>
            </a:prstTxWarp>
            <a:spAutoFit/>
          </a:bodyPr>
          <a:lstStyle>
            <a:lvl1pPr algn="l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155" y="9587991"/>
            <a:ext cx="2995120" cy="27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5" rIns="92449" bIns="46225" numCol="1" anchor="b" anchorCtr="0" compatLnSpc="1">
            <a:prstTxWarp prst="textNoShape">
              <a:avLst/>
            </a:prstTxWarp>
            <a:spAutoFit/>
          </a:bodyPr>
          <a:lstStyle>
            <a:lvl1pPr algn="r" defTabSz="925099" eaLnBrk="0" hangingPunct="0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3688051A-1EAE-4BCC-81CE-5A76732105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889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577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366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15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394491" algn="l" defTabSz="9577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3389" algn="l" defTabSz="9577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2287" algn="l" defTabSz="9577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1185" algn="l" defTabSz="9577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Name Surname, Job title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Month </a:t>
            </a:r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3984387" y="836613"/>
            <a:ext cx="4226400" cy="4176000"/>
          </a:xfrm>
          <a:custGeom>
            <a:avLst/>
            <a:gdLst/>
            <a:ahLst/>
            <a:cxnLst/>
            <a:rect l="l" t="t" r="r" b="b"/>
            <a:pathLst>
              <a:path w="3871912" h="3878263">
                <a:moveTo>
                  <a:pt x="2033587" y="0"/>
                </a:moveTo>
                <a:lnTo>
                  <a:pt x="2128837" y="7938"/>
                </a:lnTo>
                <a:lnTo>
                  <a:pt x="2222500" y="20638"/>
                </a:lnTo>
                <a:lnTo>
                  <a:pt x="2316162" y="36513"/>
                </a:lnTo>
                <a:lnTo>
                  <a:pt x="2406650" y="57150"/>
                </a:lnTo>
                <a:lnTo>
                  <a:pt x="2497137" y="80963"/>
                </a:lnTo>
                <a:lnTo>
                  <a:pt x="2584450" y="109538"/>
                </a:lnTo>
                <a:lnTo>
                  <a:pt x="2668587" y="144463"/>
                </a:lnTo>
                <a:lnTo>
                  <a:pt x="2752725" y="180975"/>
                </a:lnTo>
                <a:lnTo>
                  <a:pt x="2833687" y="220663"/>
                </a:lnTo>
                <a:lnTo>
                  <a:pt x="2913062" y="263525"/>
                </a:lnTo>
                <a:lnTo>
                  <a:pt x="2990850" y="312738"/>
                </a:lnTo>
                <a:lnTo>
                  <a:pt x="3065462" y="363538"/>
                </a:lnTo>
                <a:lnTo>
                  <a:pt x="3136900" y="419100"/>
                </a:lnTo>
                <a:lnTo>
                  <a:pt x="3205162" y="474663"/>
                </a:lnTo>
                <a:lnTo>
                  <a:pt x="3273425" y="536575"/>
                </a:lnTo>
                <a:lnTo>
                  <a:pt x="3335337" y="601663"/>
                </a:lnTo>
                <a:lnTo>
                  <a:pt x="3397250" y="666750"/>
                </a:lnTo>
                <a:lnTo>
                  <a:pt x="3455987" y="738188"/>
                </a:lnTo>
                <a:lnTo>
                  <a:pt x="3508375" y="808038"/>
                </a:lnTo>
                <a:lnTo>
                  <a:pt x="3560762" y="884238"/>
                </a:lnTo>
                <a:lnTo>
                  <a:pt x="3608387" y="960438"/>
                </a:lnTo>
                <a:lnTo>
                  <a:pt x="3652837" y="1039813"/>
                </a:lnTo>
                <a:lnTo>
                  <a:pt x="3690937" y="1120775"/>
                </a:lnTo>
                <a:lnTo>
                  <a:pt x="3727450" y="1206500"/>
                </a:lnTo>
                <a:lnTo>
                  <a:pt x="3762375" y="1292225"/>
                </a:lnTo>
                <a:lnTo>
                  <a:pt x="3790950" y="1379538"/>
                </a:lnTo>
                <a:lnTo>
                  <a:pt x="3814762" y="1468438"/>
                </a:lnTo>
                <a:lnTo>
                  <a:pt x="3835400" y="1560513"/>
                </a:lnTo>
                <a:lnTo>
                  <a:pt x="3851275" y="1654175"/>
                </a:lnTo>
                <a:lnTo>
                  <a:pt x="3862387" y="1747838"/>
                </a:lnTo>
                <a:lnTo>
                  <a:pt x="3870325" y="1843088"/>
                </a:lnTo>
                <a:lnTo>
                  <a:pt x="3871912" y="1939925"/>
                </a:lnTo>
                <a:lnTo>
                  <a:pt x="3870325" y="2035176"/>
                </a:lnTo>
                <a:lnTo>
                  <a:pt x="3862387" y="2130425"/>
                </a:lnTo>
                <a:lnTo>
                  <a:pt x="3851275" y="2227263"/>
                </a:lnTo>
                <a:lnTo>
                  <a:pt x="3835400" y="2319338"/>
                </a:lnTo>
                <a:lnTo>
                  <a:pt x="3814762" y="2409825"/>
                </a:lnTo>
                <a:lnTo>
                  <a:pt x="3790950" y="2500313"/>
                </a:lnTo>
                <a:lnTo>
                  <a:pt x="3762375" y="2587626"/>
                </a:lnTo>
                <a:lnTo>
                  <a:pt x="3727450" y="2673351"/>
                </a:lnTo>
                <a:lnTo>
                  <a:pt x="3690937" y="2757488"/>
                </a:lnTo>
                <a:lnTo>
                  <a:pt x="3652837" y="2838451"/>
                </a:lnTo>
                <a:lnTo>
                  <a:pt x="3608387" y="2919413"/>
                </a:lnTo>
                <a:lnTo>
                  <a:pt x="3560762" y="2997201"/>
                </a:lnTo>
                <a:lnTo>
                  <a:pt x="3508375" y="3070226"/>
                </a:lnTo>
                <a:lnTo>
                  <a:pt x="3455987" y="3143251"/>
                </a:lnTo>
                <a:lnTo>
                  <a:pt x="3397250" y="3211513"/>
                </a:lnTo>
                <a:lnTo>
                  <a:pt x="3335337" y="3278188"/>
                </a:lnTo>
                <a:lnTo>
                  <a:pt x="3273425" y="3341688"/>
                </a:lnTo>
                <a:lnTo>
                  <a:pt x="3205162" y="3403601"/>
                </a:lnTo>
                <a:lnTo>
                  <a:pt x="3136900" y="3462338"/>
                </a:lnTo>
                <a:lnTo>
                  <a:pt x="3065462" y="3514726"/>
                </a:lnTo>
                <a:lnTo>
                  <a:pt x="2990850" y="3567113"/>
                </a:lnTo>
                <a:lnTo>
                  <a:pt x="2913062" y="3614738"/>
                </a:lnTo>
                <a:lnTo>
                  <a:pt x="2833687" y="3659188"/>
                </a:lnTo>
                <a:lnTo>
                  <a:pt x="2752725" y="3698876"/>
                </a:lnTo>
                <a:lnTo>
                  <a:pt x="2668587" y="3735388"/>
                </a:lnTo>
                <a:lnTo>
                  <a:pt x="2584450" y="3768726"/>
                </a:lnTo>
                <a:lnTo>
                  <a:pt x="2497137" y="3797301"/>
                </a:lnTo>
                <a:lnTo>
                  <a:pt x="2406650" y="3822701"/>
                </a:lnTo>
                <a:lnTo>
                  <a:pt x="2316162" y="3843338"/>
                </a:lnTo>
                <a:lnTo>
                  <a:pt x="2222500" y="3859213"/>
                </a:lnTo>
                <a:lnTo>
                  <a:pt x="2128837" y="3871913"/>
                </a:lnTo>
                <a:lnTo>
                  <a:pt x="2033587" y="3878263"/>
                </a:lnTo>
                <a:lnTo>
                  <a:pt x="2033587" y="2849563"/>
                </a:lnTo>
                <a:lnTo>
                  <a:pt x="2076450" y="2844801"/>
                </a:lnTo>
                <a:lnTo>
                  <a:pt x="2116137" y="2835276"/>
                </a:lnTo>
                <a:lnTo>
                  <a:pt x="2159000" y="2827338"/>
                </a:lnTo>
                <a:lnTo>
                  <a:pt x="2200275" y="2816226"/>
                </a:lnTo>
                <a:lnTo>
                  <a:pt x="2238375" y="2803526"/>
                </a:lnTo>
                <a:lnTo>
                  <a:pt x="2276475" y="2787651"/>
                </a:lnTo>
                <a:lnTo>
                  <a:pt x="2316162" y="2771776"/>
                </a:lnTo>
                <a:lnTo>
                  <a:pt x="2352675" y="2752726"/>
                </a:lnTo>
                <a:lnTo>
                  <a:pt x="2389187" y="2732088"/>
                </a:lnTo>
                <a:lnTo>
                  <a:pt x="2425700" y="2711451"/>
                </a:lnTo>
                <a:lnTo>
                  <a:pt x="2457450" y="2687638"/>
                </a:lnTo>
                <a:lnTo>
                  <a:pt x="2492375" y="2663826"/>
                </a:lnTo>
                <a:lnTo>
                  <a:pt x="2522537" y="2638426"/>
                </a:lnTo>
                <a:lnTo>
                  <a:pt x="2555875" y="2609851"/>
                </a:lnTo>
                <a:lnTo>
                  <a:pt x="2584450" y="2582863"/>
                </a:lnTo>
                <a:lnTo>
                  <a:pt x="2613025" y="2554288"/>
                </a:lnTo>
                <a:lnTo>
                  <a:pt x="2638425" y="2522538"/>
                </a:lnTo>
                <a:lnTo>
                  <a:pt x="2665412" y="2490788"/>
                </a:lnTo>
                <a:lnTo>
                  <a:pt x="2689225" y="2455863"/>
                </a:lnTo>
                <a:lnTo>
                  <a:pt x="2711450" y="2420938"/>
                </a:lnTo>
                <a:lnTo>
                  <a:pt x="2732087" y="2387600"/>
                </a:lnTo>
                <a:lnTo>
                  <a:pt x="2752725" y="2351088"/>
                </a:lnTo>
                <a:lnTo>
                  <a:pt x="2770187" y="2311400"/>
                </a:lnTo>
                <a:lnTo>
                  <a:pt x="2787650" y="2274888"/>
                </a:lnTo>
                <a:lnTo>
                  <a:pt x="2801937" y="2235200"/>
                </a:lnTo>
                <a:lnTo>
                  <a:pt x="2813050" y="2195513"/>
                </a:lnTo>
                <a:lnTo>
                  <a:pt x="2825750" y="2154238"/>
                </a:lnTo>
                <a:lnTo>
                  <a:pt x="2833687" y="2112963"/>
                </a:lnTo>
                <a:lnTo>
                  <a:pt x="2841625" y="2070101"/>
                </a:lnTo>
                <a:lnTo>
                  <a:pt x="2846387" y="2027238"/>
                </a:lnTo>
                <a:lnTo>
                  <a:pt x="2849562" y="1982788"/>
                </a:lnTo>
                <a:lnTo>
                  <a:pt x="2849562" y="1939925"/>
                </a:lnTo>
                <a:lnTo>
                  <a:pt x="2849562" y="1895475"/>
                </a:lnTo>
                <a:lnTo>
                  <a:pt x="2846387" y="1852613"/>
                </a:lnTo>
                <a:lnTo>
                  <a:pt x="2841625" y="1808163"/>
                </a:lnTo>
                <a:lnTo>
                  <a:pt x="2833687" y="1766888"/>
                </a:lnTo>
                <a:lnTo>
                  <a:pt x="2825750" y="1724025"/>
                </a:lnTo>
                <a:lnTo>
                  <a:pt x="2813050" y="1684338"/>
                </a:lnTo>
                <a:lnTo>
                  <a:pt x="2801937" y="1643063"/>
                </a:lnTo>
                <a:lnTo>
                  <a:pt x="2787650" y="1604963"/>
                </a:lnTo>
                <a:lnTo>
                  <a:pt x="2770187" y="1566863"/>
                </a:lnTo>
                <a:lnTo>
                  <a:pt x="2752725" y="1530350"/>
                </a:lnTo>
                <a:lnTo>
                  <a:pt x="2732087" y="1493838"/>
                </a:lnTo>
                <a:lnTo>
                  <a:pt x="2711450" y="1457325"/>
                </a:lnTo>
                <a:lnTo>
                  <a:pt x="2689225" y="1422400"/>
                </a:lnTo>
                <a:lnTo>
                  <a:pt x="2665412" y="1389063"/>
                </a:lnTo>
                <a:lnTo>
                  <a:pt x="2638425" y="1357313"/>
                </a:lnTo>
                <a:lnTo>
                  <a:pt x="2613025" y="1327150"/>
                </a:lnTo>
                <a:lnTo>
                  <a:pt x="2584450" y="1295400"/>
                </a:lnTo>
                <a:lnTo>
                  <a:pt x="2555875" y="1268413"/>
                </a:lnTo>
                <a:lnTo>
                  <a:pt x="2522537" y="1241425"/>
                </a:lnTo>
                <a:lnTo>
                  <a:pt x="2492375" y="1214438"/>
                </a:lnTo>
                <a:lnTo>
                  <a:pt x="2457450" y="1190625"/>
                </a:lnTo>
                <a:lnTo>
                  <a:pt x="2425700" y="1168400"/>
                </a:lnTo>
                <a:lnTo>
                  <a:pt x="2389187" y="1146175"/>
                </a:lnTo>
                <a:lnTo>
                  <a:pt x="2352675" y="1127125"/>
                </a:lnTo>
                <a:lnTo>
                  <a:pt x="2316162" y="1109663"/>
                </a:lnTo>
                <a:lnTo>
                  <a:pt x="2276475" y="1090613"/>
                </a:lnTo>
                <a:lnTo>
                  <a:pt x="2238375" y="1076325"/>
                </a:lnTo>
                <a:lnTo>
                  <a:pt x="2200275" y="1065213"/>
                </a:lnTo>
                <a:lnTo>
                  <a:pt x="2159000" y="1052513"/>
                </a:lnTo>
                <a:lnTo>
                  <a:pt x="2116137" y="1042988"/>
                </a:lnTo>
                <a:lnTo>
                  <a:pt x="2076450" y="1033463"/>
                </a:lnTo>
                <a:lnTo>
                  <a:pt x="2033587" y="1030288"/>
                </a:lnTo>
                <a:close/>
                <a:moveTo>
                  <a:pt x="1838325" y="0"/>
                </a:moveTo>
                <a:lnTo>
                  <a:pt x="1838325" y="1030288"/>
                </a:lnTo>
                <a:lnTo>
                  <a:pt x="1795463" y="1033463"/>
                </a:lnTo>
                <a:lnTo>
                  <a:pt x="1755775" y="1042988"/>
                </a:lnTo>
                <a:lnTo>
                  <a:pt x="1712913" y="1052513"/>
                </a:lnTo>
                <a:lnTo>
                  <a:pt x="1671638" y="1065213"/>
                </a:lnTo>
                <a:lnTo>
                  <a:pt x="1633538" y="1076325"/>
                </a:lnTo>
                <a:lnTo>
                  <a:pt x="1595438" y="1090613"/>
                </a:lnTo>
                <a:lnTo>
                  <a:pt x="1555750" y="1109663"/>
                </a:lnTo>
                <a:lnTo>
                  <a:pt x="1519238" y="1127125"/>
                </a:lnTo>
                <a:lnTo>
                  <a:pt x="1482725" y="1146175"/>
                </a:lnTo>
                <a:lnTo>
                  <a:pt x="1446213" y="1168400"/>
                </a:lnTo>
                <a:lnTo>
                  <a:pt x="1414463" y="1190625"/>
                </a:lnTo>
                <a:lnTo>
                  <a:pt x="1379538" y="1214438"/>
                </a:lnTo>
                <a:lnTo>
                  <a:pt x="1349375" y="1241425"/>
                </a:lnTo>
                <a:lnTo>
                  <a:pt x="1316038" y="1268413"/>
                </a:lnTo>
                <a:lnTo>
                  <a:pt x="1287463" y="1295400"/>
                </a:lnTo>
                <a:lnTo>
                  <a:pt x="1258888" y="1327150"/>
                </a:lnTo>
                <a:lnTo>
                  <a:pt x="1233488" y="1357313"/>
                </a:lnTo>
                <a:lnTo>
                  <a:pt x="1206500" y="1389063"/>
                </a:lnTo>
                <a:lnTo>
                  <a:pt x="1182688" y="1422400"/>
                </a:lnTo>
                <a:lnTo>
                  <a:pt x="1160463" y="1457325"/>
                </a:lnTo>
                <a:lnTo>
                  <a:pt x="1139825" y="1493838"/>
                </a:lnTo>
                <a:lnTo>
                  <a:pt x="1119188" y="1530350"/>
                </a:lnTo>
                <a:lnTo>
                  <a:pt x="1101725" y="1566863"/>
                </a:lnTo>
                <a:lnTo>
                  <a:pt x="1084263" y="1604963"/>
                </a:lnTo>
                <a:lnTo>
                  <a:pt x="1069975" y="1643063"/>
                </a:lnTo>
                <a:lnTo>
                  <a:pt x="1058863" y="1684338"/>
                </a:lnTo>
                <a:lnTo>
                  <a:pt x="1046163" y="1724025"/>
                </a:lnTo>
                <a:lnTo>
                  <a:pt x="1038225" y="1766888"/>
                </a:lnTo>
                <a:lnTo>
                  <a:pt x="1030288" y="1808163"/>
                </a:lnTo>
                <a:lnTo>
                  <a:pt x="1025525" y="1852613"/>
                </a:lnTo>
                <a:lnTo>
                  <a:pt x="1022350" y="1895475"/>
                </a:lnTo>
                <a:lnTo>
                  <a:pt x="1022350" y="1939925"/>
                </a:lnTo>
                <a:lnTo>
                  <a:pt x="1022350" y="1982788"/>
                </a:lnTo>
                <a:lnTo>
                  <a:pt x="1025525" y="2027238"/>
                </a:lnTo>
                <a:lnTo>
                  <a:pt x="1030288" y="2070101"/>
                </a:lnTo>
                <a:lnTo>
                  <a:pt x="1038225" y="2112963"/>
                </a:lnTo>
                <a:lnTo>
                  <a:pt x="1046163" y="2154238"/>
                </a:lnTo>
                <a:lnTo>
                  <a:pt x="1058863" y="2195513"/>
                </a:lnTo>
                <a:lnTo>
                  <a:pt x="1069975" y="2235200"/>
                </a:lnTo>
                <a:lnTo>
                  <a:pt x="1084263" y="2274888"/>
                </a:lnTo>
                <a:lnTo>
                  <a:pt x="1101725" y="2311400"/>
                </a:lnTo>
                <a:lnTo>
                  <a:pt x="1119188" y="2351088"/>
                </a:lnTo>
                <a:lnTo>
                  <a:pt x="1139825" y="2387600"/>
                </a:lnTo>
                <a:lnTo>
                  <a:pt x="1160463" y="2420938"/>
                </a:lnTo>
                <a:lnTo>
                  <a:pt x="1182688" y="2455863"/>
                </a:lnTo>
                <a:lnTo>
                  <a:pt x="1206500" y="2490788"/>
                </a:lnTo>
                <a:lnTo>
                  <a:pt x="1233488" y="2522538"/>
                </a:lnTo>
                <a:lnTo>
                  <a:pt x="1258888" y="2554288"/>
                </a:lnTo>
                <a:lnTo>
                  <a:pt x="1287463" y="2582863"/>
                </a:lnTo>
                <a:lnTo>
                  <a:pt x="1316038" y="2609851"/>
                </a:lnTo>
                <a:lnTo>
                  <a:pt x="1349375" y="2638426"/>
                </a:lnTo>
                <a:lnTo>
                  <a:pt x="1379538" y="2663826"/>
                </a:lnTo>
                <a:lnTo>
                  <a:pt x="1414463" y="2687638"/>
                </a:lnTo>
                <a:lnTo>
                  <a:pt x="1446213" y="2711451"/>
                </a:lnTo>
                <a:lnTo>
                  <a:pt x="1482725" y="2732088"/>
                </a:lnTo>
                <a:lnTo>
                  <a:pt x="1519238" y="2752726"/>
                </a:lnTo>
                <a:lnTo>
                  <a:pt x="1555750" y="2771776"/>
                </a:lnTo>
                <a:lnTo>
                  <a:pt x="1595438" y="2787651"/>
                </a:lnTo>
                <a:lnTo>
                  <a:pt x="1633538" y="2803526"/>
                </a:lnTo>
                <a:lnTo>
                  <a:pt x="1671638" y="2816226"/>
                </a:lnTo>
                <a:lnTo>
                  <a:pt x="1712913" y="2827338"/>
                </a:lnTo>
                <a:lnTo>
                  <a:pt x="1755775" y="2835276"/>
                </a:lnTo>
                <a:lnTo>
                  <a:pt x="1795463" y="2844801"/>
                </a:lnTo>
                <a:lnTo>
                  <a:pt x="1838325" y="2849563"/>
                </a:lnTo>
                <a:lnTo>
                  <a:pt x="1838325" y="3878263"/>
                </a:lnTo>
                <a:lnTo>
                  <a:pt x="1743075" y="3871913"/>
                </a:lnTo>
                <a:lnTo>
                  <a:pt x="1649413" y="3859213"/>
                </a:lnTo>
                <a:lnTo>
                  <a:pt x="1555750" y="3843338"/>
                </a:lnTo>
                <a:lnTo>
                  <a:pt x="1465263" y="3822701"/>
                </a:lnTo>
                <a:lnTo>
                  <a:pt x="1374775" y="3797301"/>
                </a:lnTo>
                <a:lnTo>
                  <a:pt x="1287463" y="3768726"/>
                </a:lnTo>
                <a:lnTo>
                  <a:pt x="1203325" y="3735388"/>
                </a:lnTo>
                <a:lnTo>
                  <a:pt x="1119188" y="3698876"/>
                </a:lnTo>
                <a:lnTo>
                  <a:pt x="1038225" y="3659188"/>
                </a:lnTo>
                <a:lnTo>
                  <a:pt x="958850" y="3614738"/>
                </a:lnTo>
                <a:lnTo>
                  <a:pt x="881063" y="3567113"/>
                </a:lnTo>
                <a:lnTo>
                  <a:pt x="806450" y="3514726"/>
                </a:lnTo>
                <a:lnTo>
                  <a:pt x="735013" y="3462338"/>
                </a:lnTo>
                <a:lnTo>
                  <a:pt x="666750" y="3403601"/>
                </a:lnTo>
                <a:lnTo>
                  <a:pt x="598488" y="3341688"/>
                </a:lnTo>
                <a:lnTo>
                  <a:pt x="536575" y="3278188"/>
                </a:lnTo>
                <a:lnTo>
                  <a:pt x="474663" y="3211513"/>
                </a:lnTo>
                <a:lnTo>
                  <a:pt x="415925" y="3143251"/>
                </a:lnTo>
                <a:lnTo>
                  <a:pt x="363538" y="3070226"/>
                </a:lnTo>
                <a:lnTo>
                  <a:pt x="311150" y="2997201"/>
                </a:lnTo>
                <a:lnTo>
                  <a:pt x="263525" y="2919413"/>
                </a:lnTo>
                <a:lnTo>
                  <a:pt x="219075" y="2838451"/>
                </a:lnTo>
                <a:lnTo>
                  <a:pt x="180975" y="2757488"/>
                </a:lnTo>
                <a:lnTo>
                  <a:pt x="144463" y="2673351"/>
                </a:lnTo>
                <a:lnTo>
                  <a:pt x="109538" y="2587626"/>
                </a:lnTo>
                <a:lnTo>
                  <a:pt x="80963" y="2500313"/>
                </a:lnTo>
                <a:lnTo>
                  <a:pt x="57150" y="2409825"/>
                </a:lnTo>
                <a:lnTo>
                  <a:pt x="36513" y="2319338"/>
                </a:lnTo>
                <a:lnTo>
                  <a:pt x="20638" y="2227263"/>
                </a:lnTo>
                <a:lnTo>
                  <a:pt x="9525" y="2130425"/>
                </a:lnTo>
                <a:lnTo>
                  <a:pt x="1588" y="2035176"/>
                </a:lnTo>
                <a:lnTo>
                  <a:pt x="0" y="1939925"/>
                </a:lnTo>
                <a:lnTo>
                  <a:pt x="1588" y="1843088"/>
                </a:lnTo>
                <a:lnTo>
                  <a:pt x="9525" y="1747838"/>
                </a:lnTo>
                <a:lnTo>
                  <a:pt x="20638" y="1654175"/>
                </a:lnTo>
                <a:lnTo>
                  <a:pt x="36513" y="1560513"/>
                </a:lnTo>
                <a:lnTo>
                  <a:pt x="57150" y="1468438"/>
                </a:lnTo>
                <a:lnTo>
                  <a:pt x="80963" y="1379538"/>
                </a:lnTo>
                <a:lnTo>
                  <a:pt x="109538" y="1292225"/>
                </a:lnTo>
                <a:lnTo>
                  <a:pt x="144463" y="1206500"/>
                </a:lnTo>
                <a:lnTo>
                  <a:pt x="180975" y="1120775"/>
                </a:lnTo>
                <a:lnTo>
                  <a:pt x="219075" y="1039813"/>
                </a:lnTo>
                <a:lnTo>
                  <a:pt x="263525" y="960438"/>
                </a:lnTo>
                <a:lnTo>
                  <a:pt x="311150" y="884238"/>
                </a:lnTo>
                <a:lnTo>
                  <a:pt x="363538" y="808038"/>
                </a:lnTo>
                <a:lnTo>
                  <a:pt x="415925" y="738188"/>
                </a:lnTo>
                <a:lnTo>
                  <a:pt x="474663" y="666750"/>
                </a:lnTo>
                <a:lnTo>
                  <a:pt x="536575" y="601663"/>
                </a:lnTo>
                <a:lnTo>
                  <a:pt x="598488" y="536575"/>
                </a:lnTo>
                <a:lnTo>
                  <a:pt x="666750" y="474663"/>
                </a:lnTo>
                <a:lnTo>
                  <a:pt x="735013" y="419100"/>
                </a:lnTo>
                <a:lnTo>
                  <a:pt x="806450" y="363538"/>
                </a:lnTo>
                <a:lnTo>
                  <a:pt x="881063" y="312738"/>
                </a:lnTo>
                <a:lnTo>
                  <a:pt x="958850" y="263525"/>
                </a:lnTo>
                <a:lnTo>
                  <a:pt x="1038225" y="220663"/>
                </a:lnTo>
                <a:lnTo>
                  <a:pt x="1119188" y="180975"/>
                </a:lnTo>
                <a:lnTo>
                  <a:pt x="1203325" y="144463"/>
                </a:lnTo>
                <a:lnTo>
                  <a:pt x="1287463" y="109538"/>
                </a:lnTo>
                <a:lnTo>
                  <a:pt x="1374775" y="80963"/>
                </a:lnTo>
                <a:lnTo>
                  <a:pt x="1465263" y="57150"/>
                </a:lnTo>
                <a:lnTo>
                  <a:pt x="1555750" y="36513"/>
                </a:lnTo>
                <a:lnTo>
                  <a:pt x="1649413" y="20638"/>
                </a:lnTo>
                <a:lnTo>
                  <a:pt x="1743075" y="7938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5780" tIns="47890" rIns="95780" bIns="4789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tx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tx1"/>
              </a:solidFill>
              <a:latin typeface="Schroders Circular TT Normal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746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8000" y="1486800"/>
            <a:ext cx="112572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67999" y="1773238"/>
            <a:ext cx="11257200" cy="38972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2525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67999" y="1485900"/>
            <a:ext cx="11257200" cy="4184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4962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999" y="1486800"/>
            <a:ext cx="5508000" cy="29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7200" y="1486800"/>
            <a:ext cx="5508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467999" y="1774800"/>
            <a:ext cx="5508000" cy="38972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9"/>
          </p:nvPr>
        </p:nvSpPr>
        <p:spPr>
          <a:xfrm>
            <a:off x="6217200" y="1774800"/>
            <a:ext cx="5508000" cy="38972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211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8001" y="1486800"/>
            <a:ext cx="112572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  <a:endParaRPr lang="en-GB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68001" y="3742350"/>
            <a:ext cx="112572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467999" y="1774800"/>
            <a:ext cx="11257200" cy="1612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9"/>
          </p:nvPr>
        </p:nvSpPr>
        <p:spPr>
          <a:xfrm>
            <a:off x="467999" y="4043363"/>
            <a:ext cx="11257200" cy="16138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06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1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1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1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1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8001" y="1486800"/>
            <a:ext cx="5508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68001" y="3742350"/>
            <a:ext cx="5508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8"/>
          </p:nvPr>
        </p:nvSpPr>
        <p:spPr>
          <a:xfrm>
            <a:off x="467999" y="1774800"/>
            <a:ext cx="5508000" cy="1665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19"/>
          </p:nvPr>
        </p:nvSpPr>
        <p:spPr>
          <a:xfrm>
            <a:off x="467999" y="4042800"/>
            <a:ext cx="5508000" cy="16138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217201" y="1486800"/>
            <a:ext cx="5508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217201" y="3742350"/>
            <a:ext cx="5508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22"/>
          </p:nvPr>
        </p:nvSpPr>
        <p:spPr>
          <a:xfrm>
            <a:off x="6217201" y="1774800"/>
            <a:ext cx="5508000" cy="1665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6217201" y="4042800"/>
            <a:ext cx="5508000" cy="16138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5061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1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1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1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1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8001" y="1486800"/>
            <a:ext cx="3582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8"/>
          </p:nvPr>
        </p:nvSpPr>
        <p:spPr>
          <a:xfrm>
            <a:off x="467999" y="1774800"/>
            <a:ext cx="3582000" cy="3898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305601" y="1486800"/>
            <a:ext cx="3582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4"/>
          <p:cNvSpPr>
            <a:spLocks noGrp="1"/>
          </p:cNvSpPr>
          <p:nvPr>
            <p:ph sz="quarter" idx="22"/>
          </p:nvPr>
        </p:nvSpPr>
        <p:spPr>
          <a:xfrm>
            <a:off x="4305601" y="1774800"/>
            <a:ext cx="3582000" cy="3898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8143201" y="1486800"/>
            <a:ext cx="3582000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74B7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Content Placeholder 4"/>
          <p:cNvSpPr>
            <a:spLocks noGrp="1"/>
          </p:cNvSpPr>
          <p:nvPr>
            <p:ph sz="quarter" idx="26"/>
          </p:nvPr>
        </p:nvSpPr>
        <p:spPr>
          <a:xfrm>
            <a:off x="8143201" y="1774800"/>
            <a:ext cx="3582000" cy="3898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8030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96400" y="0"/>
            <a:ext cx="4096800" cy="6858000"/>
          </a:xfrm>
          <a:prstGeom prst="rect">
            <a:avLst/>
          </a:prstGeom>
          <a:solidFill>
            <a:srgbClr val="00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Title 7"/>
          <p:cNvSpPr>
            <a:spLocks noGrp="1"/>
          </p:cNvSpPr>
          <p:nvPr>
            <p:ph type="title" hasCustomPrompt="1"/>
          </p:nvPr>
        </p:nvSpPr>
        <p:spPr>
          <a:xfrm>
            <a:off x="468001" y="363600"/>
            <a:ext cx="7419600" cy="468000"/>
          </a:xfrm>
        </p:spPr>
        <p:txBody>
          <a:bodyPr/>
          <a:lstStyle>
            <a:lvl1pPr>
              <a:defRPr sz="3200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9" name="Freeform 10"/>
          <p:cNvSpPr>
            <a:spLocks noEditPoints="1"/>
          </p:cNvSpPr>
          <p:nvPr userDrawn="1"/>
        </p:nvSpPr>
        <p:spPr bwMode="auto">
          <a:xfrm>
            <a:off x="10702800" y="6555600"/>
            <a:ext cx="1022400" cy="183600"/>
          </a:xfrm>
          <a:custGeom>
            <a:avLst/>
            <a:gdLst>
              <a:gd name="T0" fmla="*/ 502 w 1134"/>
              <a:gd name="T1" fmla="*/ 99 h 202"/>
              <a:gd name="T2" fmla="*/ 456 w 1134"/>
              <a:gd name="T3" fmla="*/ 111 h 202"/>
              <a:gd name="T4" fmla="*/ 425 w 1134"/>
              <a:gd name="T5" fmla="*/ 199 h 202"/>
              <a:gd name="T6" fmla="*/ 446 w 1134"/>
              <a:gd name="T7" fmla="*/ 70 h 202"/>
              <a:gd name="T8" fmla="*/ 489 w 1134"/>
              <a:gd name="T9" fmla="*/ 67 h 202"/>
              <a:gd name="T10" fmla="*/ 977 w 1134"/>
              <a:gd name="T11" fmla="*/ 84 h 202"/>
              <a:gd name="T12" fmla="*/ 948 w 1134"/>
              <a:gd name="T13" fmla="*/ 70 h 202"/>
              <a:gd name="T14" fmla="*/ 979 w 1134"/>
              <a:gd name="T15" fmla="*/ 199 h 202"/>
              <a:gd name="T16" fmla="*/ 1009 w 1134"/>
              <a:gd name="T17" fmla="*/ 96 h 202"/>
              <a:gd name="T18" fmla="*/ 1028 w 1134"/>
              <a:gd name="T19" fmla="*/ 69 h 202"/>
              <a:gd name="T20" fmla="*/ 977 w 1134"/>
              <a:gd name="T21" fmla="*/ 84 h 202"/>
              <a:gd name="T22" fmla="*/ 313 w 1134"/>
              <a:gd name="T23" fmla="*/ 82 h 202"/>
              <a:gd name="T24" fmla="*/ 282 w 1134"/>
              <a:gd name="T25" fmla="*/ 7 h 202"/>
              <a:gd name="T26" fmla="*/ 313 w 1134"/>
              <a:gd name="T27" fmla="*/ 199 h 202"/>
              <a:gd name="T28" fmla="*/ 344 w 1134"/>
              <a:gd name="T29" fmla="*/ 96 h 202"/>
              <a:gd name="T30" fmla="*/ 374 w 1134"/>
              <a:gd name="T31" fmla="*/ 199 h 202"/>
              <a:gd name="T32" fmla="*/ 405 w 1134"/>
              <a:gd name="T33" fmla="*/ 135 h 202"/>
              <a:gd name="T34" fmla="*/ 216 w 1134"/>
              <a:gd name="T35" fmla="*/ 173 h 202"/>
              <a:gd name="T36" fmla="*/ 216 w 1134"/>
              <a:gd name="T37" fmla="*/ 96 h 202"/>
              <a:gd name="T38" fmla="*/ 269 w 1134"/>
              <a:gd name="T39" fmla="*/ 93 h 202"/>
              <a:gd name="T40" fmla="*/ 148 w 1134"/>
              <a:gd name="T41" fmla="*/ 134 h 202"/>
              <a:gd name="T42" fmla="*/ 271 w 1134"/>
              <a:gd name="T43" fmla="*/ 177 h 202"/>
              <a:gd name="T44" fmla="*/ 216 w 1134"/>
              <a:gd name="T45" fmla="*/ 173 h 202"/>
              <a:gd name="T46" fmla="*/ 67 w 1134"/>
              <a:gd name="T47" fmla="*/ 83 h 202"/>
              <a:gd name="T48" fmla="*/ 67 w 1134"/>
              <a:gd name="T49" fmla="*/ 38 h 202"/>
              <a:gd name="T50" fmla="*/ 129 w 1134"/>
              <a:gd name="T51" fmla="*/ 38 h 202"/>
              <a:gd name="T52" fmla="*/ 3 w 1134"/>
              <a:gd name="T53" fmla="*/ 63 h 202"/>
              <a:gd name="T54" fmla="*/ 71 w 1134"/>
              <a:gd name="T55" fmla="*/ 119 h 202"/>
              <a:gd name="T56" fmla="*/ 69 w 1134"/>
              <a:gd name="T57" fmla="*/ 171 h 202"/>
              <a:gd name="T58" fmla="*/ 0 w 1134"/>
              <a:gd name="T59" fmla="*/ 160 h 202"/>
              <a:gd name="T60" fmla="*/ 135 w 1134"/>
              <a:gd name="T61" fmla="*/ 145 h 202"/>
              <a:gd name="T62" fmla="*/ 1092 w 1134"/>
              <a:gd name="T63" fmla="*/ 121 h 202"/>
              <a:gd name="T64" fmla="*/ 1084 w 1134"/>
              <a:gd name="T65" fmla="*/ 93 h 202"/>
              <a:gd name="T66" fmla="*/ 1131 w 1134"/>
              <a:gd name="T67" fmla="*/ 90 h 202"/>
              <a:gd name="T68" fmla="*/ 1035 w 1134"/>
              <a:gd name="T69" fmla="*/ 106 h 202"/>
              <a:gd name="T70" fmla="*/ 1105 w 1134"/>
              <a:gd name="T71" fmla="*/ 162 h 202"/>
              <a:gd name="T72" fmla="*/ 1050 w 1134"/>
              <a:gd name="T73" fmla="*/ 157 h 202"/>
              <a:gd name="T74" fmla="*/ 1087 w 1134"/>
              <a:gd name="T75" fmla="*/ 202 h 202"/>
              <a:gd name="T76" fmla="*/ 1092 w 1134"/>
              <a:gd name="T77" fmla="*/ 121 h 202"/>
              <a:gd name="T78" fmla="*/ 568 w 1134"/>
              <a:gd name="T79" fmla="*/ 202 h 202"/>
              <a:gd name="T80" fmla="*/ 536 w 1134"/>
              <a:gd name="T81" fmla="*/ 135 h 202"/>
              <a:gd name="T82" fmla="*/ 568 w 1134"/>
              <a:gd name="T83" fmla="*/ 67 h 202"/>
              <a:gd name="T84" fmla="*/ 580 w 1134"/>
              <a:gd name="T85" fmla="*/ 67 h 202"/>
              <a:gd name="T86" fmla="*/ 612 w 1134"/>
              <a:gd name="T87" fmla="*/ 135 h 202"/>
              <a:gd name="T88" fmla="*/ 580 w 1134"/>
              <a:gd name="T89" fmla="*/ 202 h 202"/>
              <a:gd name="T90" fmla="*/ 580 w 1134"/>
              <a:gd name="T91" fmla="*/ 67 h 202"/>
              <a:gd name="T92" fmla="*/ 795 w 1134"/>
              <a:gd name="T93" fmla="*/ 199 h 202"/>
              <a:gd name="T94" fmla="*/ 761 w 1134"/>
              <a:gd name="T95" fmla="*/ 187 h 202"/>
              <a:gd name="T96" fmla="*/ 657 w 1134"/>
              <a:gd name="T97" fmla="*/ 134 h 202"/>
              <a:gd name="T98" fmla="*/ 757 w 1134"/>
              <a:gd name="T99" fmla="*/ 79 h 202"/>
              <a:gd name="T100" fmla="*/ 788 w 1134"/>
              <a:gd name="T101" fmla="*/ 0 h 202"/>
              <a:gd name="T102" fmla="*/ 757 w 1134"/>
              <a:gd name="T103" fmla="*/ 107 h 202"/>
              <a:gd name="T104" fmla="*/ 688 w 1134"/>
              <a:gd name="T105" fmla="*/ 134 h 202"/>
              <a:gd name="T106" fmla="*/ 757 w 1134"/>
              <a:gd name="T107" fmla="*/ 160 h 202"/>
              <a:gd name="T108" fmla="*/ 932 w 1134"/>
              <a:gd name="T109" fmla="*/ 134 h 202"/>
              <a:gd name="T110" fmla="*/ 835 w 1134"/>
              <a:gd name="T111" fmla="*/ 143 h 202"/>
              <a:gd name="T112" fmla="*/ 906 w 1134"/>
              <a:gd name="T113" fmla="*/ 159 h 202"/>
              <a:gd name="T114" fmla="*/ 872 w 1134"/>
              <a:gd name="T115" fmla="*/ 202 h 202"/>
              <a:gd name="T116" fmla="*/ 871 w 1134"/>
              <a:gd name="T117" fmla="*/ 67 h 202"/>
              <a:gd name="T118" fmla="*/ 900 w 1134"/>
              <a:gd name="T119" fmla="*/ 120 h 202"/>
              <a:gd name="T120" fmla="*/ 836 w 1134"/>
              <a:gd name="T121" fmla="*/ 12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4" h="202">
                <a:moveTo>
                  <a:pt x="505" y="69"/>
                </a:moveTo>
                <a:cubicBezTo>
                  <a:pt x="502" y="99"/>
                  <a:pt x="502" y="99"/>
                  <a:pt x="502" y="99"/>
                </a:cubicBezTo>
                <a:cubicBezTo>
                  <a:pt x="496" y="97"/>
                  <a:pt x="491" y="96"/>
                  <a:pt x="486" y="96"/>
                </a:cubicBezTo>
                <a:cubicBezTo>
                  <a:pt x="474" y="96"/>
                  <a:pt x="464" y="101"/>
                  <a:pt x="456" y="111"/>
                </a:cubicBezTo>
                <a:cubicBezTo>
                  <a:pt x="456" y="199"/>
                  <a:pt x="456" y="199"/>
                  <a:pt x="456" y="199"/>
                </a:cubicBezTo>
                <a:cubicBezTo>
                  <a:pt x="425" y="199"/>
                  <a:pt x="425" y="199"/>
                  <a:pt x="425" y="199"/>
                </a:cubicBezTo>
                <a:cubicBezTo>
                  <a:pt x="425" y="70"/>
                  <a:pt x="425" y="70"/>
                  <a:pt x="425" y="70"/>
                </a:cubicBezTo>
                <a:cubicBezTo>
                  <a:pt x="446" y="70"/>
                  <a:pt x="446" y="70"/>
                  <a:pt x="446" y="70"/>
                </a:cubicBezTo>
                <a:cubicBezTo>
                  <a:pt x="454" y="84"/>
                  <a:pt x="454" y="84"/>
                  <a:pt x="454" y="84"/>
                </a:cubicBezTo>
                <a:cubicBezTo>
                  <a:pt x="462" y="74"/>
                  <a:pt x="473" y="67"/>
                  <a:pt x="489" y="67"/>
                </a:cubicBezTo>
                <a:cubicBezTo>
                  <a:pt x="494" y="67"/>
                  <a:pt x="500" y="67"/>
                  <a:pt x="505" y="69"/>
                </a:cubicBezTo>
                <a:close/>
                <a:moveTo>
                  <a:pt x="977" y="84"/>
                </a:moveTo>
                <a:cubicBezTo>
                  <a:pt x="970" y="70"/>
                  <a:pt x="970" y="70"/>
                  <a:pt x="970" y="70"/>
                </a:cubicBezTo>
                <a:cubicBezTo>
                  <a:pt x="948" y="70"/>
                  <a:pt x="948" y="70"/>
                  <a:pt x="948" y="70"/>
                </a:cubicBezTo>
                <a:cubicBezTo>
                  <a:pt x="948" y="199"/>
                  <a:pt x="948" y="199"/>
                  <a:pt x="948" y="199"/>
                </a:cubicBezTo>
                <a:cubicBezTo>
                  <a:pt x="979" y="199"/>
                  <a:pt x="979" y="199"/>
                  <a:pt x="979" y="199"/>
                </a:cubicBezTo>
                <a:cubicBezTo>
                  <a:pt x="979" y="111"/>
                  <a:pt x="979" y="111"/>
                  <a:pt x="979" y="111"/>
                </a:cubicBezTo>
                <a:cubicBezTo>
                  <a:pt x="987" y="101"/>
                  <a:pt x="997" y="96"/>
                  <a:pt x="1009" y="96"/>
                </a:cubicBezTo>
                <a:cubicBezTo>
                  <a:pt x="1014" y="96"/>
                  <a:pt x="1019" y="97"/>
                  <a:pt x="1025" y="99"/>
                </a:cubicBezTo>
                <a:cubicBezTo>
                  <a:pt x="1028" y="69"/>
                  <a:pt x="1028" y="69"/>
                  <a:pt x="1028" y="69"/>
                </a:cubicBezTo>
                <a:cubicBezTo>
                  <a:pt x="1023" y="67"/>
                  <a:pt x="1017" y="67"/>
                  <a:pt x="1012" y="67"/>
                </a:cubicBezTo>
                <a:cubicBezTo>
                  <a:pt x="996" y="67"/>
                  <a:pt x="985" y="74"/>
                  <a:pt x="977" y="84"/>
                </a:cubicBezTo>
                <a:close/>
                <a:moveTo>
                  <a:pt x="352" y="67"/>
                </a:moveTo>
                <a:cubicBezTo>
                  <a:pt x="338" y="67"/>
                  <a:pt x="324" y="73"/>
                  <a:pt x="313" y="82"/>
                </a:cubicBezTo>
                <a:cubicBezTo>
                  <a:pt x="313" y="0"/>
                  <a:pt x="313" y="0"/>
                  <a:pt x="313" y="0"/>
                </a:cubicBezTo>
                <a:cubicBezTo>
                  <a:pt x="282" y="7"/>
                  <a:pt x="282" y="7"/>
                  <a:pt x="282" y="7"/>
                </a:cubicBezTo>
                <a:cubicBezTo>
                  <a:pt x="282" y="199"/>
                  <a:pt x="282" y="199"/>
                  <a:pt x="282" y="199"/>
                </a:cubicBezTo>
                <a:cubicBezTo>
                  <a:pt x="313" y="199"/>
                  <a:pt x="313" y="199"/>
                  <a:pt x="313" y="199"/>
                </a:cubicBezTo>
                <a:cubicBezTo>
                  <a:pt x="313" y="113"/>
                  <a:pt x="313" y="113"/>
                  <a:pt x="313" y="113"/>
                </a:cubicBezTo>
                <a:cubicBezTo>
                  <a:pt x="321" y="104"/>
                  <a:pt x="332" y="96"/>
                  <a:pt x="344" y="96"/>
                </a:cubicBezTo>
                <a:cubicBezTo>
                  <a:pt x="363" y="96"/>
                  <a:pt x="374" y="108"/>
                  <a:pt x="374" y="136"/>
                </a:cubicBezTo>
                <a:cubicBezTo>
                  <a:pt x="374" y="161"/>
                  <a:pt x="374" y="199"/>
                  <a:pt x="374" y="199"/>
                </a:cubicBezTo>
                <a:cubicBezTo>
                  <a:pt x="405" y="199"/>
                  <a:pt x="405" y="199"/>
                  <a:pt x="405" y="199"/>
                </a:cubicBezTo>
                <a:cubicBezTo>
                  <a:pt x="405" y="135"/>
                  <a:pt x="405" y="135"/>
                  <a:pt x="405" y="135"/>
                </a:cubicBezTo>
                <a:cubicBezTo>
                  <a:pt x="405" y="96"/>
                  <a:pt x="388" y="67"/>
                  <a:pt x="352" y="67"/>
                </a:cubicBezTo>
                <a:close/>
                <a:moveTo>
                  <a:pt x="216" y="173"/>
                </a:moveTo>
                <a:cubicBezTo>
                  <a:pt x="197" y="173"/>
                  <a:pt x="180" y="157"/>
                  <a:pt x="180" y="134"/>
                </a:cubicBezTo>
                <a:cubicBezTo>
                  <a:pt x="180" y="112"/>
                  <a:pt x="196" y="96"/>
                  <a:pt x="216" y="96"/>
                </a:cubicBezTo>
                <a:cubicBezTo>
                  <a:pt x="227" y="96"/>
                  <a:pt x="238" y="102"/>
                  <a:pt x="246" y="113"/>
                </a:cubicBezTo>
                <a:cubicBezTo>
                  <a:pt x="269" y="93"/>
                  <a:pt x="269" y="93"/>
                  <a:pt x="269" y="93"/>
                </a:cubicBezTo>
                <a:cubicBezTo>
                  <a:pt x="257" y="78"/>
                  <a:pt x="240" y="67"/>
                  <a:pt x="216" y="67"/>
                </a:cubicBezTo>
                <a:cubicBezTo>
                  <a:pt x="177" y="67"/>
                  <a:pt x="148" y="97"/>
                  <a:pt x="148" y="134"/>
                </a:cubicBezTo>
                <a:cubicBezTo>
                  <a:pt x="148" y="174"/>
                  <a:pt x="179" y="202"/>
                  <a:pt x="216" y="202"/>
                </a:cubicBezTo>
                <a:cubicBezTo>
                  <a:pt x="238" y="202"/>
                  <a:pt x="258" y="192"/>
                  <a:pt x="271" y="177"/>
                </a:cubicBezTo>
                <a:cubicBezTo>
                  <a:pt x="248" y="157"/>
                  <a:pt x="248" y="157"/>
                  <a:pt x="248" y="157"/>
                </a:cubicBezTo>
                <a:cubicBezTo>
                  <a:pt x="239" y="168"/>
                  <a:pt x="230" y="173"/>
                  <a:pt x="216" y="173"/>
                </a:cubicBezTo>
                <a:close/>
                <a:moveTo>
                  <a:pt x="84" y="88"/>
                </a:moveTo>
                <a:cubicBezTo>
                  <a:pt x="81" y="87"/>
                  <a:pt x="73" y="85"/>
                  <a:pt x="67" y="83"/>
                </a:cubicBezTo>
                <a:cubicBezTo>
                  <a:pt x="49" y="79"/>
                  <a:pt x="37" y="73"/>
                  <a:pt x="37" y="61"/>
                </a:cubicBezTo>
                <a:cubicBezTo>
                  <a:pt x="37" y="49"/>
                  <a:pt x="49" y="38"/>
                  <a:pt x="67" y="38"/>
                </a:cubicBezTo>
                <a:cubicBezTo>
                  <a:pt x="83" y="38"/>
                  <a:pt x="95" y="46"/>
                  <a:pt x="106" y="60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17" y="23"/>
                  <a:pt x="100" y="7"/>
                  <a:pt x="67" y="7"/>
                </a:cubicBezTo>
                <a:cubicBezTo>
                  <a:pt x="32" y="7"/>
                  <a:pt x="3" y="31"/>
                  <a:pt x="3" y="63"/>
                </a:cubicBezTo>
                <a:cubicBezTo>
                  <a:pt x="3" y="88"/>
                  <a:pt x="19" y="106"/>
                  <a:pt x="53" y="114"/>
                </a:cubicBezTo>
                <a:cubicBezTo>
                  <a:pt x="58" y="115"/>
                  <a:pt x="65" y="117"/>
                  <a:pt x="71" y="119"/>
                </a:cubicBezTo>
                <a:cubicBezTo>
                  <a:pt x="91" y="124"/>
                  <a:pt x="100" y="134"/>
                  <a:pt x="100" y="145"/>
                </a:cubicBezTo>
                <a:cubicBezTo>
                  <a:pt x="100" y="160"/>
                  <a:pt x="85" y="171"/>
                  <a:pt x="69" y="171"/>
                </a:cubicBezTo>
                <a:cubicBezTo>
                  <a:pt x="55" y="171"/>
                  <a:pt x="38" y="166"/>
                  <a:pt x="27" y="143"/>
                </a:cubicBezTo>
                <a:cubicBezTo>
                  <a:pt x="0" y="160"/>
                  <a:pt x="0" y="160"/>
                  <a:pt x="0" y="160"/>
                </a:cubicBezTo>
                <a:cubicBezTo>
                  <a:pt x="9" y="181"/>
                  <a:pt x="34" y="202"/>
                  <a:pt x="68" y="202"/>
                </a:cubicBezTo>
                <a:cubicBezTo>
                  <a:pt x="107" y="202"/>
                  <a:pt x="135" y="176"/>
                  <a:pt x="135" y="145"/>
                </a:cubicBezTo>
                <a:cubicBezTo>
                  <a:pt x="135" y="116"/>
                  <a:pt x="117" y="96"/>
                  <a:pt x="84" y="88"/>
                </a:cubicBezTo>
                <a:close/>
                <a:moveTo>
                  <a:pt x="1092" y="121"/>
                </a:moveTo>
                <a:cubicBezTo>
                  <a:pt x="1075" y="117"/>
                  <a:pt x="1064" y="113"/>
                  <a:pt x="1064" y="105"/>
                </a:cubicBezTo>
                <a:cubicBezTo>
                  <a:pt x="1064" y="97"/>
                  <a:pt x="1072" y="93"/>
                  <a:pt x="1084" y="93"/>
                </a:cubicBezTo>
                <a:cubicBezTo>
                  <a:pt x="1094" y="93"/>
                  <a:pt x="1106" y="99"/>
                  <a:pt x="1111" y="108"/>
                </a:cubicBezTo>
                <a:cubicBezTo>
                  <a:pt x="1131" y="90"/>
                  <a:pt x="1131" y="90"/>
                  <a:pt x="1131" y="90"/>
                </a:cubicBezTo>
                <a:cubicBezTo>
                  <a:pt x="1123" y="79"/>
                  <a:pt x="1107" y="67"/>
                  <a:pt x="1084" y="67"/>
                </a:cubicBezTo>
                <a:cubicBezTo>
                  <a:pt x="1060" y="67"/>
                  <a:pt x="1035" y="82"/>
                  <a:pt x="1035" y="106"/>
                </a:cubicBezTo>
                <a:cubicBezTo>
                  <a:pt x="1035" y="128"/>
                  <a:pt x="1053" y="139"/>
                  <a:pt x="1084" y="147"/>
                </a:cubicBezTo>
                <a:cubicBezTo>
                  <a:pt x="1096" y="150"/>
                  <a:pt x="1105" y="154"/>
                  <a:pt x="1105" y="162"/>
                </a:cubicBezTo>
                <a:cubicBezTo>
                  <a:pt x="1105" y="170"/>
                  <a:pt x="1098" y="176"/>
                  <a:pt x="1086" y="176"/>
                </a:cubicBezTo>
                <a:cubicBezTo>
                  <a:pt x="1071" y="176"/>
                  <a:pt x="1059" y="170"/>
                  <a:pt x="1050" y="157"/>
                </a:cubicBezTo>
                <a:cubicBezTo>
                  <a:pt x="1030" y="175"/>
                  <a:pt x="1030" y="175"/>
                  <a:pt x="1030" y="175"/>
                </a:cubicBezTo>
                <a:cubicBezTo>
                  <a:pt x="1041" y="192"/>
                  <a:pt x="1063" y="202"/>
                  <a:pt x="1087" y="202"/>
                </a:cubicBezTo>
                <a:cubicBezTo>
                  <a:pt x="1114" y="202"/>
                  <a:pt x="1134" y="184"/>
                  <a:pt x="1134" y="161"/>
                </a:cubicBezTo>
                <a:cubicBezTo>
                  <a:pt x="1134" y="138"/>
                  <a:pt x="1114" y="126"/>
                  <a:pt x="1092" y="121"/>
                </a:cubicBezTo>
                <a:close/>
                <a:moveTo>
                  <a:pt x="504" y="135"/>
                </a:moveTo>
                <a:cubicBezTo>
                  <a:pt x="504" y="170"/>
                  <a:pt x="531" y="199"/>
                  <a:pt x="568" y="202"/>
                </a:cubicBezTo>
                <a:cubicBezTo>
                  <a:pt x="568" y="173"/>
                  <a:pt x="568" y="173"/>
                  <a:pt x="568" y="173"/>
                </a:cubicBezTo>
                <a:cubicBezTo>
                  <a:pt x="549" y="170"/>
                  <a:pt x="536" y="154"/>
                  <a:pt x="536" y="135"/>
                </a:cubicBezTo>
                <a:cubicBezTo>
                  <a:pt x="536" y="114"/>
                  <a:pt x="549" y="99"/>
                  <a:pt x="568" y="96"/>
                </a:cubicBezTo>
                <a:cubicBezTo>
                  <a:pt x="568" y="67"/>
                  <a:pt x="568" y="67"/>
                  <a:pt x="568" y="67"/>
                </a:cubicBezTo>
                <a:cubicBezTo>
                  <a:pt x="531" y="70"/>
                  <a:pt x="504" y="99"/>
                  <a:pt x="504" y="135"/>
                </a:cubicBezTo>
                <a:close/>
                <a:moveTo>
                  <a:pt x="580" y="67"/>
                </a:moveTo>
                <a:cubicBezTo>
                  <a:pt x="580" y="96"/>
                  <a:pt x="580" y="96"/>
                  <a:pt x="580" y="96"/>
                </a:cubicBezTo>
                <a:cubicBezTo>
                  <a:pt x="599" y="99"/>
                  <a:pt x="612" y="114"/>
                  <a:pt x="612" y="135"/>
                </a:cubicBezTo>
                <a:cubicBezTo>
                  <a:pt x="612" y="154"/>
                  <a:pt x="599" y="170"/>
                  <a:pt x="580" y="173"/>
                </a:cubicBezTo>
                <a:cubicBezTo>
                  <a:pt x="580" y="202"/>
                  <a:pt x="580" y="202"/>
                  <a:pt x="580" y="202"/>
                </a:cubicBezTo>
                <a:cubicBezTo>
                  <a:pt x="617" y="199"/>
                  <a:pt x="644" y="170"/>
                  <a:pt x="644" y="135"/>
                </a:cubicBezTo>
                <a:cubicBezTo>
                  <a:pt x="644" y="99"/>
                  <a:pt x="617" y="70"/>
                  <a:pt x="580" y="67"/>
                </a:cubicBezTo>
                <a:close/>
                <a:moveTo>
                  <a:pt x="788" y="166"/>
                </a:moveTo>
                <a:cubicBezTo>
                  <a:pt x="795" y="199"/>
                  <a:pt x="795" y="199"/>
                  <a:pt x="795" y="199"/>
                </a:cubicBezTo>
                <a:cubicBezTo>
                  <a:pt x="767" y="199"/>
                  <a:pt x="767" y="199"/>
                  <a:pt x="767" y="199"/>
                </a:cubicBezTo>
                <a:cubicBezTo>
                  <a:pt x="761" y="187"/>
                  <a:pt x="761" y="187"/>
                  <a:pt x="761" y="187"/>
                </a:cubicBezTo>
                <a:cubicBezTo>
                  <a:pt x="751" y="195"/>
                  <a:pt x="737" y="202"/>
                  <a:pt x="721" y="202"/>
                </a:cubicBezTo>
                <a:cubicBezTo>
                  <a:pt x="684" y="202"/>
                  <a:pt x="657" y="172"/>
                  <a:pt x="657" y="134"/>
                </a:cubicBezTo>
                <a:cubicBezTo>
                  <a:pt x="657" y="95"/>
                  <a:pt x="687" y="67"/>
                  <a:pt x="723" y="67"/>
                </a:cubicBezTo>
                <a:cubicBezTo>
                  <a:pt x="736" y="67"/>
                  <a:pt x="748" y="71"/>
                  <a:pt x="757" y="79"/>
                </a:cubicBezTo>
                <a:cubicBezTo>
                  <a:pt x="757" y="7"/>
                  <a:pt x="757" y="7"/>
                  <a:pt x="757" y="7"/>
                </a:cubicBezTo>
                <a:cubicBezTo>
                  <a:pt x="788" y="0"/>
                  <a:pt x="788" y="0"/>
                  <a:pt x="788" y="0"/>
                </a:cubicBezTo>
                <a:lnTo>
                  <a:pt x="788" y="166"/>
                </a:lnTo>
                <a:close/>
                <a:moveTo>
                  <a:pt x="757" y="107"/>
                </a:moveTo>
                <a:cubicBezTo>
                  <a:pt x="749" y="100"/>
                  <a:pt x="739" y="95"/>
                  <a:pt x="726" y="95"/>
                </a:cubicBezTo>
                <a:cubicBezTo>
                  <a:pt x="705" y="95"/>
                  <a:pt x="688" y="112"/>
                  <a:pt x="688" y="134"/>
                </a:cubicBezTo>
                <a:cubicBezTo>
                  <a:pt x="688" y="159"/>
                  <a:pt x="706" y="174"/>
                  <a:pt x="725" y="174"/>
                </a:cubicBezTo>
                <a:cubicBezTo>
                  <a:pt x="738" y="174"/>
                  <a:pt x="749" y="169"/>
                  <a:pt x="757" y="160"/>
                </a:cubicBezTo>
                <a:lnTo>
                  <a:pt x="757" y="107"/>
                </a:lnTo>
                <a:close/>
                <a:moveTo>
                  <a:pt x="932" y="134"/>
                </a:moveTo>
                <a:cubicBezTo>
                  <a:pt x="932" y="138"/>
                  <a:pt x="932" y="143"/>
                  <a:pt x="932" y="143"/>
                </a:cubicBezTo>
                <a:cubicBezTo>
                  <a:pt x="835" y="143"/>
                  <a:pt x="835" y="143"/>
                  <a:pt x="835" y="143"/>
                </a:cubicBezTo>
                <a:cubicBezTo>
                  <a:pt x="838" y="162"/>
                  <a:pt x="853" y="175"/>
                  <a:pt x="872" y="175"/>
                </a:cubicBezTo>
                <a:cubicBezTo>
                  <a:pt x="886" y="175"/>
                  <a:pt x="897" y="169"/>
                  <a:pt x="906" y="159"/>
                </a:cubicBezTo>
                <a:cubicBezTo>
                  <a:pt x="927" y="177"/>
                  <a:pt x="927" y="177"/>
                  <a:pt x="927" y="177"/>
                </a:cubicBezTo>
                <a:cubicBezTo>
                  <a:pt x="914" y="192"/>
                  <a:pt x="895" y="202"/>
                  <a:pt x="872" y="202"/>
                </a:cubicBezTo>
                <a:cubicBezTo>
                  <a:pt x="835" y="202"/>
                  <a:pt x="805" y="174"/>
                  <a:pt x="805" y="134"/>
                </a:cubicBezTo>
                <a:cubicBezTo>
                  <a:pt x="805" y="96"/>
                  <a:pt x="833" y="67"/>
                  <a:pt x="871" y="67"/>
                </a:cubicBezTo>
                <a:cubicBezTo>
                  <a:pt x="907" y="67"/>
                  <a:pt x="932" y="97"/>
                  <a:pt x="932" y="134"/>
                </a:cubicBezTo>
                <a:close/>
                <a:moveTo>
                  <a:pt x="900" y="120"/>
                </a:moveTo>
                <a:cubicBezTo>
                  <a:pt x="898" y="107"/>
                  <a:pt x="887" y="94"/>
                  <a:pt x="869" y="94"/>
                </a:cubicBezTo>
                <a:cubicBezTo>
                  <a:pt x="853" y="94"/>
                  <a:pt x="840" y="106"/>
                  <a:pt x="836" y="120"/>
                </a:cubicBezTo>
                <a:lnTo>
                  <a:pt x="900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564400" y="1450800"/>
            <a:ext cx="3160800" cy="986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564400" y="2803525"/>
            <a:ext cx="3160800" cy="2607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algn="ctr">
              <a:defRPr sz="1400" b="1">
                <a:solidFill>
                  <a:schemeClr val="bg1"/>
                </a:solidFill>
              </a:defRPr>
            </a:lvl2pPr>
            <a:lvl3pPr algn="ctr">
              <a:defRPr sz="1400" b="1">
                <a:solidFill>
                  <a:schemeClr val="bg1"/>
                </a:solidFill>
              </a:defRPr>
            </a:lvl3pPr>
            <a:lvl4pPr algn="ctr">
              <a:defRPr sz="1400" b="1">
                <a:solidFill>
                  <a:schemeClr val="bg1"/>
                </a:solidFill>
              </a:defRPr>
            </a:lvl4pPr>
            <a:lvl5pPr algn="ctr"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More message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257183" y="1229182"/>
            <a:ext cx="1773670" cy="0"/>
          </a:xfrm>
          <a:prstGeom prst="line">
            <a:avLst/>
          </a:prstGeom>
          <a:ln w="28575">
            <a:solidFill>
              <a:srgbClr val="0074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257183" y="5628821"/>
            <a:ext cx="1774800" cy="0"/>
          </a:xfrm>
          <a:prstGeom prst="line">
            <a:avLst/>
          </a:prstGeom>
          <a:ln w="28575">
            <a:solidFill>
              <a:srgbClr val="0074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 userDrawn="1">
            <p:ph sz="quarter" idx="18"/>
          </p:nvPr>
        </p:nvSpPr>
        <p:spPr>
          <a:xfrm>
            <a:off x="467998" y="1773238"/>
            <a:ext cx="7416000" cy="38972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8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68000" y="6232524"/>
            <a:ext cx="7423463" cy="154800"/>
          </a:xfrm>
          <a:prstGeom prst="rect">
            <a:avLst/>
          </a:prstGeom>
          <a:noFill/>
        </p:spPr>
        <p:txBody>
          <a:bodyPr lIns="0" rIns="0" b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+mn-lt"/>
              </a:defRPr>
            </a:lvl1pPr>
            <a:lvl2pPr marL="374140" indent="0">
              <a:buNone/>
              <a:defRPr/>
            </a:lvl2pPr>
            <a:lvl3pPr marL="1004356" indent="0">
              <a:buNone/>
              <a:defRPr/>
            </a:lvl3pPr>
            <a:lvl4pPr marL="1504871" indent="0">
              <a:buNone/>
              <a:defRPr/>
            </a:lvl4pPr>
            <a:lvl5pPr marL="2007050" indent="0">
              <a:buNone/>
              <a:defRPr/>
            </a:lvl5pPr>
          </a:lstStyle>
          <a:p>
            <a:r>
              <a:rPr lang="en-GB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1637840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box L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096800" cy="6858000"/>
          </a:xfrm>
          <a:prstGeom prst="rect">
            <a:avLst/>
          </a:prstGeom>
          <a:solidFill>
            <a:srgbClr val="00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315106" y="6231600"/>
            <a:ext cx="7414931" cy="154800"/>
          </a:xfrm>
          <a:prstGeom prst="rect">
            <a:avLst/>
          </a:prstGeom>
          <a:noFill/>
        </p:spPr>
        <p:txBody>
          <a:bodyPr lIns="0" rIns="0" b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374140" indent="0">
              <a:buNone/>
              <a:defRPr/>
            </a:lvl2pPr>
            <a:lvl3pPr marL="1004356" indent="0">
              <a:buNone/>
              <a:defRPr/>
            </a:lvl3pPr>
            <a:lvl4pPr marL="1504871" indent="0">
              <a:buNone/>
              <a:defRPr/>
            </a:lvl4pPr>
            <a:lvl5pPr marL="2007050" indent="0">
              <a:buNone/>
              <a:defRPr/>
            </a:lvl5pPr>
          </a:lstStyle>
          <a:p>
            <a:r>
              <a:rPr lang="en-GB" dirty="0"/>
              <a:t>Source:</a:t>
            </a:r>
          </a:p>
        </p:txBody>
      </p:sp>
      <p:sp>
        <p:nvSpPr>
          <p:cNvPr id="13" name="Title 7"/>
          <p:cNvSpPr>
            <a:spLocks noGrp="1"/>
          </p:cNvSpPr>
          <p:nvPr>
            <p:ph type="title" hasCustomPrompt="1"/>
          </p:nvPr>
        </p:nvSpPr>
        <p:spPr>
          <a:xfrm>
            <a:off x="4315107" y="363600"/>
            <a:ext cx="7415559" cy="468000"/>
          </a:xfrm>
        </p:spPr>
        <p:txBody>
          <a:bodyPr/>
          <a:lstStyle>
            <a:lvl1pPr>
              <a:defRPr sz="3200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000" y="1450800"/>
            <a:ext cx="3160800" cy="986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68000" y="2803525"/>
            <a:ext cx="3160800" cy="2607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algn="ctr">
              <a:defRPr sz="1400" b="1">
                <a:solidFill>
                  <a:schemeClr val="bg1"/>
                </a:solidFill>
              </a:defRPr>
            </a:lvl2pPr>
            <a:lvl3pPr algn="ctr">
              <a:defRPr sz="1400" b="1">
                <a:solidFill>
                  <a:schemeClr val="bg1"/>
                </a:solidFill>
              </a:defRPr>
            </a:lvl3pPr>
            <a:lvl4pPr algn="ctr">
              <a:defRPr sz="1400" b="1">
                <a:solidFill>
                  <a:schemeClr val="bg1"/>
                </a:solidFill>
              </a:defRPr>
            </a:lvl4pPr>
            <a:lvl5pPr algn="ctr"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More message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60783" y="1229182"/>
            <a:ext cx="1773670" cy="0"/>
          </a:xfrm>
          <a:prstGeom prst="line">
            <a:avLst/>
          </a:prstGeom>
          <a:ln w="28575">
            <a:solidFill>
              <a:srgbClr val="0074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60783" y="5628821"/>
            <a:ext cx="1774800" cy="0"/>
          </a:xfrm>
          <a:prstGeom prst="line">
            <a:avLst/>
          </a:prstGeom>
          <a:ln w="28575">
            <a:solidFill>
              <a:srgbClr val="0074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 userDrawn="1">
            <p:ph sz="quarter" idx="18"/>
          </p:nvPr>
        </p:nvSpPr>
        <p:spPr>
          <a:xfrm>
            <a:off x="4313238" y="1774800"/>
            <a:ext cx="7411962" cy="38972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353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  <a:noFill/>
        </p:spPr>
        <p:txBody>
          <a:bodyPr lIns="0" rIns="0" b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+mn-lt"/>
              </a:defRPr>
            </a:lvl1pPr>
            <a:lvl2pPr marL="374140" indent="0">
              <a:buNone/>
              <a:defRPr/>
            </a:lvl2pPr>
            <a:lvl3pPr marL="1004356" indent="0">
              <a:buNone/>
              <a:defRPr/>
            </a:lvl3pPr>
            <a:lvl4pPr marL="1504871" indent="0">
              <a:buNone/>
              <a:defRPr/>
            </a:lvl4pPr>
            <a:lvl5pPr marL="2007050" indent="0">
              <a:buNone/>
              <a:defRPr/>
            </a:lvl5pPr>
          </a:lstStyle>
          <a:p>
            <a:r>
              <a:rPr lang="en-GB" dirty="0"/>
              <a:t>Source: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4200921" y="3840886"/>
            <a:ext cx="0" cy="138600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itle 7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>
            <a:lvl1pPr algn="ctr">
              <a:defRPr sz="3200">
                <a:solidFill>
                  <a:schemeClr val="accent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0" y="992500"/>
            <a:ext cx="11257200" cy="468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noAutofit/>
          </a:bodyPr>
          <a:lstStyle>
            <a:lvl1pPr marL="0" indent="0" algn="ctr">
              <a:buNone/>
              <a:defRPr lang="en-GB" sz="2300" dirty="0">
                <a:solidFill>
                  <a:schemeClr val="accent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80731" y="912050"/>
            <a:ext cx="2831738" cy="0"/>
          </a:xfrm>
          <a:prstGeom prst="line">
            <a:avLst/>
          </a:prstGeom>
          <a:noFill/>
          <a:ln w="28575">
            <a:solidFill>
              <a:srgbClr val="002A5E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Picture Placeholder 27"/>
          <p:cNvSpPr>
            <a:spLocks noGrp="1"/>
          </p:cNvSpPr>
          <p:nvPr>
            <p:ph type="pic" sz="quarter" idx="25" hasCustomPrompt="1"/>
          </p:nvPr>
        </p:nvSpPr>
        <p:spPr>
          <a:xfrm>
            <a:off x="1404254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sp>
        <p:nvSpPr>
          <p:cNvPr id="16" name="Picture Placeholder 27"/>
          <p:cNvSpPr>
            <a:spLocks noGrp="1"/>
          </p:cNvSpPr>
          <p:nvPr>
            <p:ph type="pic" sz="quarter" idx="27" hasCustomPrompt="1"/>
          </p:nvPr>
        </p:nvSpPr>
        <p:spPr>
          <a:xfrm>
            <a:off x="5197587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994254" y="3840886"/>
            <a:ext cx="0" cy="138600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Picture Placeholder 27"/>
          <p:cNvSpPr>
            <a:spLocks noGrp="1"/>
          </p:cNvSpPr>
          <p:nvPr>
            <p:ph type="pic" sz="quarter" idx="29" hasCustomPrompt="1"/>
          </p:nvPr>
        </p:nvSpPr>
        <p:spPr>
          <a:xfrm>
            <a:off x="8990919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68313" y="5553214"/>
            <a:ext cx="11258549" cy="566737"/>
          </a:xfrm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687387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4480720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8274052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415370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con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  <a:noFill/>
        </p:spPr>
        <p:txBody>
          <a:bodyPr lIns="0" rIns="0" b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dk1"/>
                </a:solidFill>
                <a:latin typeface="+mn-lt"/>
              </a:defRPr>
            </a:lvl1pPr>
            <a:lvl2pPr marL="374140" indent="0">
              <a:buNone/>
              <a:defRPr/>
            </a:lvl2pPr>
            <a:lvl3pPr marL="1004356" indent="0">
              <a:buNone/>
              <a:defRPr/>
            </a:lvl3pPr>
            <a:lvl4pPr marL="1504871" indent="0">
              <a:buNone/>
              <a:defRPr/>
            </a:lvl4pPr>
            <a:lvl5pPr marL="2007050" indent="0">
              <a:buNone/>
              <a:defRPr/>
            </a:lvl5pPr>
          </a:lstStyle>
          <a:p>
            <a:r>
              <a:rPr lang="en-GB" dirty="0"/>
              <a:t>Source: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4200921" y="3840886"/>
            <a:ext cx="0" cy="138600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Picture Placeholder 27"/>
          <p:cNvSpPr>
            <a:spLocks noGrp="1"/>
          </p:cNvSpPr>
          <p:nvPr>
            <p:ph type="pic" sz="quarter" idx="25" hasCustomPrompt="1"/>
          </p:nvPr>
        </p:nvSpPr>
        <p:spPr>
          <a:xfrm>
            <a:off x="1404254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sp>
        <p:nvSpPr>
          <p:cNvPr id="16" name="Picture Placeholder 27"/>
          <p:cNvSpPr>
            <a:spLocks noGrp="1"/>
          </p:cNvSpPr>
          <p:nvPr>
            <p:ph type="pic" sz="quarter" idx="27" hasCustomPrompt="1"/>
          </p:nvPr>
        </p:nvSpPr>
        <p:spPr>
          <a:xfrm>
            <a:off x="5197587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994254" y="3840886"/>
            <a:ext cx="0" cy="1386000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Picture Placeholder 27"/>
          <p:cNvSpPr>
            <a:spLocks noGrp="1"/>
          </p:cNvSpPr>
          <p:nvPr>
            <p:ph type="pic" sz="quarter" idx="29" hasCustomPrompt="1"/>
          </p:nvPr>
        </p:nvSpPr>
        <p:spPr>
          <a:xfrm>
            <a:off x="8990919" y="1773885"/>
            <a:ext cx="1800000" cy="1800000"/>
          </a:xfrm>
          <a:prstGeom prst="ellipse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Info</a:t>
            </a:r>
            <a:br>
              <a:rPr lang="en-GB" dirty="0"/>
            </a:br>
            <a:r>
              <a:rPr lang="en-GB" dirty="0"/>
              <a:t>Graphic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68313" y="5553214"/>
            <a:ext cx="11258549" cy="566737"/>
          </a:xfrm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1" hasCustomPrompt="1"/>
          </p:nvPr>
        </p:nvSpPr>
        <p:spPr>
          <a:xfrm>
            <a:off x="687387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4480720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8274052" y="3840886"/>
            <a:ext cx="3232800" cy="1386000"/>
          </a:xfrm>
        </p:spPr>
        <p:txBody>
          <a:bodyPr/>
          <a:lstStyle>
            <a:lvl1pPr marL="0" marR="0" indent="0" algn="ctr" defTabSz="1002693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  <a:tabLst/>
              <a:defRPr lang="en-US" sz="20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14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</a:lstStyle>
          <a:p>
            <a:r>
              <a:rPr lang="en-US" dirty="0"/>
              <a:t>Text</a:t>
            </a:r>
          </a:p>
          <a:p>
            <a:pPr marL="3175" lvl="1" indent="0" algn="l" defTabSz="1002693" rtl="0" eaLnBrk="1" fontAlgn="base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None/>
            </a:pPr>
            <a:r>
              <a:rPr lang="en-US" dirty="0"/>
              <a:t>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68001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1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3407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Name Surname, Job title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Month </a:t>
            </a:r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3984387" y="836613"/>
            <a:ext cx="4226400" cy="4176000"/>
          </a:xfrm>
          <a:custGeom>
            <a:avLst/>
            <a:gdLst/>
            <a:ahLst/>
            <a:cxnLst/>
            <a:rect l="l" t="t" r="r" b="b"/>
            <a:pathLst>
              <a:path w="3871912" h="3878263">
                <a:moveTo>
                  <a:pt x="2033587" y="0"/>
                </a:moveTo>
                <a:lnTo>
                  <a:pt x="2128837" y="7938"/>
                </a:lnTo>
                <a:lnTo>
                  <a:pt x="2222500" y="20638"/>
                </a:lnTo>
                <a:lnTo>
                  <a:pt x="2316162" y="36513"/>
                </a:lnTo>
                <a:lnTo>
                  <a:pt x="2406650" y="57150"/>
                </a:lnTo>
                <a:lnTo>
                  <a:pt x="2497137" y="80963"/>
                </a:lnTo>
                <a:lnTo>
                  <a:pt x="2584450" y="109538"/>
                </a:lnTo>
                <a:lnTo>
                  <a:pt x="2668587" y="144463"/>
                </a:lnTo>
                <a:lnTo>
                  <a:pt x="2752725" y="180975"/>
                </a:lnTo>
                <a:lnTo>
                  <a:pt x="2833687" y="220663"/>
                </a:lnTo>
                <a:lnTo>
                  <a:pt x="2913062" y="263525"/>
                </a:lnTo>
                <a:lnTo>
                  <a:pt x="2990850" y="312738"/>
                </a:lnTo>
                <a:lnTo>
                  <a:pt x="3065462" y="363538"/>
                </a:lnTo>
                <a:lnTo>
                  <a:pt x="3136900" y="419100"/>
                </a:lnTo>
                <a:lnTo>
                  <a:pt x="3205162" y="474663"/>
                </a:lnTo>
                <a:lnTo>
                  <a:pt x="3273425" y="536575"/>
                </a:lnTo>
                <a:lnTo>
                  <a:pt x="3335337" y="601663"/>
                </a:lnTo>
                <a:lnTo>
                  <a:pt x="3397250" y="666750"/>
                </a:lnTo>
                <a:lnTo>
                  <a:pt x="3455987" y="738188"/>
                </a:lnTo>
                <a:lnTo>
                  <a:pt x="3508375" y="808038"/>
                </a:lnTo>
                <a:lnTo>
                  <a:pt x="3560762" y="884238"/>
                </a:lnTo>
                <a:lnTo>
                  <a:pt x="3608387" y="960438"/>
                </a:lnTo>
                <a:lnTo>
                  <a:pt x="3652837" y="1039813"/>
                </a:lnTo>
                <a:lnTo>
                  <a:pt x="3690937" y="1120775"/>
                </a:lnTo>
                <a:lnTo>
                  <a:pt x="3727450" y="1206500"/>
                </a:lnTo>
                <a:lnTo>
                  <a:pt x="3762375" y="1292225"/>
                </a:lnTo>
                <a:lnTo>
                  <a:pt x="3790950" y="1379538"/>
                </a:lnTo>
                <a:lnTo>
                  <a:pt x="3814762" y="1468438"/>
                </a:lnTo>
                <a:lnTo>
                  <a:pt x="3835400" y="1560513"/>
                </a:lnTo>
                <a:lnTo>
                  <a:pt x="3851275" y="1654175"/>
                </a:lnTo>
                <a:lnTo>
                  <a:pt x="3862387" y="1747838"/>
                </a:lnTo>
                <a:lnTo>
                  <a:pt x="3870325" y="1843088"/>
                </a:lnTo>
                <a:lnTo>
                  <a:pt x="3871912" y="1939925"/>
                </a:lnTo>
                <a:lnTo>
                  <a:pt x="3870325" y="2035176"/>
                </a:lnTo>
                <a:lnTo>
                  <a:pt x="3862387" y="2130425"/>
                </a:lnTo>
                <a:lnTo>
                  <a:pt x="3851275" y="2227263"/>
                </a:lnTo>
                <a:lnTo>
                  <a:pt x="3835400" y="2319338"/>
                </a:lnTo>
                <a:lnTo>
                  <a:pt x="3814762" y="2409825"/>
                </a:lnTo>
                <a:lnTo>
                  <a:pt x="3790950" y="2500313"/>
                </a:lnTo>
                <a:lnTo>
                  <a:pt x="3762375" y="2587626"/>
                </a:lnTo>
                <a:lnTo>
                  <a:pt x="3727450" y="2673351"/>
                </a:lnTo>
                <a:lnTo>
                  <a:pt x="3690937" y="2757488"/>
                </a:lnTo>
                <a:lnTo>
                  <a:pt x="3652837" y="2838451"/>
                </a:lnTo>
                <a:lnTo>
                  <a:pt x="3608387" y="2919413"/>
                </a:lnTo>
                <a:lnTo>
                  <a:pt x="3560762" y="2997201"/>
                </a:lnTo>
                <a:lnTo>
                  <a:pt x="3508375" y="3070226"/>
                </a:lnTo>
                <a:lnTo>
                  <a:pt x="3455987" y="3143251"/>
                </a:lnTo>
                <a:lnTo>
                  <a:pt x="3397250" y="3211513"/>
                </a:lnTo>
                <a:lnTo>
                  <a:pt x="3335337" y="3278188"/>
                </a:lnTo>
                <a:lnTo>
                  <a:pt x="3273425" y="3341688"/>
                </a:lnTo>
                <a:lnTo>
                  <a:pt x="3205162" y="3403601"/>
                </a:lnTo>
                <a:lnTo>
                  <a:pt x="3136900" y="3462338"/>
                </a:lnTo>
                <a:lnTo>
                  <a:pt x="3065462" y="3514726"/>
                </a:lnTo>
                <a:lnTo>
                  <a:pt x="2990850" y="3567113"/>
                </a:lnTo>
                <a:lnTo>
                  <a:pt x="2913062" y="3614738"/>
                </a:lnTo>
                <a:lnTo>
                  <a:pt x="2833687" y="3659188"/>
                </a:lnTo>
                <a:lnTo>
                  <a:pt x="2752725" y="3698876"/>
                </a:lnTo>
                <a:lnTo>
                  <a:pt x="2668587" y="3735388"/>
                </a:lnTo>
                <a:lnTo>
                  <a:pt x="2584450" y="3768726"/>
                </a:lnTo>
                <a:lnTo>
                  <a:pt x="2497137" y="3797301"/>
                </a:lnTo>
                <a:lnTo>
                  <a:pt x="2406650" y="3822701"/>
                </a:lnTo>
                <a:lnTo>
                  <a:pt x="2316162" y="3843338"/>
                </a:lnTo>
                <a:lnTo>
                  <a:pt x="2222500" y="3859213"/>
                </a:lnTo>
                <a:lnTo>
                  <a:pt x="2128837" y="3871913"/>
                </a:lnTo>
                <a:lnTo>
                  <a:pt x="2033587" y="3878263"/>
                </a:lnTo>
                <a:lnTo>
                  <a:pt x="2033587" y="2849563"/>
                </a:lnTo>
                <a:lnTo>
                  <a:pt x="2076450" y="2844801"/>
                </a:lnTo>
                <a:lnTo>
                  <a:pt x="2116137" y="2835276"/>
                </a:lnTo>
                <a:lnTo>
                  <a:pt x="2159000" y="2827338"/>
                </a:lnTo>
                <a:lnTo>
                  <a:pt x="2200275" y="2816226"/>
                </a:lnTo>
                <a:lnTo>
                  <a:pt x="2238375" y="2803526"/>
                </a:lnTo>
                <a:lnTo>
                  <a:pt x="2276475" y="2787651"/>
                </a:lnTo>
                <a:lnTo>
                  <a:pt x="2316162" y="2771776"/>
                </a:lnTo>
                <a:lnTo>
                  <a:pt x="2352675" y="2752726"/>
                </a:lnTo>
                <a:lnTo>
                  <a:pt x="2389187" y="2732088"/>
                </a:lnTo>
                <a:lnTo>
                  <a:pt x="2425700" y="2711451"/>
                </a:lnTo>
                <a:lnTo>
                  <a:pt x="2457450" y="2687638"/>
                </a:lnTo>
                <a:lnTo>
                  <a:pt x="2492375" y="2663826"/>
                </a:lnTo>
                <a:lnTo>
                  <a:pt x="2522537" y="2638426"/>
                </a:lnTo>
                <a:lnTo>
                  <a:pt x="2555875" y="2609851"/>
                </a:lnTo>
                <a:lnTo>
                  <a:pt x="2584450" y="2582863"/>
                </a:lnTo>
                <a:lnTo>
                  <a:pt x="2613025" y="2554288"/>
                </a:lnTo>
                <a:lnTo>
                  <a:pt x="2638425" y="2522538"/>
                </a:lnTo>
                <a:lnTo>
                  <a:pt x="2665412" y="2490788"/>
                </a:lnTo>
                <a:lnTo>
                  <a:pt x="2689225" y="2455863"/>
                </a:lnTo>
                <a:lnTo>
                  <a:pt x="2711450" y="2420938"/>
                </a:lnTo>
                <a:lnTo>
                  <a:pt x="2732087" y="2387600"/>
                </a:lnTo>
                <a:lnTo>
                  <a:pt x="2752725" y="2351088"/>
                </a:lnTo>
                <a:lnTo>
                  <a:pt x="2770187" y="2311400"/>
                </a:lnTo>
                <a:lnTo>
                  <a:pt x="2787650" y="2274888"/>
                </a:lnTo>
                <a:lnTo>
                  <a:pt x="2801937" y="2235200"/>
                </a:lnTo>
                <a:lnTo>
                  <a:pt x="2813050" y="2195513"/>
                </a:lnTo>
                <a:lnTo>
                  <a:pt x="2825750" y="2154238"/>
                </a:lnTo>
                <a:lnTo>
                  <a:pt x="2833687" y="2112963"/>
                </a:lnTo>
                <a:lnTo>
                  <a:pt x="2841625" y="2070101"/>
                </a:lnTo>
                <a:lnTo>
                  <a:pt x="2846387" y="2027238"/>
                </a:lnTo>
                <a:lnTo>
                  <a:pt x="2849562" y="1982788"/>
                </a:lnTo>
                <a:lnTo>
                  <a:pt x="2849562" y="1939925"/>
                </a:lnTo>
                <a:lnTo>
                  <a:pt x="2849562" y="1895475"/>
                </a:lnTo>
                <a:lnTo>
                  <a:pt x="2846387" y="1852613"/>
                </a:lnTo>
                <a:lnTo>
                  <a:pt x="2841625" y="1808163"/>
                </a:lnTo>
                <a:lnTo>
                  <a:pt x="2833687" y="1766888"/>
                </a:lnTo>
                <a:lnTo>
                  <a:pt x="2825750" y="1724025"/>
                </a:lnTo>
                <a:lnTo>
                  <a:pt x="2813050" y="1684338"/>
                </a:lnTo>
                <a:lnTo>
                  <a:pt x="2801937" y="1643063"/>
                </a:lnTo>
                <a:lnTo>
                  <a:pt x="2787650" y="1604963"/>
                </a:lnTo>
                <a:lnTo>
                  <a:pt x="2770187" y="1566863"/>
                </a:lnTo>
                <a:lnTo>
                  <a:pt x="2752725" y="1530350"/>
                </a:lnTo>
                <a:lnTo>
                  <a:pt x="2732087" y="1493838"/>
                </a:lnTo>
                <a:lnTo>
                  <a:pt x="2711450" y="1457325"/>
                </a:lnTo>
                <a:lnTo>
                  <a:pt x="2689225" y="1422400"/>
                </a:lnTo>
                <a:lnTo>
                  <a:pt x="2665412" y="1389063"/>
                </a:lnTo>
                <a:lnTo>
                  <a:pt x="2638425" y="1357313"/>
                </a:lnTo>
                <a:lnTo>
                  <a:pt x="2613025" y="1327150"/>
                </a:lnTo>
                <a:lnTo>
                  <a:pt x="2584450" y="1295400"/>
                </a:lnTo>
                <a:lnTo>
                  <a:pt x="2555875" y="1268413"/>
                </a:lnTo>
                <a:lnTo>
                  <a:pt x="2522537" y="1241425"/>
                </a:lnTo>
                <a:lnTo>
                  <a:pt x="2492375" y="1214438"/>
                </a:lnTo>
                <a:lnTo>
                  <a:pt x="2457450" y="1190625"/>
                </a:lnTo>
                <a:lnTo>
                  <a:pt x="2425700" y="1168400"/>
                </a:lnTo>
                <a:lnTo>
                  <a:pt x="2389187" y="1146175"/>
                </a:lnTo>
                <a:lnTo>
                  <a:pt x="2352675" y="1127125"/>
                </a:lnTo>
                <a:lnTo>
                  <a:pt x="2316162" y="1109663"/>
                </a:lnTo>
                <a:lnTo>
                  <a:pt x="2276475" y="1090613"/>
                </a:lnTo>
                <a:lnTo>
                  <a:pt x="2238375" y="1076325"/>
                </a:lnTo>
                <a:lnTo>
                  <a:pt x="2200275" y="1065213"/>
                </a:lnTo>
                <a:lnTo>
                  <a:pt x="2159000" y="1052513"/>
                </a:lnTo>
                <a:lnTo>
                  <a:pt x="2116137" y="1042988"/>
                </a:lnTo>
                <a:lnTo>
                  <a:pt x="2076450" y="1033463"/>
                </a:lnTo>
                <a:lnTo>
                  <a:pt x="2033587" y="1030288"/>
                </a:lnTo>
                <a:close/>
                <a:moveTo>
                  <a:pt x="1838325" y="0"/>
                </a:moveTo>
                <a:lnTo>
                  <a:pt x="1838325" y="1030288"/>
                </a:lnTo>
                <a:lnTo>
                  <a:pt x="1795463" y="1033463"/>
                </a:lnTo>
                <a:lnTo>
                  <a:pt x="1755775" y="1042988"/>
                </a:lnTo>
                <a:lnTo>
                  <a:pt x="1712913" y="1052513"/>
                </a:lnTo>
                <a:lnTo>
                  <a:pt x="1671638" y="1065213"/>
                </a:lnTo>
                <a:lnTo>
                  <a:pt x="1633538" y="1076325"/>
                </a:lnTo>
                <a:lnTo>
                  <a:pt x="1595438" y="1090613"/>
                </a:lnTo>
                <a:lnTo>
                  <a:pt x="1555750" y="1109663"/>
                </a:lnTo>
                <a:lnTo>
                  <a:pt x="1519238" y="1127125"/>
                </a:lnTo>
                <a:lnTo>
                  <a:pt x="1482725" y="1146175"/>
                </a:lnTo>
                <a:lnTo>
                  <a:pt x="1446213" y="1168400"/>
                </a:lnTo>
                <a:lnTo>
                  <a:pt x="1414463" y="1190625"/>
                </a:lnTo>
                <a:lnTo>
                  <a:pt x="1379538" y="1214438"/>
                </a:lnTo>
                <a:lnTo>
                  <a:pt x="1349375" y="1241425"/>
                </a:lnTo>
                <a:lnTo>
                  <a:pt x="1316038" y="1268413"/>
                </a:lnTo>
                <a:lnTo>
                  <a:pt x="1287463" y="1295400"/>
                </a:lnTo>
                <a:lnTo>
                  <a:pt x="1258888" y="1327150"/>
                </a:lnTo>
                <a:lnTo>
                  <a:pt x="1233488" y="1357313"/>
                </a:lnTo>
                <a:lnTo>
                  <a:pt x="1206500" y="1389063"/>
                </a:lnTo>
                <a:lnTo>
                  <a:pt x="1182688" y="1422400"/>
                </a:lnTo>
                <a:lnTo>
                  <a:pt x="1160463" y="1457325"/>
                </a:lnTo>
                <a:lnTo>
                  <a:pt x="1139825" y="1493838"/>
                </a:lnTo>
                <a:lnTo>
                  <a:pt x="1119188" y="1530350"/>
                </a:lnTo>
                <a:lnTo>
                  <a:pt x="1101725" y="1566863"/>
                </a:lnTo>
                <a:lnTo>
                  <a:pt x="1084263" y="1604963"/>
                </a:lnTo>
                <a:lnTo>
                  <a:pt x="1069975" y="1643063"/>
                </a:lnTo>
                <a:lnTo>
                  <a:pt x="1058863" y="1684338"/>
                </a:lnTo>
                <a:lnTo>
                  <a:pt x="1046163" y="1724025"/>
                </a:lnTo>
                <a:lnTo>
                  <a:pt x="1038225" y="1766888"/>
                </a:lnTo>
                <a:lnTo>
                  <a:pt x="1030288" y="1808163"/>
                </a:lnTo>
                <a:lnTo>
                  <a:pt x="1025525" y="1852613"/>
                </a:lnTo>
                <a:lnTo>
                  <a:pt x="1022350" y="1895475"/>
                </a:lnTo>
                <a:lnTo>
                  <a:pt x="1022350" y="1939925"/>
                </a:lnTo>
                <a:lnTo>
                  <a:pt x="1022350" y="1982788"/>
                </a:lnTo>
                <a:lnTo>
                  <a:pt x="1025525" y="2027238"/>
                </a:lnTo>
                <a:lnTo>
                  <a:pt x="1030288" y="2070101"/>
                </a:lnTo>
                <a:lnTo>
                  <a:pt x="1038225" y="2112963"/>
                </a:lnTo>
                <a:lnTo>
                  <a:pt x="1046163" y="2154238"/>
                </a:lnTo>
                <a:lnTo>
                  <a:pt x="1058863" y="2195513"/>
                </a:lnTo>
                <a:lnTo>
                  <a:pt x="1069975" y="2235200"/>
                </a:lnTo>
                <a:lnTo>
                  <a:pt x="1084263" y="2274888"/>
                </a:lnTo>
                <a:lnTo>
                  <a:pt x="1101725" y="2311400"/>
                </a:lnTo>
                <a:lnTo>
                  <a:pt x="1119188" y="2351088"/>
                </a:lnTo>
                <a:lnTo>
                  <a:pt x="1139825" y="2387600"/>
                </a:lnTo>
                <a:lnTo>
                  <a:pt x="1160463" y="2420938"/>
                </a:lnTo>
                <a:lnTo>
                  <a:pt x="1182688" y="2455863"/>
                </a:lnTo>
                <a:lnTo>
                  <a:pt x="1206500" y="2490788"/>
                </a:lnTo>
                <a:lnTo>
                  <a:pt x="1233488" y="2522538"/>
                </a:lnTo>
                <a:lnTo>
                  <a:pt x="1258888" y="2554288"/>
                </a:lnTo>
                <a:lnTo>
                  <a:pt x="1287463" y="2582863"/>
                </a:lnTo>
                <a:lnTo>
                  <a:pt x="1316038" y="2609851"/>
                </a:lnTo>
                <a:lnTo>
                  <a:pt x="1349375" y="2638426"/>
                </a:lnTo>
                <a:lnTo>
                  <a:pt x="1379538" y="2663826"/>
                </a:lnTo>
                <a:lnTo>
                  <a:pt x="1414463" y="2687638"/>
                </a:lnTo>
                <a:lnTo>
                  <a:pt x="1446213" y="2711451"/>
                </a:lnTo>
                <a:lnTo>
                  <a:pt x="1482725" y="2732088"/>
                </a:lnTo>
                <a:lnTo>
                  <a:pt x="1519238" y="2752726"/>
                </a:lnTo>
                <a:lnTo>
                  <a:pt x="1555750" y="2771776"/>
                </a:lnTo>
                <a:lnTo>
                  <a:pt x="1595438" y="2787651"/>
                </a:lnTo>
                <a:lnTo>
                  <a:pt x="1633538" y="2803526"/>
                </a:lnTo>
                <a:lnTo>
                  <a:pt x="1671638" y="2816226"/>
                </a:lnTo>
                <a:lnTo>
                  <a:pt x="1712913" y="2827338"/>
                </a:lnTo>
                <a:lnTo>
                  <a:pt x="1755775" y="2835276"/>
                </a:lnTo>
                <a:lnTo>
                  <a:pt x="1795463" y="2844801"/>
                </a:lnTo>
                <a:lnTo>
                  <a:pt x="1838325" y="2849563"/>
                </a:lnTo>
                <a:lnTo>
                  <a:pt x="1838325" y="3878263"/>
                </a:lnTo>
                <a:lnTo>
                  <a:pt x="1743075" y="3871913"/>
                </a:lnTo>
                <a:lnTo>
                  <a:pt x="1649413" y="3859213"/>
                </a:lnTo>
                <a:lnTo>
                  <a:pt x="1555750" y="3843338"/>
                </a:lnTo>
                <a:lnTo>
                  <a:pt x="1465263" y="3822701"/>
                </a:lnTo>
                <a:lnTo>
                  <a:pt x="1374775" y="3797301"/>
                </a:lnTo>
                <a:lnTo>
                  <a:pt x="1287463" y="3768726"/>
                </a:lnTo>
                <a:lnTo>
                  <a:pt x="1203325" y="3735388"/>
                </a:lnTo>
                <a:lnTo>
                  <a:pt x="1119188" y="3698876"/>
                </a:lnTo>
                <a:lnTo>
                  <a:pt x="1038225" y="3659188"/>
                </a:lnTo>
                <a:lnTo>
                  <a:pt x="958850" y="3614738"/>
                </a:lnTo>
                <a:lnTo>
                  <a:pt x="881063" y="3567113"/>
                </a:lnTo>
                <a:lnTo>
                  <a:pt x="806450" y="3514726"/>
                </a:lnTo>
                <a:lnTo>
                  <a:pt x="735013" y="3462338"/>
                </a:lnTo>
                <a:lnTo>
                  <a:pt x="666750" y="3403601"/>
                </a:lnTo>
                <a:lnTo>
                  <a:pt x="598488" y="3341688"/>
                </a:lnTo>
                <a:lnTo>
                  <a:pt x="536575" y="3278188"/>
                </a:lnTo>
                <a:lnTo>
                  <a:pt x="474663" y="3211513"/>
                </a:lnTo>
                <a:lnTo>
                  <a:pt x="415925" y="3143251"/>
                </a:lnTo>
                <a:lnTo>
                  <a:pt x="363538" y="3070226"/>
                </a:lnTo>
                <a:lnTo>
                  <a:pt x="311150" y="2997201"/>
                </a:lnTo>
                <a:lnTo>
                  <a:pt x="263525" y="2919413"/>
                </a:lnTo>
                <a:lnTo>
                  <a:pt x="219075" y="2838451"/>
                </a:lnTo>
                <a:lnTo>
                  <a:pt x="180975" y="2757488"/>
                </a:lnTo>
                <a:lnTo>
                  <a:pt x="144463" y="2673351"/>
                </a:lnTo>
                <a:lnTo>
                  <a:pt x="109538" y="2587626"/>
                </a:lnTo>
                <a:lnTo>
                  <a:pt x="80963" y="2500313"/>
                </a:lnTo>
                <a:lnTo>
                  <a:pt x="57150" y="2409825"/>
                </a:lnTo>
                <a:lnTo>
                  <a:pt x="36513" y="2319338"/>
                </a:lnTo>
                <a:lnTo>
                  <a:pt x="20638" y="2227263"/>
                </a:lnTo>
                <a:lnTo>
                  <a:pt x="9525" y="2130425"/>
                </a:lnTo>
                <a:lnTo>
                  <a:pt x="1588" y="2035176"/>
                </a:lnTo>
                <a:lnTo>
                  <a:pt x="0" y="1939925"/>
                </a:lnTo>
                <a:lnTo>
                  <a:pt x="1588" y="1843088"/>
                </a:lnTo>
                <a:lnTo>
                  <a:pt x="9525" y="1747838"/>
                </a:lnTo>
                <a:lnTo>
                  <a:pt x="20638" y="1654175"/>
                </a:lnTo>
                <a:lnTo>
                  <a:pt x="36513" y="1560513"/>
                </a:lnTo>
                <a:lnTo>
                  <a:pt x="57150" y="1468438"/>
                </a:lnTo>
                <a:lnTo>
                  <a:pt x="80963" y="1379538"/>
                </a:lnTo>
                <a:lnTo>
                  <a:pt x="109538" y="1292225"/>
                </a:lnTo>
                <a:lnTo>
                  <a:pt x="144463" y="1206500"/>
                </a:lnTo>
                <a:lnTo>
                  <a:pt x="180975" y="1120775"/>
                </a:lnTo>
                <a:lnTo>
                  <a:pt x="219075" y="1039813"/>
                </a:lnTo>
                <a:lnTo>
                  <a:pt x="263525" y="960438"/>
                </a:lnTo>
                <a:lnTo>
                  <a:pt x="311150" y="884238"/>
                </a:lnTo>
                <a:lnTo>
                  <a:pt x="363538" y="808038"/>
                </a:lnTo>
                <a:lnTo>
                  <a:pt x="415925" y="738188"/>
                </a:lnTo>
                <a:lnTo>
                  <a:pt x="474663" y="666750"/>
                </a:lnTo>
                <a:lnTo>
                  <a:pt x="536575" y="601663"/>
                </a:lnTo>
                <a:lnTo>
                  <a:pt x="598488" y="536575"/>
                </a:lnTo>
                <a:lnTo>
                  <a:pt x="666750" y="474663"/>
                </a:lnTo>
                <a:lnTo>
                  <a:pt x="735013" y="419100"/>
                </a:lnTo>
                <a:lnTo>
                  <a:pt x="806450" y="363538"/>
                </a:lnTo>
                <a:lnTo>
                  <a:pt x="881063" y="312738"/>
                </a:lnTo>
                <a:lnTo>
                  <a:pt x="958850" y="263525"/>
                </a:lnTo>
                <a:lnTo>
                  <a:pt x="1038225" y="220663"/>
                </a:lnTo>
                <a:lnTo>
                  <a:pt x="1119188" y="180975"/>
                </a:lnTo>
                <a:lnTo>
                  <a:pt x="1203325" y="144463"/>
                </a:lnTo>
                <a:lnTo>
                  <a:pt x="1287463" y="109538"/>
                </a:lnTo>
                <a:lnTo>
                  <a:pt x="1374775" y="80963"/>
                </a:lnTo>
                <a:lnTo>
                  <a:pt x="1465263" y="57150"/>
                </a:lnTo>
                <a:lnTo>
                  <a:pt x="1555750" y="36513"/>
                </a:lnTo>
                <a:lnTo>
                  <a:pt x="1649413" y="20638"/>
                </a:lnTo>
                <a:lnTo>
                  <a:pt x="1743075" y="7938"/>
                </a:lnTo>
                <a:close/>
              </a:path>
            </a:pathLst>
          </a:custGeom>
          <a:solidFill>
            <a:srgbClr val="0074B7"/>
          </a:solidFill>
          <a:ln>
            <a:noFill/>
          </a:ln>
          <a:extLst/>
        </p:spPr>
        <p:txBody>
          <a:bodyPr vert="horz" wrap="square" lIns="95780" tIns="47890" rIns="95780" bIns="4789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tx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tx1"/>
              </a:solidFill>
              <a:latin typeface="Schroders Circular TT Normal" panose="020B0504020101020102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46205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 -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4690801" y="2961038"/>
            <a:ext cx="6976883" cy="643901"/>
          </a:xfrm>
          <a:prstGeom prst="rect">
            <a:avLst/>
          </a:prstGeom>
        </p:spPr>
        <p:txBody>
          <a:bodyPr lIns="0" tIns="75417">
            <a:noAutofit/>
          </a:bodyPr>
          <a:lstStyle>
            <a:lvl1pPr marL="0" indent="0">
              <a:spcBef>
                <a:spcPts val="0"/>
              </a:spcBef>
              <a:spcAft>
                <a:spcPts val="314"/>
              </a:spcAft>
              <a:buNone/>
              <a:defRPr sz="1600" b="1">
                <a:solidFill>
                  <a:srgbClr val="002A5E"/>
                </a:solidFill>
                <a:latin typeface="+mn-lt"/>
              </a:defRPr>
            </a:lvl1pPr>
            <a:lvl2pPr marL="0" indent="0">
              <a:spcBef>
                <a:spcPts val="105"/>
              </a:spcBef>
              <a:spcAft>
                <a:spcPts val="105"/>
              </a:spcAft>
              <a:buClr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187901" indent="-187901">
              <a:spcBef>
                <a:spcPts val="314"/>
              </a:spcBef>
              <a:spcAft>
                <a:spcPts val="314"/>
              </a:spcAft>
              <a:buClrTx/>
              <a:buSzPct val="130000"/>
              <a:buFont typeface="Noto Sans" panose="020B0502040504020204" pitchFamily="34" charset="0"/>
              <a:buChar char="–"/>
              <a:defRPr sz="1000"/>
            </a:lvl3pPr>
            <a:lvl4pPr marL="377085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4pPr>
            <a:lvl5pPr marL="565628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5" name="Picture Placeholder 6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690801" y="982526"/>
            <a:ext cx="2163927" cy="191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800" b="1" baseline="0">
                <a:solidFill>
                  <a:srgbClr val="0074B7"/>
                </a:solidFill>
              </a:defRPr>
            </a:lvl1pPr>
          </a:lstStyle>
          <a:p>
            <a:r>
              <a:rPr lang="en-GB" dirty="0"/>
              <a:t>Picture 5.32x6.01cm</a:t>
            </a:r>
          </a:p>
        </p:txBody>
      </p:sp>
      <p:sp>
        <p:nvSpPr>
          <p:cNvPr id="23" name="Title 7"/>
          <p:cNvSpPr>
            <a:spLocks noGrp="1"/>
          </p:cNvSpPr>
          <p:nvPr>
            <p:ph type="title" hasCustomPrompt="1"/>
          </p:nvPr>
        </p:nvSpPr>
        <p:spPr>
          <a:xfrm>
            <a:off x="767736" y="2555603"/>
            <a:ext cx="2952000" cy="443198"/>
          </a:xfrm>
          <a:prstGeom prst="callout1">
            <a:avLst>
              <a:gd name="adj1" fmla="val 128000"/>
              <a:gd name="adj2" fmla="val 56000"/>
              <a:gd name="adj3" fmla="val 128000"/>
              <a:gd name="adj4" fmla="val 100000"/>
            </a:avLst>
          </a:prstGeom>
          <a:ln w="57150">
            <a:solidFill>
              <a:srgbClr val="002A5E"/>
            </a:solidFill>
          </a:ln>
        </p:spPr>
        <p:txBody>
          <a:bodyPr bIns="0" anchor="b" anchorCtr="0"/>
          <a:lstStyle>
            <a:lvl1pPr algn="r">
              <a:lnSpc>
                <a:spcPct val="90000"/>
              </a:lnSpc>
              <a:defRPr sz="320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Team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67408" y="3255394"/>
            <a:ext cx="2952328" cy="547351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r">
              <a:buNone/>
              <a:defRPr sz="23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4690801" y="3654425"/>
            <a:ext cx="7040562" cy="23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782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6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690801" y="982800"/>
            <a:ext cx="2163927" cy="191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800" b="1" baseline="0">
                <a:solidFill>
                  <a:srgbClr val="0074B7"/>
                </a:solidFill>
              </a:defRPr>
            </a:lvl1pPr>
          </a:lstStyle>
          <a:p>
            <a:r>
              <a:rPr lang="en-GB" dirty="0"/>
              <a:t>Picture 5.32x6.01cm</a:t>
            </a:r>
          </a:p>
        </p:txBody>
      </p:sp>
      <p:sp>
        <p:nvSpPr>
          <p:cNvPr id="23" name="Title 7"/>
          <p:cNvSpPr>
            <a:spLocks noGrp="1"/>
          </p:cNvSpPr>
          <p:nvPr>
            <p:ph type="title" hasCustomPrompt="1"/>
          </p:nvPr>
        </p:nvSpPr>
        <p:spPr>
          <a:xfrm>
            <a:off x="767736" y="2555603"/>
            <a:ext cx="2952000" cy="443198"/>
          </a:xfrm>
          <a:prstGeom prst="callout1">
            <a:avLst>
              <a:gd name="adj1" fmla="val 128000"/>
              <a:gd name="adj2" fmla="val 56000"/>
              <a:gd name="adj3" fmla="val 128000"/>
              <a:gd name="adj4" fmla="val 100000"/>
            </a:avLst>
          </a:prstGeom>
          <a:ln w="57150">
            <a:solidFill>
              <a:srgbClr val="002A5E"/>
            </a:solidFill>
          </a:ln>
        </p:spPr>
        <p:txBody>
          <a:bodyPr bIns="0" anchor="b" anchorCtr="0"/>
          <a:lstStyle>
            <a:lvl1pPr algn="r">
              <a:lnSpc>
                <a:spcPct val="90000"/>
              </a:lnSpc>
              <a:defRPr sz="320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Team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67408" y="3255394"/>
            <a:ext cx="2952328" cy="547351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 algn="r">
              <a:buNone/>
              <a:defRPr sz="23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Picture Placeholder 6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90801" y="3534676"/>
            <a:ext cx="2163927" cy="191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800" b="1" baseline="0">
                <a:solidFill>
                  <a:srgbClr val="0074B7"/>
                </a:solidFill>
              </a:defRPr>
            </a:lvl1pPr>
          </a:lstStyle>
          <a:p>
            <a:r>
              <a:rPr lang="en-GB" dirty="0"/>
              <a:t>Picture 5.32x6.01cm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7635600" y="1487488"/>
            <a:ext cx="4089600" cy="16319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7635600" y="4048125"/>
            <a:ext cx="4089600" cy="164623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35600" y="731299"/>
            <a:ext cx="4089600" cy="643901"/>
          </a:xfrm>
          <a:prstGeom prst="rect">
            <a:avLst/>
          </a:prstGeom>
        </p:spPr>
        <p:txBody>
          <a:bodyPr lIns="0" tIns="75417">
            <a:noAutofit/>
          </a:bodyPr>
          <a:lstStyle>
            <a:lvl1pPr marL="0" indent="0">
              <a:spcBef>
                <a:spcPts val="0"/>
              </a:spcBef>
              <a:spcAft>
                <a:spcPts val="314"/>
              </a:spcAft>
              <a:buNone/>
              <a:defRPr sz="1600" b="1">
                <a:solidFill>
                  <a:srgbClr val="002A5E"/>
                </a:solidFill>
                <a:latin typeface="+mn-lt"/>
              </a:defRPr>
            </a:lvl1pPr>
            <a:lvl2pPr marL="0" indent="0">
              <a:spcBef>
                <a:spcPts val="105"/>
              </a:spcBef>
              <a:spcAft>
                <a:spcPts val="105"/>
              </a:spcAft>
              <a:buClr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187901" indent="-187901">
              <a:spcBef>
                <a:spcPts val="314"/>
              </a:spcBef>
              <a:spcAft>
                <a:spcPts val="314"/>
              </a:spcAft>
              <a:buClrTx/>
              <a:buSzPct val="130000"/>
              <a:buFont typeface="Noto Sans" panose="020B0502040504020204" pitchFamily="34" charset="0"/>
              <a:buChar char="–"/>
              <a:defRPr sz="1000"/>
            </a:lvl3pPr>
            <a:lvl4pPr marL="377085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4pPr>
            <a:lvl5pPr marL="565628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7635600" y="3283175"/>
            <a:ext cx="4089600" cy="643901"/>
          </a:xfrm>
          <a:prstGeom prst="rect">
            <a:avLst/>
          </a:prstGeom>
        </p:spPr>
        <p:txBody>
          <a:bodyPr lIns="0" tIns="75417">
            <a:noAutofit/>
          </a:bodyPr>
          <a:lstStyle>
            <a:lvl1pPr marL="0" indent="0">
              <a:spcBef>
                <a:spcPts val="0"/>
              </a:spcBef>
              <a:spcAft>
                <a:spcPts val="314"/>
              </a:spcAft>
              <a:buNone/>
              <a:defRPr sz="1600" b="1">
                <a:solidFill>
                  <a:srgbClr val="002A5E"/>
                </a:solidFill>
                <a:latin typeface="+mn-lt"/>
              </a:defRPr>
            </a:lvl1pPr>
            <a:lvl2pPr marL="0" indent="0">
              <a:spcBef>
                <a:spcPts val="105"/>
              </a:spcBef>
              <a:spcAft>
                <a:spcPts val="105"/>
              </a:spcAft>
              <a:buClrTx/>
              <a:buNone/>
              <a:defRPr sz="1600" b="1">
                <a:solidFill>
                  <a:schemeClr val="tx1"/>
                </a:solidFill>
                <a:latin typeface="+mn-lt"/>
              </a:defRPr>
            </a:lvl2pPr>
            <a:lvl3pPr marL="187901" indent="-187901">
              <a:spcBef>
                <a:spcPts val="314"/>
              </a:spcBef>
              <a:spcAft>
                <a:spcPts val="314"/>
              </a:spcAft>
              <a:buClrTx/>
              <a:buSzPct val="130000"/>
              <a:buFont typeface="Noto Sans" panose="020B0502040504020204" pitchFamily="34" charset="0"/>
              <a:buChar char="–"/>
              <a:defRPr sz="1000"/>
            </a:lvl3pPr>
            <a:lvl4pPr marL="377085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4pPr>
            <a:lvl5pPr marL="565628" indent="-188543">
              <a:spcBef>
                <a:spcPts val="314"/>
              </a:spcBef>
              <a:spcAft>
                <a:spcPts val="314"/>
              </a:spcAft>
              <a:buClrTx/>
              <a:buFont typeface="Noto Sans" panose="020B0502040504020204" pitchFamily="34" charset="0"/>
              <a:buChar char="–"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1789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8300" y="1047750"/>
            <a:ext cx="115189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>
            <a:lvl1pPr>
              <a:defRPr sz="3200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000" y="1342800"/>
            <a:ext cx="11257200" cy="4885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b="0">
                <a:solidFill>
                  <a:schemeClr val="dk1"/>
                </a:solidFill>
                <a:latin typeface="+mn-lt"/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5pPr marL="0" indent="0">
              <a:buFontTx/>
              <a:buNone/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82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5175" cy="6856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06802" y="3223754"/>
            <a:ext cx="2676164" cy="400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2600" dirty="0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rPr>
              <a:t>Contact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59600" y="3205832"/>
            <a:ext cx="378000" cy="378000"/>
            <a:chOff x="1331404" y="347284"/>
            <a:chExt cx="6051549" cy="6061075"/>
          </a:xfrm>
          <a:solidFill>
            <a:srgbClr val="002A5E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331404" y="347284"/>
              <a:ext cx="2873375" cy="6061075"/>
            </a:xfrm>
            <a:custGeom>
              <a:avLst/>
              <a:gdLst>
                <a:gd name="T0" fmla="*/ 1768 w 1810"/>
                <a:gd name="T1" fmla="*/ 2800 h 3818"/>
                <a:gd name="T2" fmla="*/ 1646 w 1810"/>
                <a:gd name="T3" fmla="*/ 2772 h 3818"/>
                <a:gd name="T4" fmla="*/ 1532 w 1810"/>
                <a:gd name="T5" fmla="*/ 2728 h 3818"/>
                <a:gd name="T6" fmla="*/ 1424 w 1810"/>
                <a:gd name="T7" fmla="*/ 2670 h 3818"/>
                <a:gd name="T8" fmla="*/ 1328 w 1810"/>
                <a:gd name="T9" fmla="*/ 2598 h 3818"/>
                <a:gd name="T10" fmla="*/ 1240 w 1810"/>
                <a:gd name="T11" fmla="*/ 2514 h 3818"/>
                <a:gd name="T12" fmla="*/ 1164 w 1810"/>
                <a:gd name="T13" fmla="*/ 2418 h 3818"/>
                <a:gd name="T14" fmla="*/ 1102 w 1810"/>
                <a:gd name="T15" fmla="*/ 2314 h 3818"/>
                <a:gd name="T16" fmla="*/ 1054 w 1810"/>
                <a:gd name="T17" fmla="*/ 2200 h 3818"/>
                <a:gd name="T18" fmla="*/ 1022 w 1810"/>
                <a:gd name="T19" fmla="*/ 2080 h 3818"/>
                <a:gd name="T20" fmla="*/ 1006 w 1810"/>
                <a:gd name="T21" fmla="*/ 1952 h 3818"/>
                <a:gd name="T22" fmla="*/ 1006 w 1810"/>
                <a:gd name="T23" fmla="*/ 1866 h 3818"/>
                <a:gd name="T24" fmla="*/ 1022 w 1810"/>
                <a:gd name="T25" fmla="*/ 1740 h 3818"/>
                <a:gd name="T26" fmla="*/ 1054 w 1810"/>
                <a:gd name="T27" fmla="*/ 1618 h 3818"/>
                <a:gd name="T28" fmla="*/ 1102 w 1810"/>
                <a:gd name="T29" fmla="*/ 1506 h 3818"/>
                <a:gd name="T30" fmla="*/ 1164 w 1810"/>
                <a:gd name="T31" fmla="*/ 1400 h 3818"/>
                <a:gd name="T32" fmla="*/ 1240 w 1810"/>
                <a:gd name="T33" fmla="*/ 1306 h 3818"/>
                <a:gd name="T34" fmla="*/ 1328 w 1810"/>
                <a:gd name="T35" fmla="*/ 1222 h 3818"/>
                <a:gd name="T36" fmla="*/ 1424 w 1810"/>
                <a:gd name="T37" fmla="*/ 1150 h 3818"/>
                <a:gd name="T38" fmla="*/ 1532 w 1810"/>
                <a:gd name="T39" fmla="*/ 1092 h 3818"/>
                <a:gd name="T40" fmla="*/ 1646 w 1810"/>
                <a:gd name="T41" fmla="*/ 1048 h 3818"/>
                <a:gd name="T42" fmla="*/ 1768 w 1810"/>
                <a:gd name="T43" fmla="*/ 1018 h 3818"/>
                <a:gd name="T44" fmla="*/ 1810 w 1810"/>
                <a:gd name="T45" fmla="*/ 0 h 3818"/>
                <a:gd name="T46" fmla="*/ 1532 w 1810"/>
                <a:gd name="T47" fmla="*/ 36 h 3818"/>
                <a:gd name="T48" fmla="*/ 1268 w 1810"/>
                <a:gd name="T49" fmla="*/ 108 h 3818"/>
                <a:gd name="T50" fmla="*/ 1022 w 1810"/>
                <a:gd name="T51" fmla="*/ 218 h 3818"/>
                <a:gd name="T52" fmla="*/ 794 w 1810"/>
                <a:gd name="T53" fmla="*/ 358 h 3818"/>
                <a:gd name="T54" fmla="*/ 590 w 1810"/>
                <a:gd name="T55" fmla="*/ 528 h 3818"/>
                <a:gd name="T56" fmla="*/ 410 w 1810"/>
                <a:gd name="T57" fmla="*/ 726 h 3818"/>
                <a:gd name="T58" fmla="*/ 260 w 1810"/>
                <a:gd name="T59" fmla="*/ 946 h 3818"/>
                <a:gd name="T60" fmla="*/ 142 w 1810"/>
                <a:gd name="T61" fmla="*/ 1188 h 3818"/>
                <a:gd name="T62" fmla="*/ 56 w 1810"/>
                <a:gd name="T63" fmla="*/ 1446 h 3818"/>
                <a:gd name="T64" fmla="*/ 10 w 1810"/>
                <a:gd name="T65" fmla="*/ 1720 h 3818"/>
                <a:gd name="T66" fmla="*/ 0 w 1810"/>
                <a:gd name="T67" fmla="*/ 1910 h 3818"/>
                <a:gd name="T68" fmla="*/ 20 w 1810"/>
                <a:gd name="T69" fmla="*/ 2192 h 3818"/>
                <a:gd name="T70" fmla="*/ 80 w 1810"/>
                <a:gd name="T71" fmla="*/ 2462 h 3818"/>
                <a:gd name="T72" fmla="*/ 178 w 1810"/>
                <a:gd name="T73" fmla="*/ 2714 h 3818"/>
                <a:gd name="T74" fmla="*/ 306 w 1810"/>
                <a:gd name="T75" fmla="*/ 2950 h 3818"/>
                <a:gd name="T76" fmla="*/ 468 w 1810"/>
                <a:gd name="T77" fmla="*/ 3162 h 3818"/>
                <a:gd name="T78" fmla="*/ 656 w 1810"/>
                <a:gd name="T79" fmla="*/ 3350 h 3818"/>
                <a:gd name="T80" fmla="*/ 868 w 1810"/>
                <a:gd name="T81" fmla="*/ 3512 h 3818"/>
                <a:gd name="T82" fmla="*/ 1102 w 1810"/>
                <a:gd name="T83" fmla="*/ 3642 h 3818"/>
                <a:gd name="T84" fmla="*/ 1354 w 1810"/>
                <a:gd name="T85" fmla="*/ 3738 h 3818"/>
                <a:gd name="T86" fmla="*/ 1624 w 1810"/>
                <a:gd name="T87" fmla="*/ 3800 h 3818"/>
                <a:gd name="T88" fmla="*/ 1810 w 1810"/>
                <a:gd name="T89" fmla="*/ 2806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0" h="3818">
                  <a:moveTo>
                    <a:pt x="1810" y="2806"/>
                  </a:moveTo>
                  <a:lnTo>
                    <a:pt x="1810" y="2806"/>
                  </a:lnTo>
                  <a:lnTo>
                    <a:pt x="1768" y="2800"/>
                  </a:lnTo>
                  <a:lnTo>
                    <a:pt x="1728" y="2792"/>
                  </a:lnTo>
                  <a:lnTo>
                    <a:pt x="1686" y="2784"/>
                  </a:lnTo>
                  <a:lnTo>
                    <a:pt x="1646" y="2772"/>
                  </a:lnTo>
                  <a:lnTo>
                    <a:pt x="1608" y="2760"/>
                  </a:lnTo>
                  <a:lnTo>
                    <a:pt x="1570" y="2744"/>
                  </a:lnTo>
                  <a:lnTo>
                    <a:pt x="1532" y="2728"/>
                  </a:lnTo>
                  <a:lnTo>
                    <a:pt x="1496" y="2710"/>
                  </a:lnTo>
                  <a:lnTo>
                    <a:pt x="1460" y="2690"/>
                  </a:lnTo>
                  <a:lnTo>
                    <a:pt x="1424" y="2670"/>
                  </a:lnTo>
                  <a:lnTo>
                    <a:pt x="1392" y="2646"/>
                  </a:lnTo>
                  <a:lnTo>
                    <a:pt x="1358" y="2622"/>
                  </a:lnTo>
                  <a:lnTo>
                    <a:pt x="1328" y="2598"/>
                  </a:lnTo>
                  <a:lnTo>
                    <a:pt x="1296" y="2570"/>
                  </a:lnTo>
                  <a:lnTo>
                    <a:pt x="1268" y="2542"/>
                  </a:lnTo>
                  <a:lnTo>
                    <a:pt x="1240" y="2514"/>
                  </a:lnTo>
                  <a:lnTo>
                    <a:pt x="1214" y="2484"/>
                  </a:lnTo>
                  <a:lnTo>
                    <a:pt x="1188" y="2452"/>
                  </a:lnTo>
                  <a:lnTo>
                    <a:pt x="1164" y="2418"/>
                  </a:lnTo>
                  <a:lnTo>
                    <a:pt x="1142" y="2384"/>
                  </a:lnTo>
                  <a:lnTo>
                    <a:pt x="1122" y="2350"/>
                  </a:lnTo>
                  <a:lnTo>
                    <a:pt x="1102" y="2314"/>
                  </a:lnTo>
                  <a:lnTo>
                    <a:pt x="1084" y="2276"/>
                  </a:lnTo>
                  <a:lnTo>
                    <a:pt x="1068" y="2240"/>
                  </a:lnTo>
                  <a:lnTo>
                    <a:pt x="1054" y="2200"/>
                  </a:lnTo>
                  <a:lnTo>
                    <a:pt x="1042" y="2162"/>
                  </a:lnTo>
                  <a:lnTo>
                    <a:pt x="1030" y="2120"/>
                  </a:lnTo>
                  <a:lnTo>
                    <a:pt x="1022" y="2080"/>
                  </a:lnTo>
                  <a:lnTo>
                    <a:pt x="1014" y="2038"/>
                  </a:lnTo>
                  <a:lnTo>
                    <a:pt x="1010" y="1996"/>
                  </a:lnTo>
                  <a:lnTo>
                    <a:pt x="1006" y="1952"/>
                  </a:lnTo>
                  <a:lnTo>
                    <a:pt x="1006" y="1910"/>
                  </a:lnTo>
                  <a:lnTo>
                    <a:pt x="1006" y="1910"/>
                  </a:lnTo>
                  <a:lnTo>
                    <a:pt x="1006" y="1866"/>
                  </a:lnTo>
                  <a:lnTo>
                    <a:pt x="1010" y="1824"/>
                  </a:lnTo>
                  <a:lnTo>
                    <a:pt x="1014" y="1780"/>
                  </a:lnTo>
                  <a:lnTo>
                    <a:pt x="1022" y="1740"/>
                  </a:lnTo>
                  <a:lnTo>
                    <a:pt x="1030" y="1698"/>
                  </a:lnTo>
                  <a:lnTo>
                    <a:pt x="1042" y="1658"/>
                  </a:lnTo>
                  <a:lnTo>
                    <a:pt x="1054" y="1618"/>
                  </a:lnTo>
                  <a:lnTo>
                    <a:pt x="1068" y="1580"/>
                  </a:lnTo>
                  <a:lnTo>
                    <a:pt x="1084" y="1542"/>
                  </a:lnTo>
                  <a:lnTo>
                    <a:pt x="1102" y="1506"/>
                  </a:lnTo>
                  <a:lnTo>
                    <a:pt x="1122" y="1470"/>
                  </a:lnTo>
                  <a:lnTo>
                    <a:pt x="1142" y="1434"/>
                  </a:lnTo>
                  <a:lnTo>
                    <a:pt x="1164" y="1400"/>
                  </a:lnTo>
                  <a:lnTo>
                    <a:pt x="1188" y="1368"/>
                  </a:lnTo>
                  <a:lnTo>
                    <a:pt x="1214" y="1336"/>
                  </a:lnTo>
                  <a:lnTo>
                    <a:pt x="1240" y="1306"/>
                  </a:lnTo>
                  <a:lnTo>
                    <a:pt x="1268" y="1276"/>
                  </a:lnTo>
                  <a:lnTo>
                    <a:pt x="1296" y="1248"/>
                  </a:lnTo>
                  <a:lnTo>
                    <a:pt x="1328" y="1222"/>
                  </a:lnTo>
                  <a:lnTo>
                    <a:pt x="1358" y="1196"/>
                  </a:lnTo>
                  <a:lnTo>
                    <a:pt x="1392" y="1172"/>
                  </a:lnTo>
                  <a:lnTo>
                    <a:pt x="1424" y="1150"/>
                  </a:lnTo>
                  <a:lnTo>
                    <a:pt x="1460" y="1128"/>
                  </a:lnTo>
                  <a:lnTo>
                    <a:pt x="1496" y="1110"/>
                  </a:lnTo>
                  <a:lnTo>
                    <a:pt x="1532" y="1092"/>
                  </a:lnTo>
                  <a:lnTo>
                    <a:pt x="1570" y="1074"/>
                  </a:lnTo>
                  <a:lnTo>
                    <a:pt x="1608" y="1060"/>
                  </a:lnTo>
                  <a:lnTo>
                    <a:pt x="1646" y="1048"/>
                  </a:lnTo>
                  <a:lnTo>
                    <a:pt x="1686" y="1036"/>
                  </a:lnTo>
                  <a:lnTo>
                    <a:pt x="1728" y="1026"/>
                  </a:lnTo>
                  <a:lnTo>
                    <a:pt x="1768" y="1018"/>
                  </a:lnTo>
                  <a:lnTo>
                    <a:pt x="1810" y="1014"/>
                  </a:lnTo>
                  <a:lnTo>
                    <a:pt x="1810" y="0"/>
                  </a:lnTo>
                  <a:lnTo>
                    <a:pt x="1810" y="0"/>
                  </a:lnTo>
                  <a:lnTo>
                    <a:pt x="1716" y="8"/>
                  </a:lnTo>
                  <a:lnTo>
                    <a:pt x="1624" y="20"/>
                  </a:lnTo>
                  <a:lnTo>
                    <a:pt x="1532" y="36"/>
                  </a:lnTo>
                  <a:lnTo>
                    <a:pt x="1442" y="56"/>
                  </a:lnTo>
                  <a:lnTo>
                    <a:pt x="1354" y="80"/>
                  </a:lnTo>
                  <a:lnTo>
                    <a:pt x="1268" y="108"/>
                  </a:lnTo>
                  <a:lnTo>
                    <a:pt x="1184" y="142"/>
                  </a:lnTo>
                  <a:lnTo>
                    <a:pt x="1102" y="178"/>
                  </a:lnTo>
                  <a:lnTo>
                    <a:pt x="1022" y="218"/>
                  </a:lnTo>
                  <a:lnTo>
                    <a:pt x="944" y="260"/>
                  </a:lnTo>
                  <a:lnTo>
                    <a:pt x="868" y="308"/>
                  </a:lnTo>
                  <a:lnTo>
                    <a:pt x="794" y="358"/>
                  </a:lnTo>
                  <a:lnTo>
                    <a:pt x="724" y="412"/>
                  </a:lnTo>
                  <a:lnTo>
                    <a:pt x="656" y="468"/>
                  </a:lnTo>
                  <a:lnTo>
                    <a:pt x="590" y="528"/>
                  </a:lnTo>
                  <a:lnTo>
                    <a:pt x="528" y="592"/>
                  </a:lnTo>
                  <a:lnTo>
                    <a:pt x="468" y="656"/>
                  </a:lnTo>
                  <a:lnTo>
                    <a:pt x="410" y="726"/>
                  </a:lnTo>
                  <a:lnTo>
                    <a:pt x="358" y="796"/>
                  </a:lnTo>
                  <a:lnTo>
                    <a:pt x="306" y="870"/>
                  </a:lnTo>
                  <a:lnTo>
                    <a:pt x="260" y="946"/>
                  </a:lnTo>
                  <a:lnTo>
                    <a:pt x="216" y="1024"/>
                  </a:lnTo>
                  <a:lnTo>
                    <a:pt x="178" y="1104"/>
                  </a:lnTo>
                  <a:lnTo>
                    <a:pt x="142" y="1188"/>
                  </a:lnTo>
                  <a:lnTo>
                    <a:pt x="108" y="1272"/>
                  </a:lnTo>
                  <a:lnTo>
                    <a:pt x="80" y="1358"/>
                  </a:lnTo>
                  <a:lnTo>
                    <a:pt x="56" y="1446"/>
                  </a:lnTo>
                  <a:lnTo>
                    <a:pt x="36" y="1536"/>
                  </a:lnTo>
                  <a:lnTo>
                    <a:pt x="20" y="1628"/>
                  </a:lnTo>
                  <a:lnTo>
                    <a:pt x="10" y="1720"/>
                  </a:lnTo>
                  <a:lnTo>
                    <a:pt x="2" y="1814"/>
                  </a:lnTo>
                  <a:lnTo>
                    <a:pt x="0" y="1910"/>
                  </a:lnTo>
                  <a:lnTo>
                    <a:pt x="0" y="1910"/>
                  </a:lnTo>
                  <a:lnTo>
                    <a:pt x="2" y="2004"/>
                  </a:lnTo>
                  <a:lnTo>
                    <a:pt x="10" y="2098"/>
                  </a:lnTo>
                  <a:lnTo>
                    <a:pt x="20" y="2192"/>
                  </a:lnTo>
                  <a:lnTo>
                    <a:pt x="36" y="2284"/>
                  </a:lnTo>
                  <a:lnTo>
                    <a:pt x="56" y="2372"/>
                  </a:lnTo>
                  <a:lnTo>
                    <a:pt x="80" y="2462"/>
                  </a:lnTo>
                  <a:lnTo>
                    <a:pt x="108" y="2548"/>
                  </a:lnTo>
                  <a:lnTo>
                    <a:pt x="142" y="2632"/>
                  </a:lnTo>
                  <a:lnTo>
                    <a:pt x="178" y="2714"/>
                  </a:lnTo>
                  <a:lnTo>
                    <a:pt x="216" y="2794"/>
                  </a:lnTo>
                  <a:lnTo>
                    <a:pt x="260" y="2874"/>
                  </a:lnTo>
                  <a:lnTo>
                    <a:pt x="306" y="2950"/>
                  </a:lnTo>
                  <a:lnTo>
                    <a:pt x="358" y="3022"/>
                  </a:lnTo>
                  <a:lnTo>
                    <a:pt x="410" y="3094"/>
                  </a:lnTo>
                  <a:lnTo>
                    <a:pt x="468" y="3162"/>
                  </a:lnTo>
                  <a:lnTo>
                    <a:pt x="528" y="3228"/>
                  </a:lnTo>
                  <a:lnTo>
                    <a:pt x="590" y="3290"/>
                  </a:lnTo>
                  <a:lnTo>
                    <a:pt x="656" y="3350"/>
                  </a:lnTo>
                  <a:lnTo>
                    <a:pt x="724" y="3408"/>
                  </a:lnTo>
                  <a:lnTo>
                    <a:pt x="794" y="3460"/>
                  </a:lnTo>
                  <a:lnTo>
                    <a:pt x="868" y="3512"/>
                  </a:lnTo>
                  <a:lnTo>
                    <a:pt x="944" y="3558"/>
                  </a:lnTo>
                  <a:lnTo>
                    <a:pt x="1022" y="3602"/>
                  </a:lnTo>
                  <a:lnTo>
                    <a:pt x="1102" y="3642"/>
                  </a:lnTo>
                  <a:lnTo>
                    <a:pt x="1184" y="3678"/>
                  </a:lnTo>
                  <a:lnTo>
                    <a:pt x="1268" y="3710"/>
                  </a:lnTo>
                  <a:lnTo>
                    <a:pt x="1354" y="3738"/>
                  </a:lnTo>
                  <a:lnTo>
                    <a:pt x="1442" y="3764"/>
                  </a:lnTo>
                  <a:lnTo>
                    <a:pt x="1532" y="3784"/>
                  </a:lnTo>
                  <a:lnTo>
                    <a:pt x="1624" y="3800"/>
                  </a:lnTo>
                  <a:lnTo>
                    <a:pt x="1716" y="3812"/>
                  </a:lnTo>
                  <a:lnTo>
                    <a:pt x="1810" y="3818"/>
                  </a:lnTo>
                  <a:lnTo>
                    <a:pt x="1810" y="28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9578" y="347284"/>
              <a:ext cx="2873375" cy="6061075"/>
            </a:xfrm>
            <a:custGeom>
              <a:avLst/>
              <a:gdLst>
                <a:gd name="T0" fmla="*/ 0 w 1810"/>
                <a:gd name="T1" fmla="*/ 1014 h 3818"/>
                <a:gd name="T2" fmla="*/ 124 w 1810"/>
                <a:gd name="T3" fmla="*/ 1036 h 3818"/>
                <a:gd name="T4" fmla="*/ 240 w 1810"/>
                <a:gd name="T5" fmla="*/ 1074 h 3818"/>
                <a:gd name="T6" fmla="*/ 350 w 1810"/>
                <a:gd name="T7" fmla="*/ 1128 h 3818"/>
                <a:gd name="T8" fmla="*/ 452 w 1810"/>
                <a:gd name="T9" fmla="*/ 1196 h 3818"/>
                <a:gd name="T10" fmla="*/ 542 w 1810"/>
                <a:gd name="T11" fmla="*/ 1276 h 3818"/>
                <a:gd name="T12" fmla="*/ 622 w 1810"/>
                <a:gd name="T13" fmla="*/ 1368 h 3818"/>
                <a:gd name="T14" fmla="*/ 688 w 1810"/>
                <a:gd name="T15" fmla="*/ 1470 h 3818"/>
                <a:gd name="T16" fmla="*/ 742 w 1810"/>
                <a:gd name="T17" fmla="*/ 1580 h 3818"/>
                <a:gd name="T18" fmla="*/ 780 w 1810"/>
                <a:gd name="T19" fmla="*/ 1698 h 3818"/>
                <a:gd name="T20" fmla="*/ 800 w 1810"/>
                <a:gd name="T21" fmla="*/ 1824 h 3818"/>
                <a:gd name="T22" fmla="*/ 804 w 1810"/>
                <a:gd name="T23" fmla="*/ 1910 h 3818"/>
                <a:gd name="T24" fmla="*/ 796 w 1810"/>
                <a:gd name="T25" fmla="*/ 2038 h 3818"/>
                <a:gd name="T26" fmla="*/ 768 w 1810"/>
                <a:gd name="T27" fmla="*/ 2162 h 3818"/>
                <a:gd name="T28" fmla="*/ 726 w 1810"/>
                <a:gd name="T29" fmla="*/ 2276 h 3818"/>
                <a:gd name="T30" fmla="*/ 668 w 1810"/>
                <a:gd name="T31" fmla="*/ 2384 h 3818"/>
                <a:gd name="T32" fmla="*/ 596 w 1810"/>
                <a:gd name="T33" fmla="*/ 2484 h 3818"/>
                <a:gd name="T34" fmla="*/ 514 w 1810"/>
                <a:gd name="T35" fmla="*/ 2570 h 3818"/>
                <a:gd name="T36" fmla="*/ 418 w 1810"/>
                <a:gd name="T37" fmla="*/ 2646 h 3818"/>
                <a:gd name="T38" fmla="*/ 314 w 1810"/>
                <a:gd name="T39" fmla="*/ 2710 h 3818"/>
                <a:gd name="T40" fmla="*/ 202 w 1810"/>
                <a:gd name="T41" fmla="*/ 2760 h 3818"/>
                <a:gd name="T42" fmla="*/ 82 w 1810"/>
                <a:gd name="T43" fmla="*/ 2792 h 3818"/>
                <a:gd name="T44" fmla="*/ 0 w 1810"/>
                <a:gd name="T45" fmla="*/ 3818 h 3818"/>
                <a:gd name="T46" fmla="*/ 186 w 1810"/>
                <a:gd name="T47" fmla="*/ 3800 h 3818"/>
                <a:gd name="T48" fmla="*/ 456 w 1810"/>
                <a:gd name="T49" fmla="*/ 3738 h 3818"/>
                <a:gd name="T50" fmla="*/ 708 w 1810"/>
                <a:gd name="T51" fmla="*/ 3642 h 3818"/>
                <a:gd name="T52" fmla="*/ 942 w 1810"/>
                <a:gd name="T53" fmla="*/ 3512 h 3818"/>
                <a:gd name="T54" fmla="*/ 1154 w 1810"/>
                <a:gd name="T55" fmla="*/ 3350 h 3818"/>
                <a:gd name="T56" fmla="*/ 1342 w 1810"/>
                <a:gd name="T57" fmla="*/ 3162 h 3818"/>
                <a:gd name="T58" fmla="*/ 1504 w 1810"/>
                <a:gd name="T59" fmla="*/ 2950 h 3818"/>
                <a:gd name="T60" fmla="*/ 1632 w 1810"/>
                <a:gd name="T61" fmla="*/ 2714 h 3818"/>
                <a:gd name="T62" fmla="*/ 1730 w 1810"/>
                <a:gd name="T63" fmla="*/ 2462 h 3818"/>
                <a:gd name="T64" fmla="*/ 1790 w 1810"/>
                <a:gd name="T65" fmla="*/ 2192 h 3818"/>
                <a:gd name="T66" fmla="*/ 1810 w 1810"/>
                <a:gd name="T67" fmla="*/ 1910 h 3818"/>
                <a:gd name="T68" fmla="*/ 1800 w 1810"/>
                <a:gd name="T69" fmla="*/ 1720 h 3818"/>
                <a:gd name="T70" fmla="*/ 1754 w 1810"/>
                <a:gd name="T71" fmla="*/ 1446 h 3818"/>
                <a:gd name="T72" fmla="*/ 1668 w 1810"/>
                <a:gd name="T73" fmla="*/ 1188 h 3818"/>
                <a:gd name="T74" fmla="*/ 1550 w 1810"/>
                <a:gd name="T75" fmla="*/ 946 h 3818"/>
                <a:gd name="T76" fmla="*/ 1400 w 1810"/>
                <a:gd name="T77" fmla="*/ 726 h 3818"/>
                <a:gd name="T78" fmla="*/ 1220 w 1810"/>
                <a:gd name="T79" fmla="*/ 528 h 3818"/>
                <a:gd name="T80" fmla="*/ 1016 w 1810"/>
                <a:gd name="T81" fmla="*/ 358 h 3818"/>
                <a:gd name="T82" fmla="*/ 788 w 1810"/>
                <a:gd name="T83" fmla="*/ 218 h 3818"/>
                <a:gd name="T84" fmla="*/ 542 w 1810"/>
                <a:gd name="T85" fmla="*/ 108 h 3818"/>
                <a:gd name="T86" fmla="*/ 278 w 1810"/>
                <a:gd name="T87" fmla="*/ 36 h 3818"/>
                <a:gd name="T88" fmla="*/ 0 w 1810"/>
                <a:gd name="T89" fmla="*/ 0 h 3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0" h="3818">
                  <a:moveTo>
                    <a:pt x="0" y="0"/>
                  </a:moveTo>
                  <a:lnTo>
                    <a:pt x="0" y="1014"/>
                  </a:lnTo>
                  <a:lnTo>
                    <a:pt x="0" y="1014"/>
                  </a:lnTo>
                  <a:lnTo>
                    <a:pt x="42" y="1018"/>
                  </a:lnTo>
                  <a:lnTo>
                    <a:pt x="82" y="1026"/>
                  </a:lnTo>
                  <a:lnTo>
                    <a:pt x="124" y="1036"/>
                  </a:lnTo>
                  <a:lnTo>
                    <a:pt x="164" y="1048"/>
                  </a:lnTo>
                  <a:lnTo>
                    <a:pt x="202" y="1060"/>
                  </a:lnTo>
                  <a:lnTo>
                    <a:pt x="240" y="1074"/>
                  </a:lnTo>
                  <a:lnTo>
                    <a:pt x="278" y="1092"/>
                  </a:lnTo>
                  <a:lnTo>
                    <a:pt x="314" y="1110"/>
                  </a:lnTo>
                  <a:lnTo>
                    <a:pt x="350" y="1128"/>
                  </a:lnTo>
                  <a:lnTo>
                    <a:pt x="386" y="1150"/>
                  </a:lnTo>
                  <a:lnTo>
                    <a:pt x="418" y="1172"/>
                  </a:lnTo>
                  <a:lnTo>
                    <a:pt x="452" y="1196"/>
                  </a:lnTo>
                  <a:lnTo>
                    <a:pt x="482" y="1222"/>
                  </a:lnTo>
                  <a:lnTo>
                    <a:pt x="514" y="1248"/>
                  </a:lnTo>
                  <a:lnTo>
                    <a:pt x="542" y="1276"/>
                  </a:lnTo>
                  <a:lnTo>
                    <a:pt x="570" y="1306"/>
                  </a:lnTo>
                  <a:lnTo>
                    <a:pt x="596" y="1336"/>
                  </a:lnTo>
                  <a:lnTo>
                    <a:pt x="622" y="1368"/>
                  </a:lnTo>
                  <a:lnTo>
                    <a:pt x="646" y="1400"/>
                  </a:lnTo>
                  <a:lnTo>
                    <a:pt x="668" y="1434"/>
                  </a:lnTo>
                  <a:lnTo>
                    <a:pt x="688" y="1470"/>
                  </a:lnTo>
                  <a:lnTo>
                    <a:pt x="708" y="1506"/>
                  </a:lnTo>
                  <a:lnTo>
                    <a:pt x="726" y="1542"/>
                  </a:lnTo>
                  <a:lnTo>
                    <a:pt x="742" y="1580"/>
                  </a:lnTo>
                  <a:lnTo>
                    <a:pt x="756" y="1618"/>
                  </a:lnTo>
                  <a:lnTo>
                    <a:pt x="768" y="1658"/>
                  </a:lnTo>
                  <a:lnTo>
                    <a:pt x="780" y="1698"/>
                  </a:lnTo>
                  <a:lnTo>
                    <a:pt x="788" y="1740"/>
                  </a:lnTo>
                  <a:lnTo>
                    <a:pt x="796" y="1780"/>
                  </a:lnTo>
                  <a:lnTo>
                    <a:pt x="800" y="1824"/>
                  </a:lnTo>
                  <a:lnTo>
                    <a:pt x="804" y="1866"/>
                  </a:lnTo>
                  <a:lnTo>
                    <a:pt x="804" y="1910"/>
                  </a:lnTo>
                  <a:lnTo>
                    <a:pt x="804" y="1910"/>
                  </a:lnTo>
                  <a:lnTo>
                    <a:pt x="804" y="1952"/>
                  </a:lnTo>
                  <a:lnTo>
                    <a:pt x="800" y="1996"/>
                  </a:lnTo>
                  <a:lnTo>
                    <a:pt x="796" y="2038"/>
                  </a:lnTo>
                  <a:lnTo>
                    <a:pt x="788" y="2080"/>
                  </a:lnTo>
                  <a:lnTo>
                    <a:pt x="780" y="2120"/>
                  </a:lnTo>
                  <a:lnTo>
                    <a:pt x="768" y="2162"/>
                  </a:lnTo>
                  <a:lnTo>
                    <a:pt x="756" y="2200"/>
                  </a:lnTo>
                  <a:lnTo>
                    <a:pt x="742" y="2240"/>
                  </a:lnTo>
                  <a:lnTo>
                    <a:pt x="726" y="2276"/>
                  </a:lnTo>
                  <a:lnTo>
                    <a:pt x="708" y="2314"/>
                  </a:lnTo>
                  <a:lnTo>
                    <a:pt x="688" y="2350"/>
                  </a:lnTo>
                  <a:lnTo>
                    <a:pt x="668" y="2384"/>
                  </a:lnTo>
                  <a:lnTo>
                    <a:pt x="646" y="2418"/>
                  </a:lnTo>
                  <a:lnTo>
                    <a:pt x="622" y="2452"/>
                  </a:lnTo>
                  <a:lnTo>
                    <a:pt x="596" y="2484"/>
                  </a:lnTo>
                  <a:lnTo>
                    <a:pt x="570" y="2514"/>
                  </a:lnTo>
                  <a:lnTo>
                    <a:pt x="542" y="2542"/>
                  </a:lnTo>
                  <a:lnTo>
                    <a:pt x="514" y="2570"/>
                  </a:lnTo>
                  <a:lnTo>
                    <a:pt x="482" y="2598"/>
                  </a:lnTo>
                  <a:lnTo>
                    <a:pt x="452" y="2622"/>
                  </a:lnTo>
                  <a:lnTo>
                    <a:pt x="418" y="2646"/>
                  </a:lnTo>
                  <a:lnTo>
                    <a:pt x="386" y="2670"/>
                  </a:lnTo>
                  <a:lnTo>
                    <a:pt x="350" y="2690"/>
                  </a:lnTo>
                  <a:lnTo>
                    <a:pt x="314" y="2710"/>
                  </a:lnTo>
                  <a:lnTo>
                    <a:pt x="278" y="2728"/>
                  </a:lnTo>
                  <a:lnTo>
                    <a:pt x="240" y="2744"/>
                  </a:lnTo>
                  <a:lnTo>
                    <a:pt x="202" y="2760"/>
                  </a:lnTo>
                  <a:lnTo>
                    <a:pt x="164" y="2772"/>
                  </a:lnTo>
                  <a:lnTo>
                    <a:pt x="124" y="2784"/>
                  </a:lnTo>
                  <a:lnTo>
                    <a:pt x="82" y="2792"/>
                  </a:lnTo>
                  <a:lnTo>
                    <a:pt x="42" y="2800"/>
                  </a:lnTo>
                  <a:lnTo>
                    <a:pt x="0" y="2806"/>
                  </a:lnTo>
                  <a:lnTo>
                    <a:pt x="0" y="3818"/>
                  </a:lnTo>
                  <a:lnTo>
                    <a:pt x="0" y="3818"/>
                  </a:lnTo>
                  <a:lnTo>
                    <a:pt x="94" y="3812"/>
                  </a:lnTo>
                  <a:lnTo>
                    <a:pt x="186" y="3800"/>
                  </a:lnTo>
                  <a:lnTo>
                    <a:pt x="278" y="3784"/>
                  </a:lnTo>
                  <a:lnTo>
                    <a:pt x="368" y="3764"/>
                  </a:lnTo>
                  <a:lnTo>
                    <a:pt x="456" y="3738"/>
                  </a:lnTo>
                  <a:lnTo>
                    <a:pt x="542" y="3710"/>
                  </a:lnTo>
                  <a:lnTo>
                    <a:pt x="626" y="3678"/>
                  </a:lnTo>
                  <a:lnTo>
                    <a:pt x="708" y="3642"/>
                  </a:lnTo>
                  <a:lnTo>
                    <a:pt x="788" y="3602"/>
                  </a:lnTo>
                  <a:lnTo>
                    <a:pt x="866" y="3558"/>
                  </a:lnTo>
                  <a:lnTo>
                    <a:pt x="942" y="3512"/>
                  </a:lnTo>
                  <a:lnTo>
                    <a:pt x="1016" y="3460"/>
                  </a:lnTo>
                  <a:lnTo>
                    <a:pt x="1086" y="3408"/>
                  </a:lnTo>
                  <a:lnTo>
                    <a:pt x="1154" y="3350"/>
                  </a:lnTo>
                  <a:lnTo>
                    <a:pt x="1220" y="3290"/>
                  </a:lnTo>
                  <a:lnTo>
                    <a:pt x="1282" y="3228"/>
                  </a:lnTo>
                  <a:lnTo>
                    <a:pt x="1342" y="3162"/>
                  </a:lnTo>
                  <a:lnTo>
                    <a:pt x="1400" y="3094"/>
                  </a:lnTo>
                  <a:lnTo>
                    <a:pt x="1452" y="3022"/>
                  </a:lnTo>
                  <a:lnTo>
                    <a:pt x="1504" y="2950"/>
                  </a:lnTo>
                  <a:lnTo>
                    <a:pt x="1550" y="2874"/>
                  </a:lnTo>
                  <a:lnTo>
                    <a:pt x="1594" y="2794"/>
                  </a:lnTo>
                  <a:lnTo>
                    <a:pt x="1632" y="2714"/>
                  </a:lnTo>
                  <a:lnTo>
                    <a:pt x="1668" y="2632"/>
                  </a:lnTo>
                  <a:lnTo>
                    <a:pt x="1702" y="2548"/>
                  </a:lnTo>
                  <a:lnTo>
                    <a:pt x="1730" y="2462"/>
                  </a:lnTo>
                  <a:lnTo>
                    <a:pt x="1754" y="2372"/>
                  </a:lnTo>
                  <a:lnTo>
                    <a:pt x="1774" y="2284"/>
                  </a:lnTo>
                  <a:lnTo>
                    <a:pt x="1790" y="2192"/>
                  </a:lnTo>
                  <a:lnTo>
                    <a:pt x="1800" y="2098"/>
                  </a:lnTo>
                  <a:lnTo>
                    <a:pt x="1808" y="2004"/>
                  </a:lnTo>
                  <a:lnTo>
                    <a:pt x="1810" y="1910"/>
                  </a:lnTo>
                  <a:lnTo>
                    <a:pt x="1810" y="1910"/>
                  </a:lnTo>
                  <a:lnTo>
                    <a:pt x="1808" y="1814"/>
                  </a:lnTo>
                  <a:lnTo>
                    <a:pt x="1800" y="1720"/>
                  </a:lnTo>
                  <a:lnTo>
                    <a:pt x="1790" y="1628"/>
                  </a:lnTo>
                  <a:lnTo>
                    <a:pt x="1774" y="1536"/>
                  </a:lnTo>
                  <a:lnTo>
                    <a:pt x="1754" y="1446"/>
                  </a:lnTo>
                  <a:lnTo>
                    <a:pt x="1730" y="1358"/>
                  </a:lnTo>
                  <a:lnTo>
                    <a:pt x="1702" y="1272"/>
                  </a:lnTo>
                  <a:lnTo>
                    <a:pt x="1668" y="1188"/>
                  </a:lnTo>
                  <a:lnTo>
                    <a:pt x="1632" y="1104"/>
                  </a:lnTo>
                  <a:lnTo>
                    <a:pt x="1594" y="1024"/>
                  </a:lnTo>
                  <a:lnTo>
                    <a:pt x="1550" y="946"/>
                  </a:lnTo>
                  <a:lnTo>
                    <a:pt x="1504" y="870"/>
                  </a:lnTo>
                  <a:lnTo>
                    <a:pt x="1452" y="796"/>
                  </a:lnTo>
                  <a:lnTo>
                    <a:pt x="1400" y="726"/>
                  </a:lnTo>
                  <a:lnTo>
                    <a:pt x="1342" y="656"/>
                  </a:lnTo>
                  <a:lnTo>
                    <a:pt x="1282" y="592"/>
                  </a:lnTo>
                  <a:lnTo>
                    <a:pt x="1220" y="528"/>
                  </a:lnTo>
                  <a:lnTo>
                    <a:pt x="1154" y="468"/>
                  </a:lnTo>
                  <a:lnTo>
                    <a:pt x="1086" y="412"/>
                  </a:lnTo>
                  <a:lnTo>
                    <a:pt x="1016" y="358"/>
                  </a:lnTo>
                  <a:lnTo>
                    <a:pt x="942" y="308"/>
                  </a:lnTo>
                  <a:lnTo>
                    <a:pt x="866" y="260"/>
                  </a:lnTo>
                  <a:lnTo>
                    <a:pt x="788" y="218"/>
                  </a:lnTo>
                  <a:lnTo>
                    <a:pt x="708" y="178"/>
                  </a:lnTo>
                  <a:lnTo>
                    <a:pt x="626" y="142"/>
                  </a:lnTo>
                  <a:lnTo>
                    <a:pt x="542" y="108"/>
                  </a:lnTo>
                  <a:lnTo>
                    <a:pt x="456" y="80"/>
                  </a:lnTo>
                  <a:lnTo>
                    <a:pt x="368" y="56"/>
                  </a:lnTo>
                  <a:lnTo>
                    <a:pt x="278" y="36"/>
                  </a:lnTo>
                  <a:lnTo>
                    <a:pt x="186" y="20"/>
                  </a:lnTo>
                  <a:lnTo>
                    <a:pt x="94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09915" y="3663638"/>
            <a:ext cx="3609629" cy="2133600"/>
          </a:xfrm>
          <a:prstGeom prst="rect">
            <a:avLst/>
          </a:prstGeom>
        </p:spPr>
        <p:txBody>
          <a:bodyPr/>
          <a:lstStyle>
            <a:lvl1pPr marL="0" indent="0" algn="l" defTabSz="358775" rtl="0" eaLnBrk="1" fontAlgn="base" hangingPunct="1">
              <a:spcBef>
                <a:spcPts val="105"/>
              </a:spcBef>
              <a:spcAft>
                <a:spcPts val="105"/>
              </a:spcAft>
              <a:buClr>
                <a:srgbClr val="000000"/>
              </a:buClr>
              <a:buSzPct val="130000"/>
              <a:buFont typeface="Noto Sans" panose="020B0502040504020204" pitchFamily="34" charset="0"/>
              <a:buNone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02693" rtl="0" eaLnBrk="1" fontAlgn="base" hangingPunct="1">
              <a:spcBef>
                <a:spcPts val="105"/>
              </a:spcBef>
              <a:spcAft>
                <a:spcPts val="105"/>
              </a:spcAft>
              <a:buClr>
                <a:srgbClr val="000000"/>
              </a:buClr>
              <a:buSzPct val="130000"/>
              <a:buFont typeface="Noto Sans" panose="020B0502040504020204" pitchFamily="34" charset="0"/>
              <a:buNone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1002693" rtl="0" eaLnBrk="1" fontAlgn="base" hangingPunct="1">
              <a:spcBef>
                <a:spcPts val="105"/>
              </a:spcBef>
              <a:spcAft>
                <a:spcPts val="105"/>
              </a:spcAft>
              <a:buClr>
                <a:srgbClr val="000000"/>
              </a:buClr>
              <a:buSzPct val="130000"/>
              <a:buFont typeface="Noto Sans" panose="020B0502040504020204" pitchFamily="34" charset="0"/>
              <a:buNone/>
              <a:defRPr lang="en-US" sz="11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1002693" rtl="0" eaLnBrk="1" fontAlgn="base" hangingPunct="1">
              <a:spcBef>
                <a:spcPts val="105"/>
              </a:spcBef>
              <a:spcAft>
                <a:spcPts val="105"/>
              </a:spcAft>
              <a:buClr>
                <a:srgbClr val="000000"/>
              </a:buClr>
              <a:buSzPct val="130000"/>
              <a:buFont typeface="Noto Sans" panose="020B0502040504020204" pitchFamily="34" charset="0"/>
              <a:buNone/>
              <a:defRPr lang="en-US" sz="12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1002693" rtl="0" eaLnBrk="1" fontAlgn="base" hangingPunct="1">
              <a:spcBef>
                <a:spcPts val="105"/>
              </a:spcBef>
              <a:spcAft>
                <a:spcPts val="105"/>
              </a:spcAft>
              <a:buClr>
                <a:srgbClr val="000000"/>
              </a:buClr>
              <a:buSzPct val="130000"/>
              <a:buFont typeface="Noto Sans" panose="020B0502040504020204" pitchFamily="34" charset="0"/>
              <a:buNone/>
              <a:defRPr lang="en-GB" sz="11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Contact Details</a:t>
            </a:r>
          </a:p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Client Manager</a:t>
            </a:r>
          </a:p>
          <a:p>
            <a:pPr lvl="0"/>
            <a:r>
              <a:rPr lang="en-US" dirty="0"/>
              <a:t>T	+44 (0)000 000 0000  </a:t>
            </a:r>
          </a:p>
          <a:p>
            <a:pPr lvl="0"/>
            <a:r>
              <a:rPr lang="en-US" dirty="0"/>
              <a:t>M	+44 (0)000 000 0000</a:t>
            </a:r>
          </a:p>
          <a:p>
            <a:pPr lvl="1"/>
            <a:r>
              <a:rPr lang="en-US" dirty="0"/>
              <a:t>name.surname@schroders.com</a:t>
            </a:r>
          </a:p>
          <a:p>
            <a:pPr lvl="1"/>
            <a:r>
              <a:rPr lang="en-US" dirty="0"/>
              <a:t>Address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schroders.com</a:t>
            </a:r>
          </a:p>
          <a:p>
            <a:pPr lvl="3"/>
            <a:endParaRPr lang="en-US" dirty="0"/>
          </a:p>
        </p:txBody>
      </p:sp>
      <p:pic>
        <p:nvPicPr>
          <p:cNvPr id="16" name="Picture 4" descr="D:\Blue_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8002" y="5818948"/>
            <a:ext cx="560881" cy="7437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08317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Guidelines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View: 100%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7388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 smtClean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2525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52888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306888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978525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18238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891463" y="18975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143875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68313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1732420" y="165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 userDrawn="1"/>
        </p:nvSpPr>
        <p:spPr>
          <a:xfrm rot="16200000">
            <a:off x="129237" y="379021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15.63</a:t>
            </a:r>
          </a:p>
        </p:txBody>
      </p:sp>
      <p:sp>
        <p:nvSpPr>
          <p:cNvPr id="19" name="TextBox 18"/>
          <p:cNvSpPr txBox="1"/>
          <p:nvPr userDrawn="1"/>
        </p:nvSpPr>
        <p:spPr>
          <a:xfrm rot="16200000">
            <a:off x="11365209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15.64</a:t>
            </a:r>
          </a:p>
        </p:txBody>
      </p:sp>
      <p:sp>
        <p:nvSpPr>
          <p:cNvPr id="20" name="TextBox 19"/>
          <p:cNvSpPr txBox="1"/>
          <p:nvPr userDrawn="1"/>
        </p:nvSpPr>
        <p:spPr>
          <a:xfrm rot="16200000">
            <a:off x="8020243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5.68</a:t>
            </a:r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7516775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5.00</a:t>
            </a:r>
          </a:p>
        </p:txBody>
      </p:sp>
      <p:sp>
        <p:nvSpPr>
          <p:cNvPr id="22" name="TextBox 21"/>
          <p:cNvSpPr txBox="1"/>
          <p:nvPr userDrawn="1"/>
        </p:nvSpPr>
        <p:spPr>
          <a:xfrm rot="16200000">
            <a:off x="6096193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0.34</a:t>
            </a:r>
          </a:p>
        </p:txBody>
      </p:sp>
      <p:sp>
        <p:nvSpPr>
          <p:cNvPr id="23" name="TextBox 22"/>
          <p:cNvSpPr txBox="1"/>
          <p:nvPr userDrawn="1"/>
        </p:nvSpPr>
        <p:spPr>
          <a:xfrm rot="16200000">
            <a:off x="5634459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0.33</a:t>
            </a:r>
          </a:p>
        </p:txBody>
      </p:sp>
      <p:sp>
        <p:nvSpPr>
          <p:cNvPr id="24" name="TextBox 23"/>
          <p:cNvSpPr txBox="1"/>
          <p:nvPr userDrawn="1"/>
        </p:nvSpPr>
        <p:spPr>
          <a:xfrm rot="16200000">
            <a:off x="3701112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5.68</a:t>
            </a:r>
          </a:p>
        </p:txBody>
      </p:sp>
      <p:sp>
        <p:nvSpPr>
          <p:cNvPr id="25" name="TextBox 24"/>
          <p:cNvSpPr txBox="1"/>
          <p:nvPr userDrawn="1"/>
        </p:nvSpPr>
        <p:spPr>
          <a:xfrm rot="16200000">
            <a:off x="4176906" y="340920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4.97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 rot="16200000">
            <a:off x="396044" y="1089856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>
            <a:off x="396044" y="3356806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16200000">
            <a:off x="396044" y="3647319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16200000">
            <a:off x="396044" y="5373726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16200000">
            <a:off x="396044" y="5836481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16200000">
            <a:off x="396044" y="1377194"/>
            <a:ext cx="0" cy="792088"/>
          </a:xfrm>
          <a:prstGeom prst="line">
            <a:avLst/>
          </a:prstGeom>
          <a:noFill/>
          <a:ln w="9525">
            <a:solidFill>
              <a:srgbClr val="E0071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/>
          <p:cNvSpPr txBox="1"/>
          <p:nvPr userDrawn="1"/>
        </p:nvSpPr>
        <p:spPr>
          <a:xfrm>
            <a:off x="21515" y="1240259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5.40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1515" y="1768669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4.60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1515" y="3521269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0.90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21515" y="4040188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1.71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515" y="5551944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6.49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1515" y="6017081"/>
            <a:ext cx="4881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dirty="0" smtClean="0">
                <a:latin typeface="+mn-lt"/>
              </a:rPr>
              <a:t>7.79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3698132" y="2707233"/>
            <a:ext cx="5870575" cy="111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STUDIO</a:t>
            </a:r>
            <a:r>
              <a:rPr lang="en-GB" sz="3200" b="1" baseline="0" dirty="0" smtClean="0"/>
              <a:t> USE ONLY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44798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984387" y="836613"/>
            <a:ext cx="4226400" cy="4176000"/>
          </a:xfrm>
          <a:custGeom>
            <a:avLst/>
            <a:gdLst/>
            <a:ahLst/>
            <a:cxnLst/>
            <a:rect l="l" t="t" r="r" b="b"/>
            <a:pathLst>
              <a:path w="3871912" h="3877200">
                <a:moveTo>
                  <a:pt x="2033587" y="0"/>
                </a:moveTo>
                <a:lnTo>
                  <a:pt x="2046342" y="0"/>
                </a:lnTo>
                <a:lnTo>
                  <a:pt x="2128837" y="6875"/>
                </a:lnTo>
                <a:lnTo>
                  <a:pt x="2222500" y="19575"/>
                </a:lnTo>
                <a:lnTo>
                  <a:pt x="2316162" y="35450"/>
                </a:lnTo>
                <a:lnTo>
                  <a:pt x="2406650" y="56087"/>
                </a:lnTo>
                <a:lnTo>
                  <a:pt x="2497137" y="79900"/>
                </a:lnTo>
                <a:lnTo>
                  <a:pt x="2584450" y="108475"/>
                </a:lnTo>
                <a:lnTo>
                  <a:pt x="2668587" y="143400"/>
                </a:lnTo>
                <a:lnTo>
                  <a:pt x="2752725" y="179912"/>
                </a:lnTo>
                <a:lnTo>
                  <a:pt x="2833687" y="219600"/>
                </a:lnTo>
                <a:lnTo>
                  <a:pt x="2913062" y="262462"/>
                </a:lnTo>
                <a:lnTo>
                  <a:pt x="2990850" y="311675"/>
                </a:lnTo>
                <a:lnTo>
                  <a:pt x="3065462" y="362475"/>
                </a:lnTo>
                <a:lnTo>
                  <a:pt x="3136900" y="418037"/>
                </a:lnTo>
                <a:lnTo>
                  <a:pt x="3205162" y="473600"/>
                </a:lnTo>
                <a:lnTo>
                  <a:pt x="3273425" y="535512"/>
                </a:lnTo>
                <a:lnTo>
                  <a:pt x="3335337" y="600600"/>
                </a:lnTo>
                <a:lnTo>
                  <a:pt x="3397250" y="665687"/>
                </a:lnTo>
                <a:lnTo>
                  <a:pt x="3455987" y="737125"/>
                </a:lnTo>
                <a:lnTo>
                  <a:pt x="3508375" y="806975"/>
                </a:lnTo>
                <a:lnTo>
                  <a:pt x="3560762" y="883175"/>
                </a:lnTo>
                <a:lnTo>
                  <a:pt x="3608387" y="959375"/>
                </a:lnTo>
                <a:lnTo>
                  <a:pt x="3652837" y="1038750"/>
                </a:lnTo>
                <a:lnTo>
                  <a:pt x="3690937" y="1119712"/>
                </a:lnTo>
                <a:lnTo>
                  <a:pt x="3727450" y="1205437"/>
                </a:lnTo>
                <a:lnTo>
                  <a:pt x="3762375" y="1291162"/>
                </a:lnTo>
                <a:lnTo>
                  <a:pt x="3790950" y="1378475"/>
                </a:lnTo>
                <a:lnTo>
                  <a:pt x="3814762" y="1467375"/>
                </a:lnTo>
                <a:lnTo>
                  <a:pt x="3835400" y="1559450"/>
                </a:lnTo>
                <a:lnTo>
                  <a:pt x="3851275" y="1653112"/>
                </a:lnTo>
                <a:lnTo>
                  <a:pt x="3862387" y="1746775"/>
                </a:lnTo>
                <a:lnTo>
                  <a:pt x="3870325" y="1842025"/>
                </a:lnTo>
                <a:lnTo>
                  <a:pt x="3871912" y="1938862"/>
                </a:lnTo>
                <a:lnTo>
                  <a:pt x="3870325" y="2034113"/>
                </a:lnTo>
                <a:lnTo>
                  <a:pt x="3862387" y="2129362"/>
                </a:lnTo>
                <a:lnTo>
                  <a:pt x="3851275" y="2226200"/>
                </a:lnTo>
                <a:lnTo>
                  <a:pt x="3835400" y="2318275"/>
                </a:lnTo>
                <a:lnTo>
                  <a:pt x="3814762" y="2408762"/>
                </a:lnTo>
                <a:lnTo>
                  <a:pt x="3790950" y="2499250"/>
                </a:lnTo>
                <a:lnTo>
                  <a:pt x="3762375" y="2586563"/>
                </a:lnTo>
                <a:lnTo>
                  <a:pt x="3727450" y="2672288"/>
                </a:lnTo>
                <a:lnTo>
                  <a:pt x="3690937" y="2756425"/>
                </a:lnTo>
                <a:lnTo>
                  <a:pt x="3652837" y="2837388"/>
                </a:lnTo>
                <a:lnTo>
                  <a:pt x="3608387" y="2918350"/>
                </a:lnTo>
                <a:lnTo>
                  <a:pt x="3560762" y="2996138"/>
                </a:lnTo>
                <a:lnTo>
                  <a:pt x="3508375" y="3069163"/>
                </a:lnTo>
                <a:lnTo>
                  <a:pt x="3455987" y="3142188"/>
                </a:lnTo>
                <a:lnTo>
                  <a:pt x="3397250" y="3210450"/>
                </a:lnTo>
                <a:lnTo>
                  <a:pt x="3335337" y="3277125"/>
                </a:lnTo>
                <a:lnTo>
                  <a:pt x="3273425" y="3340625"/>
                </a:lnTo>
                <a:lnTo>
                  <a:pt x="3205162" y="3402538"/>
                </a:lnTo>
                <a:lnTo>
                  <a:pt x="3136900" y="3461275"/>
                </a:lnTo>
                <a:lnTo>
                  <a:pt x="3065462" y="3513663"/>
                </a:lnTo>
                <a:lnTo>
                  <a:pt x="2990850" y="3566050"/>
                </a:lnTo>
                <a:lnTo>
                  <a:pt x="2913062" y="3613675"/>
                </a:lnTo>
                <a:lnTo>
                  <a:pt x="2833687" y="3658125"/>
                </a:lnTo>
                <a:lnTo>
                  <a:pt x="2752725" y="3697813"/>
                </a:lnTo>
                <a:lnTo>
                  <a:pt x="2668587" y="3734325"/>
                </a:lnTo>
                <a:lnTo>
                  <a:pt x="2584450" y="3767663"/>
                </a:lnTo>
                <a:lnTo>
                  <a:pt x="2497137" y="3796238"/>
                </a:lnTo>
                <a:lnTo>
                  <a:pt x="2406650" y="3821638"/>
                </a:lnTo>
                <a:lnTo>
                  <a:pt x="2316162" y="3842275"/>
                </a:lnTo>
                <a:lnTo>
                  <a:pt x="2222500" y="3858150"/>
                </a:lnTo>
                <a:lnTo>
                  <a:pt x="2128837" y="3870850"/>
                </a:lnTo>
                <a:lnTo>
                  <a:pt x="2033587" y="3877200"/>
                </a:lnTo>
                <a:lnTo>
                  <a:pt x="2033587" y="2848500"/>
                </a:lnTo>
                <a:lnTo>
                  <a:pt x="2076450" y="2843738"/>
                </a:lnTo>
                <a:lnTo>
                  <a:pt x="2116137" y="2834213"/>
                </a:lnTo>
                <a:lnTo>
                  <a:pt x="2159000" y="2826275"/>
                </a:lnTo>
                <a:lnTo>
                  <a:pt x="2200275" y="2815163"/>
                </a:lnTo>
                <a:lnTo>
                  <a:pt x="2238375" y="2802463"/>
                </a:lnTo>
                <a:lnTo>
                  <a:pt x="2276475" y="2786588"/>
                </a:lnTo>
                <a:lnTo>
                  <a:pt x="2316162" y="2770713"/>
                </a:lnTo>
                <a:lnTo>
                  <a:pt x="2352675" y="2751663"/>
                </a:lnTo>
                <a:lnTo>
                  <a:pt x="2389187" y="2731025"/>
                </a:lnTo>
                <a:lnTo>
                  <a:pt x="2425700" y="2710388"/>
                </a:lnTo>
                <a:lnTo>
                  <a:pt x="2457450" y="2686575"/>
                </a:lnTo>
                <a:lnTo>
                  <a:pt x="2492375" y="2662763"/>
                </a:lnTo>
                <a:lnTo>
                  <a:pt x="2522537" y="2637363"/>
                </a:lnTo>
                <a:lnTo>
                  <a:pt x="2555875" y="2608788"/>
                </a:lnTo>
                <a:lnTo>
                  <a:pt x="2584450" y="2581800"/>
                </a:lnTo>
                <a:lnTo>
                  <a:pt x="2613025" y="2553225"/>
                </a:lnTo>
                <a:lnTo>
                  <a:pt x="2638425" y="2521475"/>
                </a:lnTo>
                <a:lnTo>
                  <a:pt x="2665412" y="2489725"/>
                </a:lnTo>
                <a:lnTo>
                  <a:pt x="2689225" y="2454800"/>
                </a:lnTo>
                <a:lnTo>
                  <a:pt x="2711450" y="2419875"/>
                </a:lnTo>
                <a:lnTo>
                  <a:pt x="2732087" y="2386537"/>
                </a:lnTo>
                <a:lnTo>
                  <a:pt x="2752725" y="2350025"/>
                </a:lnTo>
                <a:lnTo>
                  <a:pt x="2770187" y="2310337"/>
                </a:lnTo>
                <a:lnTo>
                  <a:pt x="2787650" y="2273825"/>
                </a:lnTo>
                <a:lnTo>
                  <a:pt x="2801937" y="2234137"/>
                </a:lnTo>
                <a:lnTo>
                  <a:pt x="2813050" y="2194450"/>
                </a:lnTo>
                <a:lnTo>
                  <a:pt x="2825750" y="2153175"/>
                </a:lnTo>
                <a:lnTo>
                  <a:pt x="2833687" y="2111900"/>
                </a:lnTo>
                <a:lnTo>
                  <a:pt x="2841625" y="2069038"/>
                </a:lnTo>
                <a:lnTo>
                  <a:pt x="2846387" y="2026175"/>
                </a:lnTo>
                <a:lnTo>
                  <a:pt x="2849562" y="1981725"/>
                </a:lnTo>
                <a:lnTo>
                  <a:pt x="2849562" y="1938862"/>
                </a:lnTo>
                <a:lnTo>
                  <a:pt x="2849562" y="1894412"/>
                </a:lnTo>
                <a:lnTo>
                  <a:pt x="2846387" y="1851550"/>
                </a:lnTo>
                <a:lnTo>
                  <a:pt x="2841625" y="1807100"/>
                </a:lnTo>
                <a:lnTo>
                  <a:pt x="2833687" y="1765825"/>
                </a:lnTo>
                <a:lnTo>
                  <a:pt x="2825750" y="1722962"/>
                </a:lnTo>
                <a:lnTo>
                  <a:pt x="2813050" y="1683275"/>
                </a:lnTo>
                <a:lnTo>
                  <a:pt x="2801937" y="1642000"/>
                </a:lnTo>
                <a:lnTo>
                  <a:pt x="2787650" y="1603900"/>
                </a:lnTo>
                <a:lnTo>
                  <a:pt x="2770187" y="1565800"/>
                </a:lnTo>
                <a:lnTo>
                  <a:pt x="2752725" y="1529287"/>
                </a:lnTo>
                <a:lnTo>
                  <a:pt x="2732087" y="1492775"/>
                </a:lnTo>
                <a:lnTo>
                  <a:pt x="2711450" y="1456262"/>
                </a:lnTo>
                <a:lnTo>
                  <a:pt x="2689225" y="1421337"/>
                </a:lnTo>
                <a:lnTo>
                  <a:pt x="2665412" y="1388000"/>
                </a:lnTo>
                <a:lnTo>
                  <a:pt x="2638425" y="1356250"/>
                </a:lnTo>
                <a:lnTo>
                  <a:pt x="2613025" y="1326087"/>
                </a:lnTo>
                <a:lnTo>
                  <a:pt x="2584450" y="1294337"/>
                </a:lnTo>
                <a:lnTo>
                  <a:pt x="2555875" y="1267350"/>
                </a:lnTo>
                <a:lnTo>
                  <a:pt x="2522537" y="1240362"/>
                </a:lnTo>
                <a:lnTo>
                  <a:pt x="2492375" y="1213375"/>
                </a:lnTo>
                <a:lnTo>
                  <a:pt x="2457450" y="1189562"/>
                </a:lnTo>
                <a:lnTo>
                  <a:pt x="2425700" y="1167337"/>
                </a:lnTo>
                <a:lnTo>
                  <a:pt x="2389187" y="1145112"/>
                </a:lnTo>
                <a:lnTo>
                  <a:pt x="2352675" y="1126062"/>
                </a:lnTo>
                <a:lnTo>
                  <a:pt x="2316162" y="1108600"/>
                </a:lnTo>
                <a:lnTo>
                  <a:pt x="2276475" y="1089550"/>
                </a:lnTo>
                <a:lnTo>
                  <a:pt x="2238375" y="1075262"/>
                </a:lnTo>
                <a:lnTo>
                  <a:pt x="2200275" y="1064150"/>
                </a:lnTo>
                <a:lnTo>
                  <a:pt x="2159000" y="1051450"/>
                </a:lnTo>
                <a:lnTo>
                  <a:pt x="2116137" y="1041925"/>
                </a:lnTo>
                <a:lnTo>
                  <a:pt x="2076450" y="1032400"/>
                </a:lnTo>
                <a:lnTo>
                  <a:pt x="2033587" y="1029225"/>
                </a:lnTo>
                <a:close/>
                <a:moveTo>
                  <a:pt x="1825570" y="0"/>
                </a:moveTo>
                <a:lnTo>
                  <a:pt x="1838325" y="0"/>
                </a:lnTo>
                <a:lnTo>
                  <a:pt x="1838325" y="1029225"/>
                </a:lnTo>
                <a:lnTo>
                  <a:pt x="1795463" y="1032400"/>
                </a:lnTo>
                <a:lnTo>
                  <a:pt x="1755775" y="1041925"/>
                </a:lnTo>
                <a:lnTo>
                  <a:pt x="1712913" y="1051450"/>
                </a:lnTo>
                <a:lnTo>
                  <a:pt x="1671638" y="1064150"/>
                </a:lnTo>
                <a:lnTo>
                  <a:pt x="1633538" y="1075262"/>
                </a:lnTo>
                <a:lnTo>
                  <a:pt x="1595438" y="1089550"/>
                </a:lnTo>
                <a:lnTo>
                  <a:pt x="1555750" y="1108600"/>
                </a:lnTo>
                <a:lnTo>
                  <a:pt x="1519238" y="1126062"/>
                </a:lnTo>
                <a:lnTo>
                  <a:pt x="1482725" y="1145112"/>
                </a:lnTo>
                <a:lnTo>
                  <a:pt x="1446213" y="1167337"/>
                </a:lnTo>
                <a:lnTo>
                  <a:pt x="1414463" y="1189562"/>
                </a:lnTo>
                <a:lnTo>
                  <a:pt x="1379538" y="1213375"/>
                </a:lnTo>
                <a:lnTo>
                  <a:pt x="1349375" y="1240362"/>
                </a:lnTo>
                <a:lnTo>
                  <a:pt x="1316038" y="1267350"/>
                </a:lnTo>
                <a:lnTo>
                  <a:pt x="1287463" y="1294337"/>
                </a:lnTo>
                <a:lnTo>
                  <a:pt x="1258888" y="1326087"/>
                </a:lnTo>
                <a:lnTo>
                  <a:pt x="1233488" y="1356250"/>
                </a:lnTo>
                <a:lnTo>
                  <a:pt x="1206500" y="1388000"/>
                </a:lnTo>
                <a:lnTo>
                  <a:pt x="1182688" y="1421337"/>
                </a:lnTo>
                <a:lnTo>
                  <a:pt x="1160463" y="1456262"/>
                </a:lnTo>
                <a:lnTo>
                  <a:pt x="1139825" y="1492775"/>
                </a:lnTo>
                <a:lnTo>
                  <a:pt x="1119188" y="1529287"/>
                </a:lnTo>
                <a:lnTo>
                  <a:pt x="1101725" y="1565800"/>
                </a:lnTo>
                <a:lnTo>
                  <a:pt x="1084263" y="1603900"/>
                </a:lnTo>
                <a:lnTo>
                  <a:pt x="1069975" y="1642000"/>
                </a:lnTo>
                <a:lnTo>
                  <a:pt x="1058863" y="1683275"/>
                </a:lnTo>
                <a:lnTo>
                  <a:pt x="1046163" y="1722962"/>
                </a:lnTo>
                <a:lnTo>
                  <a:pt x="1038225" y="1765825"/>
                </a:lnTo>
                <a:lnTo>
                  <a:pt x="1030288" y="1807100"/>
                </a:lnTo>
                <a:lnTo>
                  <a:pt x="1025525" y="1851550"/>
                </a:lnTo>
                <a:lnTo>
                  <a:pt x="1022350" y="1894412"/>
                </a:lnTo>
                <a:lnTo>
                  <a:pt x="1022350" y="1938862"/>
                </a:lnTo>
                <a:lnTo>
                  <a:pt x="1022350" y="1981725"/>
                </a:lnTo>
                <a:lnTo>
                  <a:pt x="1025525" y="2026175"/>
                </a:lnTo>
                <a:lnTo>
                  <a:pt x="1030288" y="2069038"/>
                </a:lnTo>
                <a:lnTo>
                  <a:pt x="1038225" y="2111900"/>
                </a:lnTo>
                <a:lnTo>
                  <a:pt x="1046163" y="2153175"/>
                </a:lnTo>
                <a:lnTo>
                  <a:pt x="1058863" y="2194450"/>
                </a:lnTo>
                <a:lnTo>
                  <a:pt x="1069975" y="2234137"/>
                </a:lnTo>
                <a:lnTo>
                  <a:pt x="1084263" y="2273825"/>
                </a:lnTo>
                <a:lnTo>
                  <a:pt x="1101725" y="2310337"/>
                </a:lnTo>
                <a:lnTo>
                  <a:pt x="1119188" y="2350025"/>
                </a:lnTo>
                <a:lnTo>
                  <a:pt x="1139825" y="2386537"/>
                </a:lnTo>
                <a:lnTo>
                  <a:pt x="1160463" y="2419875"/>
                </a:lnTo>
                <a:lnTo>
                  <a:pt x="1182688" y="2454800"/>
                </a:lnTo>
                <a:lnTo>
                  <a:pt x="1206500" y="2489725"/>
                </a:lnTo>
                <a:lnTo>
                  <a:pt x="1233488" y="2521475"/>
                </a:lnTo>
                <a:lnTo>
                  <a:pt x="1258888" y="2553225"/>
                </a:lnTo>
                <a:lnTo>
                  <a:pt x="1287463" y="2581800"/>
                </a:lnTo>
                <a:lnTo>
                  <a:pt x="1316038" y="2608788"/>
                </a:lnTo>
                <a:lnTo>
                  <a:pt x="1349375" y="2637363"/>
                </a:lnTo>
                <a:lnTo>
                  <a:pt x="1379538" y="2662763"/>
                </a:lnTo>
                <a:lnTo>
                  <a:pt x="1414463" y="2686575"/>
                </a:lnTo>
                <a:lnTo>
                  <a:pt x="1446213" y="2710388"/>
                </a:lnTo>
                <a:lnTo>
                  <a:pt x="1482725" y="2731025"/>
                </a:lnTo>
                <a:lnTo>
                  <a:pt x="1519238" y="2751663"/>
                </a:lnTo>
                <a:lnTo>
                  <a:pt x="1555750" y="2770713"/>
                </a:lnTo>
                <a:lnTo>
                  <a:pt x="1595438" y="2786588"/>
                </a:lnTo>
                <a:lnTo>
                  <a:pt x="1633538" y="2802463"/>
                </a:lnTo>
                <a:lnTo>
                  <a:pt x="1671638" y="2815163"/>
                </a:lnTo>
                <a:lnTo>
                  <a:pt x="1712913" y="2826275"/>
                </a:lnTo>
                <a:lnTo>
                  <a:pt x="1755775" y="2834213"/>
                </a:lnTo>
                <a:lnTo>
                  <a:pt x="1795463" y="2843738"/>
                </a:lnTo>
                <a:lnTo>
                  <a:pt x="1838325" y="2848500"/>
                </a:lnTo>
                <a:lnTo>
                  <a:pt x="1838325" y="3877200"/>
                </a:lnTo>
                <a:lnTo>
                  <a:pt x="1743075" y="3870850"/>
                </a:lnTo>
                <a:lnTo>
                  <a:pt x="1649413" y="3858150"/>
                </a:lnTo>
                <a:lnTo>
                  <a:pt x="1555750" y="3842275"/>
                </a:lnTo>
                <a:lnTo>
                  <a:pt x="1465263" y="3821638"/>
                </a:lnTo>
                <a:lnTo>
                  <a:pt x="1374775" y="3796238"/>
                </a:lnTo>
                <a:lnTo>
                  <a:pt x="1287463" y="3767663"/>
                </a:lnTo>
                <a:lnTo>
                  <a:pt x="1203325" y="3734325"/>
                </a:lnTo>
                <a:lnTo>
                  <a:pt x="1119188" y="3697813"/>
                </a:lnTo>
                <a:lnTo>
                  <a:pt x="1038225" y="3658125"/>
                </a:lnTo>
                <a:lnTo>
                  <a:pt x="958850" y="3613675"/>
                </a:lnTo>
                <a:lnTo>
                  <a:pt x="881063" y="3566050"/>
                </a:lnTo>
                <a:lnTo>
                  <a:pt x="806450" y="3513663"/>
                </a:lnTo>
                <a:lnTo>
                  <a:pt x="735013" y="3461275"/>
                </a:lnTo>
                <a:lnTo>
                  <a:pt x="666750" y="3402538"/>
                </a:lnTo>
                <a:lnTo>
                  <a:pt x="598488" y="3340625"/>
                </a:lnTo>
                <a:lnTo>
                  <a:pt x="536575" y="3277125"/>
                </a:lnTo>
                <a:lnTo>
                  <a:pt x="474663" y="3210450"/>
                </a:lnTo>
                <a:lnTo>
                  <a:pt x="415925" y="3142188"/>
                </a:lnTo>
                <a:lnTo>
                  <a:pt x="363538" y="3069163"/>
                </a:lnTo>
                <a:lnTo>
                  <a:pt x="311150" y="2996138"/>
                </a:lnTo>
                <a:lnTo>
                  <a:pt x="263525" y="2918350"/>
                </a:lnTo>
                <a:lnTo>
                  <a:pt x="219075" y="2837388"/>
                </a:lnTo>
                <a:lnTo>
                  <a:pt x="180975" y="2756425"/>
                </a:lnTo>
                <a:lnTo>
                  <a:pt x="144463" y="2672288"/>
                </a:lnTo>
                <a:lnTo>
                  <a:pt x="109538" y="2586563"/>
                </a:lnTo>
                <a:lnTo>
                  <a:pt x="80963" y="2499250"/>
                </a:lnTo>
                <a:lnTo>
                  <a:pt x="57150" y="2408762"/>
                </a:lnTo>
                <a:lnTo>
                  <a:pt x="36513" y="2318275"/>
                </a:lnTo>
                <a:lnTo>
                  <a:pt x="20638" y="2226200"/>
                </a:lnTo>
                <a:lnTo>
                  <a:pt x="9525" y="2129362"/>
                </a:lnTo>
                <a:lnTo>
                  <a:pt x="1588" y="2034113"/>
                </a:lnTo>
                <a:lnTo>
                  <a:pt x="0" y="1938862"/>
                </a:lnTo>
                <a:lnTo>
                  <a:pt x="1588" y="1842025"/>
                </a:lnTo>
                <a:lnTo>
                  <a:pt x="9525" y="1746775"/>
                </a:lnTo>
                <a:lnTo>
                  <a:pt x="20638" y="1653112"/>
                </a:lnTo>
                <a:lnTo>
                  <a:pt x="36513" y="1559450"/>
                </a:lnTo>
                <a:lnTo>
                  <a:pt x="57150" y="1467375"/>
                </a:lnTo>
                <a:lnTo>
                  <a:pt x="80963" y="1378475"/>
                </a:lnTo>
                <a:lnTo>
                  <a:pt x="109538" y="1291162"/>
                </a:lnTo>
                <a:lnTo>
                  <a:pt x="144463" y="1205437"/>
                </a:lnTo>
                <a:lnTo>
                  <a:pt x="180975" y="1119712"/>
                </a:lnTo>
                <a:lnTo>
                  <a:pt x="219075" y="1038750"/>
                </a:lnTo>
                <a:lnTo>
                  <a:pt x="263525" y="959375"/>
                </a:lnTo>
                <a:lnTo>
                  <a:pt x="311150" y="883175"/>
                </a:lnTo>
                <a:lnTo>
                  <a:pt x="363538" y="806975"/>
                </a:lnTo>
                <a:lnTo>
                  <a:pt x="415925" y="737125"/>
                </a:lnTo>
                <a:lnTo>
                  <a:pt x="474663" y="665687"/>
                </a:lnTo>
                <a:lnTo>
                  <a:pt x="536575" y="600600"/>
                </a:lnTo>
                <a:lnTo>
                  <a:pt x="598488" y="535512"/>
                </a:lnTo>
                <a:lnTo>
                  <a:pt x="666750" y="473600"/>
                </a:lnTo>
                <a:lnTo>
                  <a:pt x="735013" y="418037"/>
                </a:lnTo>
                <a:lnTo>
                  <a:pt x="806450" y="362475"/>
                </a:lnTo>
                <a:lnTo>
                  <a:pt x="881063" y="311675"/>
                </a:lnTo>
                <a:lnTo>
                  <a:pt x="958850" y="262462"/>
                </a:lnTo>
                <a:lnTo>
                  <a:pt x="1038225" y="219600"/>
                </a:lnTo>
                <a:lnTo>
                  <a:pt x="1119188" y="179912"/>
                </a:lnTo>
                <a:lnTo>
                  <a:pt x="1203325" y="143400"/>
                </a:lnTo>
                <a:lnTo>
                  <a:pt x="1287463" y="108475"/>
                </a:lnTo>
                <a:lnTo>
                  <a:pt x="1374775" y="79900"/>
                </a:lnTo>
                <a:lnTo>
                  <a:pt x="1465263" y="56087"/>
                </a:lnTo>
                <a:lnTo>
                  <a:pt x="1555750" y="35450"/>
                </a:lnTo>
                <a:lnTo>
                  <a:pt x="1649413" y="19575"/>
                </a:lnTo>
                <a:lnTo>
                  <a:pt x="1743075" y="687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3096000" cy="21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buNone/>
              <a:defRPr lang="en-US" b="0" dirty="0" smtClean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GB" dirty="0"/>
              <a:t>Name Surname, Job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3096000" cy="2196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>
              <a:buNone/>
              <a:defRPr lang="en-GB" b="0" dirty="0" smtClean="0">
                <a:solidFill>
                  <a:schemeClr val="tx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GB" dirty="0"/>
              <a:t>Month </a:t>
            </a:r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tx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tx1"/>
              </a:solidFill>
              <a:latin typeface="Schroders Circular TT Normal" panose="020B0504020101020102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916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Name Surname, Job title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Month 2017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bg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bg1"/>
              </a:solidFill>
              <a:latin typeface="Schroders Circular TT Normal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212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5175" cy="686588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4318001"/>
            <a:ext cx="12195175" cy="2540000"/>
          </a:xfrm>
          <a:prstGeom prst="rect">
            <a:avLst/>
          </a:prstGeom>
          <a:gradFill>
            <a:gsLst>
              <a:gs pos="69000">
                <a:schemeClr val="tx1">
                  <a:alpha val="20000"/>
                </a:schemeClr>
              </a:gs>
              <a:gs pos="0">
                <a:schemeClr val="tx1">
                  <a:alpha val="41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5960626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Name Surname, Job title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5960626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Month </a:t>
            </a:r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bg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bg1"/>
              </a:solidFill>
              <a:latin typeface="Schroders Circular TT Normal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759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00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9200" y="61776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Name Surname, Job title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9200" y="6454800"/>
            <a:ext cx="3096000" cy="2196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Month </a:t>
            </a:r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3984387" y="836613"/>
            <a:ext cx="4226400" cy="4176000"/>
          </a:xfrm>
          <a:custGeom>
            <a:avLst/>
            <a:gdLst/>
            <a:ahLst/>
            <a:cxnLst/>
            <a:rect l="l" t="t" r="r" b="b"/>
            <a:pathLst>
              <a:path w="3871912" h="3878263">
                <a:moveTo>
                  <a:pt x="2033587" y="0"/>
                </a:moveTo>
                <a:lnTo>
                  <a:pt x="2128837" y="7938"/>
                </a:lnTo>
                <a:lnTo>
                  <a:pt x="2222500" y="20638"/>
                </a:lnTo>
                <a:lnTo>
                  <a:pt x="2316162" y="36513"/>
                </a:lnTo>
                <a:lnTo>
                  <a:pt x="2406650" y="57150"/>
                </a:lnTo>
                <a:lnTo>
                  <a:pt x="2497137" y="80963"/>
                </a:lnTo>
                <a:lnTo>
                  <a:pt x="2584450" y="109538"/>
                </a:lnTo>
                <a:lnTo>
                  <a:pt x="2668587" y="144463"/>
                </a:lnTo>
                <a:lnTo>
                  <a:pt x="2752725" y="180975"/>
                </a:lnTo>
                <a:lnTo>
                  <a:pt x="2833687" y="220663"/>
                </a:lnTo>
                <a:lnTo>
                  <a:pt x="2913062" y="263525"/>
                </a:lnTo>
                <a:lnTo>
                  <a:pt x="2990850" y="312738"/>
                </a:lnTo>
                <a:lnTo>
                  <a:pt x="3065462" y="363538"/>
                </a:lnTo>
                <a:lnTo>
                  <a:pt x="3136900" y="419100"/>
                </a:lnTo>
                <a:lnTo>
                  <a:pt x="3205162" y="474663"/>
                </a:lnTo>
                <a:lnTo>
                  <a:pt x="3273425" y="536575"/>
                </a:lnTo>
                <a:lnTo>
                  <a:pt x="3335337" y="601663"/>
                </a:lnTo>
                <a:lnTo>
                  <a:pt x="3397250" y="666750"/>
                </a:lnTo>
                <a:lnTo>
                  <a:pt x="3455987" y="738188"/>
                </a:lnTo>
                <a:lnTo>
                  <a:pt x="3508375" y="808038"/>
                </a:lnTo>
                <a:lnTo>
                  <a:pt x="3560762" y="884238"/>
                </a:lnTo>
                <a:lnTo>
                  <a:pt x="3608387" y="960438"/>
                </a:lnTo>
                <a:lnTo>
                  <a:pt x="3652837" y="1039813"/>
                </a:lnTo>
                <a:lnTo>
                  <a:pt x="3690937" y="1120775"/>
                </a:lnTo>
                <a:lnTo>
                  <a:pt x="3727450" y="1206500"/>
                </a:lnTo>
                <a:lnTo>
                  <a:pt x="3762375" y="1292225"/>
                </a:lnTo>
                <a:lnTo>
                  <a:pt x="3790950" y="1379538"/>
                </a:lnTo>
                <a:lnTo>
                  <a:pt x="3814762" y="1468438"/>
                </a:lnTo>
                <a:lnTo>
                  <a:pt x="3835400" y="1560513"/>
                </a:lnTo>
                <a:lnTo>
                  <a:pt x="3851275" y="1654175"/>
                </a:lnTo>
                <a:lnTo>
                  <a:pt x="3862387" y="1747838"/>
                </a:lnTo>
                <a:lnTo>
                  <a:pt x="3870325" y="1843088"/>
                </a:lnTo>
                <a:lnTo>
                  <a:pt x="3871912" y="1939925"/>
                </a:lnTo>
                <a:lnTo>
                  <a:pt x="3870325" y="2035176"/>
                </a:lnTo>
                <a:lnTo>
                  <a:pt x="3862387" y="2130425"/>
                </a:lnTo>
                <a:lnTo>
                  <a:pt x="3851275" y="2227263"/>
                </a:lnTo>
                <a:lnTo>
                  <a:pt x="3835400" y="2319338"/>
                </a:lnTo>
                <a:lnTo>
                  <a:pt x="3814762" y="2409825"/>
                </a:lnTo>
                <a:lnTo>
                  <a:pt x="3790950" y="2500313"/>
                </a:lnTo>
                <a:lnTo>
                  <a:pt x="3762375" y="2587626"/>
                </a:lnTo>
                <a:lnTo>
                  <a:pt x="3727450" y="2673351"/>
                </a:lnTo>
                <a:lnTo>
                  <a:pt x="3690937" y="2757488"/>
                </a:lnTo>
                <a:lnTo>
                  <a:pt x="3652837" y="2838451"/>
                </a:lnTo>
                <a:lnTo>
                  <a:pt x="3608387" y="2919413"/>
                </a:lnTo>
                <a:lnTo>
                  <a:pt x="3560762" y="2997201"/>
                </a:lnTo>
                <a:lnTo>
                  <a:pt x="3508375" y="3070226"/>
                </a:lnTo>
                <a:lnTo>
                  <a:pt x="3455987" y="3143251"/>
                </a:lnTo>
                <a:lnTo>
                  <a:pt x="3397250" y="3211513"/>
                </a:lnTo>
                <a:lnTo>
                  <a:pt x="3335337" y="3278188"/>
                </a:lnTo>
                <a:lnTo>
                  <a:pt x="3273425" y="3341688"/>
                </a:lnTo>
                <a:lnTo>
                  <a:pt x="3205162" y="3403601"/>
                </a:lnTo>
                <a:lnTo>
                  <a:pt x="3136900" y="3462338"/>
                </a:lnTo>
                <a:lnTo>
                  <a:pt x="3065462" y="3514726"/>
                </a:lnTo>
                <a:lnTo>
                  <a:pt x="2990850" y="3567113"/>
                </a:lnTo>
                <a:lnTo>
                  <a:pt x="2913062" y="3614738"/>
                </a:lnTo>
                <a:lnTo>
                  <a:pt x="2833687" y="3659188"/>
                </a:lnTo>
                <a:lnTo>
                  <a:pt x="2752725" y="3698876"/>
                </a:lnTo>
                <a:lnTo>
                  <a:pt x="2668587" y="3735388"/>
                </a:lnTo>
                <a:lnTo>
                  <a:pt x="2584450" y="3768726"/>
                </a:lnTo>
                <a:lnTo>
                  <a:pt x="2497137" y="3797301"/>
                </a:lnTo>
                <a:lnTo>
                  <a:pt x="2406650" y="3822701"/>
                </a:lnTo>
                <a:lnTo>
                  <a:pt x="2316162" y="3843338"/>
                </a:lnTo>
                <a:lnTo>
                  <a:pt x="2222500" y="3859213"/>
                </a:lnTo>
                <a:lnTo>
                  <a:pt x="2128837" y="3871913"/>
                </a:lnTo>
                <a:lnTo>
                  <a:pt x="2033587" y="3878263"/>
                </a:lnTo>
                <a:lnTo>
                  <a:pt x="2033587" y="2849563"/>
                </a:lnTo>
                <a:lnTo>
                  <a:pt x="2076450" y="2844801"/>
                </a:lnTo>
                <a:lnTo>
                  <a:pt x="2116137" y="2835276"/>
                </a:lnTo>
                <a:lnTo>
                  <a:pt x="2159000" y="2827338"/>
                </a:lnTo>
                <a:lnTo>
                  <a:pt x="2200275" y="2816226"/>
                </a:lnTo>
                <a:lnTo>
                  <a:pt x="2238375" y="2803526"/>
                </a:lnTo>
                <a:lnTo>
                  <a:pt x="2276475" y="2787651"/>
                </a:lnTo>
                <a:lnTo>
                  <a:pt x="2316162" y="2771776"/>
                </a:lnTo>
                <a:lnTo>
                  <a:pt x="2352675" y="2752726"/>
                </a:lnTo>
                <a:lnTo>
                  <a:pt x="2389187" y="2732088"/>
                </a:lnTo>
                <a:lnTo>
                  <a:pt x="2425700" y="2711451"/>
                </a:lnTo>
                <a:lnTo>
                  <a:pt x="2457450" y="2687638"/>
                </a:lnTo>
                <a:lnTo>
                  <a:pt x="2492375" y="2663826"/>
                </a:lnTo>
                <a:lnTo>
                  <a:pt x="2522537" y="2638426"/>
                </a:lnTo>
                <a:lnTo>
                  <a:pt x="2555875" y="2609851"/>
                </a:lnTo>
                <a:lnTo>
                  <a:pt x="2584450" y="2582863"/>
                </a:lnTo>
                <a:lnTo>
                  <a:pt x="2613025" y="2554288"/>
                </a:lnTo>
                <a:lnTo>
                  <a:pt x="2638425" y="2522538"/>
                </a:lnTo>
                <a:lnTo>
                  <a:pt x="2665412" y="2490788"/>
                </a:lnTo>
                <a:lnTo>
                  <a:pt x="2689225" y="2455863"/>
                </a:lnTo>
                <a:lnTo>
                  <a:pt x="2711450" y="2420938"/>
                </a:lnTo>
                <a:lnTo>
                  <a:pt x="2732087" y="2387600"/>
                </a:lnTo>
                <a:lnTo>
                  <a:pt x="2752725" y="2351088"/>
                </a:lnTo>
                <a:lnTo>
                  <a:pt x="2770187" y="2311400"/>
                </a:lnTo>
                <a:lnTo>
                  <a:pt x="2787650" y="2274888"/>
                </a:lnTo>
                <a:lnTo>
                  <a:pt x="2801937" y="2235200"/>
                </a:lnTo>
                <a:lnTo>
                  <a:pt x="2813050" y="2195513"/>
                </a:lnTo>
                <a:lnTo>
                  <a:pt x="2825750" y="2154238"/>
                </a:lnTo>
                <a:lnTo>
                  <a:pt x="2833687" y="2112963"/>
                </a:lnTo>
                <a:lnTo>
                  <a:pt x="2841625" y="2070101"/>
                </a:lnTo>
                <a:lnTo>
                  <a:pt x="2846387" y="2027238"/>
                </a:lnTo>
                <a:lnTo>
                  <a:pt x="2849562" y="1982788"/>
                </a:lnTo>
                <a:lnTo>
                  <a:pt x="2849562" y="1939925"/>
                </a:lnTo>
                <a:lnTo>
                  <a:pt x="2849562" y="1895475"/>
                </a:lnTo>
                <a:lnTo>
                  <a:pt x="2846387" y="1852613"/>
                </a:lnTo>
                <a:lnTo>
                  <a:pt x="2841625" y="1808163"/>
                </a:lnTo>
                <a:lnTo>
                  <a:pt x="2833687" y="1766888"/>
                </a:lnTo>
                <a:lnTo>
                  <a:pt x="2825750" y="1724025"/>
                </a:lnTo>
                <a:lnTo>
                  <a:pt x="2813050" y="1684338"/>
                </a:lnTo>
                <a:lnTo>
                  <a:pt x="2801937" y="1643063"/>
                </a:lnTo>
                <a:lnTo>
                  <a:pt x="2787650" y="1604963"/>
                </a:lnTo>
                <a:lnTo>
                  <a:pt x="2770187" y="1566863"/>
                </a:lnTo>
                <a:lnTo>
                  <a:pt x="2752725" y="1530350"/>
                </a:lnTo>
                <a:lnTo>
                  <a:pt x="2732087" y="1493838"/>
                </a:lnTo>
                <a:lnTo>
                  <a:pt x="2711450" y="1457325"/>
                </a:lnTo>
                <a:lnTo>
                  <a:pt x="2689225" y="1422400"/>
                </a:lnTo>
                <a:lnTo>
                  <a:pt x="2665412" y="1389063"/>
                </a:lnTo>
                <a:lnTo>
                  <a:pt x="2638425" y="1357313"/>
                </a:lnTo>
                <a:lnTo>
                  <a:pt x="2613025" y="1327150"/>
                </a:lnTo>
                <a:lnTo>
                  <a:pt x="2584450" y="1295400"/>
                </a:lnTo>
                <a:lnTo>
                  <a:pt x="2555875" y="1268413"/>
                </a:lnTo>
                <a:lnTo>
                  <a:pt x="2522537" y="1241425"/>
                </a:lnTo>
                <a:lnTo>
                  <a:pt x="2492375" y="1214438"/>
                </a:lnTo>
                <a:lnTo>
                  <a:pt x="2457450" y="1190625"/>
                </a:lnTo>
                <a:lnTo>
                  <a:pt x="2425700" y="1168400"/>
                </a:lnTo>
                <a:lnTo>
                  <a:pt x="2389187" y="1146175"/>
                </a:lnTo>
                <a:lnTo>
                  <a:pt x="2352675" y="1127125"/>
                </a:lnTo>
                <a:lnTo>
                  <a:pt x="2316162" y="1109663"/>
                </a:lnTo>
                <a:lnTo>
                  <a:pt x="2276475" y="1090613"/>
                </a:lnTo>
                <a:lnTo>
                  <a:pt x="2238375" y="1076325"/>
                </a:lnTo>
                <a:lnTo>
                  <a:pt x="2200275" y="1065213"/>
                </a:lnTo>
                <a:lnTo>
                  <a:pt x="2159000" y="1052513"/>
                </a:lnTo>
                <a:lnTo>
                  <a:pt x="2116137" y="1042988"/>
                </a:lnTo>
                <a:lnTo>
                  <a:pt x="2076450" y="1033463"/>
                </a:lnTo>
                <a:lnTo>
                  <a:pt x="2033587" y="1030288"/>
                </a:lnTo>
                <a:close/>
                <a:moveTo>
                  <a:pt x="1838325" y="0"/>
                </a:moveTo>
                <a:lnTo>
                  <a:pt x="1838325" y="1030288"/>
                </a:lnTo>
                <a:lnTo>
                  <a:pt x="1795463" y="1033463"/>
                </a:lnTo>
                <a:lnTo>
                  <a:pt x="1755775" y="1042988"/>
                </a:lnTo>
                <a:lnTo>
                  <a:pt x="1712913" y="1052513"/>
                </a:lnTo>
                <a:lnTo>
                  <a:pt x="1671638" y="1065213"/>
                </a:lnTo>
                <a:lnTo>
                  <a:pt x="1633538" y="1076325"/>
                </a:lnTo>
                <a:lnTo>
                  <a:pt x="1595438" y="1090613"/>
                </a:lnTo>
                <a:lnTo>
                  <a:pt x="1555750" y="1109663"/>
                </a:lnTo>
                <a:lnTo>
                  <a:pt x="1519238" y="1127125"/>
                </a:lnTo>
                <a:lnTo>
                  <a:pt x="1482725" y="1146175"/>
                </a:lnTo>
                <a:lnTo>
                  <a:pt x="1446213" y="1168400"/>
                </a:lnTo>
                <a:lnTo>
                  <a:pt x="1414463" y="1190625"/>
                </a:lnTo>
                <a:lnTo>
                  <a:pt x="1379538" y="1214438"/>
                </a:lnTo>
                <a:lnTo>
                  <a:pt x="1349375" y="1241425"/>
                </a:lnTo>
                <a:lnTo>
                  <a:pt x="1316038" y="1268413"/>
                </a:lnTo>
                <a:lnTo>
                  <a:pt x="1287463" y="1295400"/>
                </a:lnTo>
                <a:lnTo>
                  <a:pt x="1258888" y="1327150"/>
                </a:lnTo>
                <a:lnTo>
                  <a:pt x="1233488" y="1357313"/>
                </a:lnTo>
                <a:lnTo>
                  <a:pt x="1206500" y="1389063"/>
                </a:lnTo>
                <a:lnTo>
                  <a:pt x="1182688" y="1422400"/>
                </a:lnTo>
                <a:lnTo>
                  <a:pt x="1160463" y="1457325"/>
                </a:lnTo>
                <a:lnTo>
                  <a:pt x="1139825" y="1493838"/>
                </a:lnTo>
                <a:lnTo>
                  <a:pt x="1119188" y="1530350"/>
                </a:lnTo>
                <a:lnTo>
                  <a:pt x="1101725" y="1566863"/>
                </a:lnTo>
                <a:lnTo>
                  <a:pt x="1084263" y="1604963"/>
                </a:lnTo>
                <a:lnTo>
                  <a:pt x="1069975" y="1643063"/>
                </a:lnTo>
                <a:lnTo>
                  <a:pt x="1058863" y="1684338"/>
                </a:lnTo>
                <a:lnTo>
                  <a:pt x="1046163" y="1724025"/>
                </a:lnTo>
                <a:lnTo>
                  <a:pt x="1038225" y="1766888"/>
                </a:lnTo>
                <a:lnTo>
                  <a:pt x="1030288" y="1808163"/>
                </a:lnTo>
                <a:lnTo>
                  <a:pt x="1025525" y="1852613"/>
                </a:lnTo>
                <a:lnTo>
                  <a:pt x="1022350" y="1895475"/>
                </a:lnTo>
                <a:lnTo>
                  <a:pt x="1022350" y="1939925"/>
                </a:lnTo>
                <a:lnTo>
                  <a:pt x="1022350" y="1982788"/>
                </a:lnTo>
                <a:lnTo>
                  <a:pt x="1025525" y="2027238"/>
                </a:lnTo>
                <a:lnTo>
                  <a:pt x="1030288" y="2070101"/>
                </a:lnTo>
                <a:lnTo>
                  <a:pt x="1038225" y="2112963"/>
                </a:lnTo>
                <a:lnTo>
                  <a:pt x="1046163" y="2154238"/>
                </a:lnTo>
                <a:lnTo>
                  <a:pt x="1058863" y="2195513"/>
                </a:lnTo>
                <a:lnTo>
                  <a:pt x="1069975" y="2235200"/>
                </a:lnTo>
                <a:lnTo>
                  <a:pt x="1084263" y="2274888"/>
                </a:lnTo>
                <a:lnTo>
                  <a:pt x="1101725" y="2311400"/>
                </a:lnTo>
                <a:lnTo>
                  <a:pt x="1119188" y="2351088"/>
                </a:lnTo>
                <a:lnTo>
                  <a:pt x="1139825" y="2387600"/>
                </a:lnTo>
                <a:lnTo>
                  <a:pt x="1160463" y="2420938"/>
                </a:lnTo>
                <a:lnTo>
                  <a:pt x="1182688" y="2455863"/>
                </a:lnTo>
                <a:lnTo>
                  <a:pt x="1206500" y="2490788"/>
                </a:lnTo>
                <a:lnTo>
                  <a:pt x="1233488" y="2522538"/>
                </a:lnTo>
                <a:lnTo>
                  <a:pt x="1258888" y="2554288"/>
                </a:lnTo>
                <a:lnTo>
                  <a:pt x="1287463" y="2582863"/>
                </a:lnTo>
                <a:lnTo>
                  <a:pt x="1316038" y="2609851"/>
                </a:lnTo>
                <a:lnTo>
                  <a:pt x="1349375" y="2638426"/>
                </a:lnTo>
                <a:lnTo>
                  <a:pt x="1379538" y="2663826"/>
                </a:lnTo>
                <a:lnTo>
                  <a:pt x="1414463" y="2687638"/>
                </a:lnTo>
                <a:lnTo>
                  <a:pt x="1446213" y="2711451"/>
                </a:lnTo>
                <a:lnTo>
                  <a:pt x="1482725" y="2732088"/>
                </a:lnTo>
                <a:lnTo>
                  <a:pt x="1519238" y="2752726"/>
                </a:lnTo>
                <a:lnTo>
                  <a:pt x="1555750" y="2771776"/>
                </a:lnTo>
                <a:lnTo>
                  <a:pt x="1595438" y="2787651"/>
                </a:lnTo>
                <a:lnTo>
                  <a:pt x="1633538" y="2803526"/>
                </a:lnTo>
                <a:lnTo>
                  <a:pt x="1671638" y="2816226"/>
                </a:lnTo>
                <a:lnTo>
                  <a:pt x="1712913" y="2827338"/>
                </a:lnTo>
                <a:lnTo>
                  <a:pt x="1755775" y="2835276"/>
                </a:lnTo>
                <a:lnTo>
                  <a:pt x="1795463" y="2844801"/>
                </a:lnTo>
                <a:lnTo>
                  <a:pt x="1838325" y="2849563"/>
                </a:lnTo>
                <a:lnTo>
                  <a:pt x="1838325" y="3878263"/>
                </a:lnTo>
                <a:lnTo>
                  <a:pt x="1743075" y="3871913"/>
                </a:lnTo>
                <a:lnTo>
                  <a:pt x="1649413" y="3859213"/>
                </a:lnTo>
                <a:lnTo>
                  <a:pt x="1555750" y="3843338"/>
                </a:lnTo>
                <a:lnTo>
                  <a:pt x="1465263" y="3822701"/>
                </a:lnTo>
                <a:lnTo>
                  <a:pt x="1374775" y="3797301"/>
                </a:lnTo>
                <a:lnTo>
                  <a:pt x="1287463" y="3768726"/>
                </a:lnTo>
                <a:lnTo>
                  <a:pt x="1203325" y="3735388"/>
                </a:lnTo>
                <a:lnTo>
                  <a:pt x="1119188" y="3698876"/>
                </a:lnTo>
                <a:lnTo>
                  <a:pt x="1038225" y="3659188"/>
                </a:lnTo>
                <a:lnTo>
                  <a:pt x="958850" y="3614738"/>
                </a:lnTo>
                <a:lnTo>
                  <a:pt x="881063" y="3567113"/>
                </a:lnTo>
                <a:lnTo>
                  <a:pt x="806450" y="3514726"/>
                </a:lnTo>
                <a:lnTo>
                  <a:pt x="735013" y="3462338"/>
                </a:lnTo>
                <a:lnTo>
                  <a:pt x="666750" y="3403601"/>
                </a:lnTo>
                <a:lnTo>
                  <a:pt x="598488" y="3341688"/>
                </a:lnTo>
                <a:lnTo>
                  <a:pt x="536575" y="3278188"/>
                </a:lnTo>
                <a:lnTo>
                  <a:pt x="474663" y="3211513"/>
                </a:lnTo>
                <a:lnTo>
                  <a:pt x="415925" y="3143251"/>
                </a:lnTo>
                <a:lnTo>
                  <a:pt x="363538" y="3070226"/>
                </a:lnTo>
                <a:lnTo>
                  <a:pt x="311150" y="2997201"/>
                </a:lnTo>
                <a:lnTo>
                  <a:pt x="263525" y="2919413"/>
                </a:lnTo>
                <a:lnTo>
                  <a:pt x="219075" y="2838451"/>
                </a:lnTo>
                <a:lnTo>
                  <a:pt x="180975" y="2757488"/>
                </a:lnTo>
                <a:lnTo>
                  <a:pt x="144463" y="2673351"/>
                </a:lnTo>
                <a:lnTo>
                  <a:pt x="109538" y="2587626"/>
                </a:lnTo>
                <a:lnTo>
                  <a:pt x="80963" y="2500313"/>
                </a:lnTo>
                <a:lnTo>
                  <a:pt x="57150" y="2409825"/>
                </a:lnTo>
                <a:lnTo>
                  <a:pt x="36513" y="2319338"/>
                </a:lnTo>
                <a:lnTo>
                  <a:pt x="20638" y="2227263"/>
                </a:lnTo>
                <a:lnTo>
                  <a:pt x="9525" y="2130425"/>
                </a:lnTo>
                <a:lnTo>
                  <a:pt x="1588" y="2035176"/>
                </a:lnTo>
                <a:lnTo>
                  <a:pt x="0" y="1939925"/>
                </a:lnTo>
                <a:lnTo>
                  <a:pt x="1588" y="1843088"/>
                </a:lnTo>
                <a:lnTo>
                  <a:pt x="9525" y="1747838"/>
                </a:lnTo>
                <a:lnTo>
                  <a:pt x="20638" y="1654175"/>
                </a:lnTo>
                <a:lnTo>
                  <a:pt x="36513" y="1560513"/>
                </a:lnTo>
                <a:lnTo>
                  <a:pt x="57150" y="1468438"/>
                </a:lnTo>
                <a:lnTo>
                  <a:pt x="80963" y="1379538"/>
                </a:lnTo>
                <a:lnTo>
                  <a:pt x="109538" y="1292225"/>
                </a:lnTo>
                <a:lnTo>
                  <a:pt x="144463" y="1206500"/>
                </a:lnTo>
                <a:lnTo>
                  <a:pt x="180975" y="1120775"/>
                </a:lnTo>
                <a:lnTo>
                  <a:pt x="219075" y="1039813"/>
                </a:lnTo>
                <a:lnTo>
                  <a:pt x="263525" y="960438"/>
                </a:lnTo>
                <a:lnTo>
                  <a:pt x="311150" y="884238"/>
                </a:lnTo>
                <a:lnTo>
                  <a:pt x="363538" y="808038"/>
                </a:lnTo>
                <a:lnTo>
                  <a:pt x="415925" y="738188"/>
                </a:lnTo>
                <a:lnTo>
                  <a:pt x="474663" y="666750"/>
                </a:lnTo>
                <a:lnTo>
                  <a:pt x="536575" y="601663"/>
                </a:lnTo>
                <a:lnTo>
                  <a:pt x="598488" y="536575"/>
                </a:lnTo>
                <a:lnTo>
                  <a:pt x="666750" y="474663"/>
                </a:lnTo>
                <a:lnTo>
                  <a:pt x="735013" y="419100"/>
                </a:lnTo>
                <a:lnTo>
                  <a:pt x="806450" y="363538"/>
                </a:lnTo>
                <a:lnTo>
                  <a:pt x="881063" y="312738"/>
                </a:lnTo>
                <a:lnTo>
                  <a:pt x="958850" y="263525"/>
                </a:lnTo>
                <a:lnTo>
                  <a:pt x="1038225" y="220663"/>
                </a:lnTo>
                <a:lnTo>
                  <a:pt x="1119188" y="180975"/>
                </a:lnTo>
                <a:lnTo>
                  <a:pt x="1203325" y="144463"/>
                </a:lnTo>
                <a:lnTo>
                  <a:pt x="1287463" y="109538"/>
                </a:lnTo>
                <a:lnTo>
                  <a:pt x="1374775" y="80963"/>
                </a:lnTo>
                <a:lnTo>
                  <a:pt x="1465263" y="57150"/>
                </a:lnTo>
                <a:lnTo>
                  <a:pt x="1555750" y="36513"/>
                </a:lnTo>
                <a:lnTo>
                  <a:pt x="1649413" y="20638"/>
                </a:lnTo>
                <a:lnTo>
                  <a:pt x="1743075" y="7938"/>
                </a:lnTo>
                <a:close/>
              </a:path>
            </a:pathLst>
          </a:custGeom>
          <a:solidFill>
            <a:srgbClr val="0074B7"/>
          </a:solidFill>
          <a:ln>
            <a:noFill/>
          </a:ln>
          <a:extLst/>
        </p:spPr>
        <p:txBody>
          <a:bodyPr vert="horz" wrap="square" lIns="95780" tIns="47890" rIns="95780" bIns="4789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625" y="6520512"/>
            <a:ext cx="2926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algn="r" defTabSz="1002693" eaLnBrk="1" hangingPunct="1"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130000"/>
              <a:buFontTx/>
              <a:buNone/>
              <a:defRPr lang="en-US" sz="1000" b="0" dirty="0" smtClean="0">
                <a:solidFill>
                  <a:schemeClr val="accent1"/>
                </a:solidFill>
                <a:latin typeface="Schroders Circular TT" panose="020B0804020101010102" pitchFamily="34" charset="0"/>
                <a:cs typeface="Schroders Circular TT" panose="020B0804020101010102" pitchFamily="34" charset="0"/>
              </a:defRPr>
            </a:lvl1pPr>
            <a:lvl2pPr marL="453600" indent="-226800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600" dirty="0" smtClean="0">
                <a:solidFill>
                  <a:schemeClr val="dk1"/>
                </a:solidFill>
                <a:latin typeface="+mn-lt"/>
              </a:defRPr>
            </a:lvl2pPr>
            <a:lvl3pPr marL="680400" indent="-226146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Noto Sans" panose="020B0502040504020204" pitchFamily="34" charset="0"/>
              <a:buChar char="–"/>
              <a:defRPr lang="en-US" sz="1500" dirty="0" smtClean="0">
                <a:solidFill>
                  <a:schemeClr val="dk1"/>
                </a:solidFill>
                <a:latin typeface="+mn-lt"/>
              </a:defRPr>
            </a:lvl3pPr>
            <a:lvl4pPr marL="9072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US" sz="1400" dirty="0" smtClean="0">
                <a:solidFill>
                  <a:schemeClr val="dk1"/>
                </a:solidFill>
                <a:latin typeface="+mn-lt"/>
              </a:defRPr>
            </a:lvl4pPr>
            <a:lvl5pPr marL="1134000" indent="-226251" defTabSz="1002693" eaLnBrk="1" hangingPunct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Noto Sans" panose="020B0502040504020204" pitchFamily="34" charset="0"/>
              <a:buChar char="–"/>
              <a:defRPr lang="en-GB" sz="1400" dirty="0">
                <a:solidFill>
                  <a:schemeClr val="dk1"/>
                </a:solidFill>
                <a:latin typeface="+mn-lt"/>
              </a:defRPr>
            </a:lvl5pPr>
            <a:lvl6pPr marL="2759169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0838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62506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64172" indent="-250834" defTabSz="100333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algn="r"/>
            <a:r>
              <a:rPr lang="en-GB" sz="1000" baseline="0" dirty="0">
                <a:solidFill>
                  <a:schemeClr val="bg1"/>
                </a:solidFill>
                <a:latin typeface="Schroders Circular TT Normal" panose="020B0504020101020102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professional investors only. Not for retail clients</a:t>
            </a:r>
            <a:endParaRPr lang="de-DE" sz="1000" baseline="0" dirty="0">
              <a:solidFill>
                <a:schemeClr val="bg1"/>
              </a:solidFill>
              <a:latin typeface="Schroders Circular TT Normal" panose="020B0504020101020102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4926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3986187" y="836613"/>
            <a:ext cx="4222800" cy="4176000"/>
          </a:xfrm>
          <a:custGeom>
            <a:avLst/>
            <a:gdLst/>
            <a:ahLst/>
            <a:cxnLst/>
            <a:rect l="l" t="t" r="r" b="b"/>
            <a:pathLst>
              <a:path w="3871912" h="3878263">
                <a:moveTo>
                  <a:pt x="2033587" y="0"/>
                </a:moveTo>
                <a:lnTo>
                  <a:pt x="2128837" y="7938"/>
                </a:lnTo>
                <a:lnTo>
                  <a:pt x="2222500" y="20638"/>
                </a:lnTo>
                <a:lnTo>
                  <a:pt x="2316162" y="36513"/>
                </a:lnTo>
                <a:lnTo>
                  <a:pt x="2406650" y="57150"/>
                </a:lnTo>
                <a:lnTo>
                  <a:pt x="2497137" y="80963"/>
                </a:lnTo>
                <a:lnTo>
                  <a:pt x="2584450" y="109538"/>
                </a:lnTo>
                <a:lnTo>
                  <a:pt x="2668587" y="144463"/>
                </a:lnTo>
                <a:lnTo>
                  <a:pt x="2752725" y="180975"/>
                </a:lnTo>
                <a:lnTo>
                  <a:pt x="2833687" y="220663"/>
                </a:lnTo>
                <a:lnTo>
                  <a:pt x="2913062" y="263525"/>
                </a:lnTo>
                <a:lnTo>
                  <a:pt x="2990850" y="312738"/>
                </a:lnTo>
                <a:lnTo>
                  <a:pt x="3065462" y="363538"/>
                </a:lnTo>
                <a:lnTo>
                  <a:pt x="3136900" y="419100"/>
                </a:lnTo>
                <a:lnTo>
                  <a:pt x="3205162" y="474663"/>
                </a:lnTo>
                <a:lnTo>
                  <a:pt x="3273425" y="536575"/>
                </a:lnTo>
                <a:lnTo>
                  <a:pt x="3335337" y="601663"/>
                </a:lnTo>
                <a:lnTo>
                  <a:pt x="3397250" y="666750"/>
                </a:lnTo>
                <a:lnTo>
                  <a:pt x="3455987" y="738188"/>
                </a:lnTo>
                <a:lnTo>
                  <a:pt x="3508375" y="808038"/>
                </a:lnTo>
                <a:lnTo>
                  <a:pt x="3560762" y="884238"/>
                </a:lnTo>
                <a:lnTo>
                  <a:pt x="3608387" y="960438"/>
                </a:lnTo>
                <a:lnTo>
                  <a:pt x="3652837" y="1039813"/>
                </a:lnTo>
                <a:lnTo>
                  <a:pt x="3690937" y="1120775"/>
                </a:lnTo>
                <a:lnTo>
                  <a:pt x="3727450" y="1206500"/>
                </a:lnTo>
                <a:lnTo>
                  <a:pt x="3762375" y="1292225"/>
                </a:lnTo>
                <a:lnTo>
                  <a:pt x="3790950" y="1379538"/>
                </a:lnTo>
                <a:lnTo>
                  <a:pt x="3814762" y="1468438"/>
                </a:lnTo>
                <a:lnTo>
                  <a:pt x="3835400" y="1560513"/>
                </a:lnTo>
                <a:lnTo>
                  <a:pt x="3851275" y="1654175"/>
                </a:lnTo>
                <a:lnTo>
                  <a:pt x="3862387" y="1747838"/>
                </a:lnTo>
                <a:lnTo>
                  <a:pt x="3870325" y="1843088"/>
                </a:lnTo>
                <a:lnTo>
                  <a:pt x="3871912" y="1939925"/>
                </a:lnTo>
                <a:lnTo>
                  <a:pt x="3870325" y="2035176"/>
                </a:lnTo>
                <a:lnTo>
                  <a:pt x="3862387" y="2130425"/>
                </a:lnTo>
                <a:lnTo>
                  <a:pt x="3851275" y="2227263"/>
                </a:lnTo>
                <a:lnTo>
                  <a:pt x="3835400" y="2319338"/>
                </a:lnTo>
                <a:lnTo>
                  <a:pt x="3814762" y="2409825"/>
                </a:lnTo>
                <a:lnTo>
                  <a:pt x="3790950" y="2500313"/>
                </a:lnTo>
                <a:lnTo>
                  <a:pt x="3762375" y="2587626"/>
                </a:lnTo>
                <a:lnTo>
                  <a:pt x="3727450" y="2673351"/>
                </a:lnTo>
                <a:lnTo>
                  <a:pt x="3690937" y="2757488"/>
                </a:lnTo>
                <a:lnTo>
                  <a:pt x="3652837" y="2838451"/>
                </a:lnTo>
                <a:lnTo>
                  <a:pt x="3608387" y="2919413"/>
                </a:lnTo>
                <a:lnTo>
                  <a:pt x="3560762" y="2997201"/>
                </a:lnTo>
                <a:lnTo>
                  <a:pt x="3508375" y="3070226"/>
                </a:lnTo>
                <a:lnTo>
                  <a:pt x="3455987" y="3143251"/>
                </a:lnTo>
                <a:lnTo>
                  <a:pt x="3397250" y="3211513"/>
                </a:lnTo>
                <a:lnTo>
                  <a:pt x="3335337" y="3278188"/>
                </a:lnTo>
                <a:lnTo>
                  <a:pt x="3273425" y="3341688"/>
                </a:lnTo>
                <a:lnTo>
                  <a:pt x="3205162" y="3403601"/>
                </a:lnTo>
                <a:lnTo>
                  <a:pt x="3136900" y="3462338"/>
                </a:lnTo>
                <a:lnTo>
                  <a:pt x="3065462" y="3514726"/>
                </a:lnTo>
                <a:lnTo>
                  <a:pt x="2990850" y="3567113"/>
                </a:lnTo>
                <a:lnTo>
                  <a:pt x="2913062" y="3614738"/>
                </a:lnTo>
                <a:lnTo>
                  <a:pt x="2833687" y="3659188"/>
                </a:lnTo>
                <a:lnTo>
                  <a:pt x="2752725" y="3698876"/>
                </a:lnTo>
                <a:lnTo>
                  <a:pt x="2668587" y="3735388"/>
                </a:lnTo>
                <a:lnTo>
                  <a:pt x="2584450" y="3768726"/>
                </a:lnTo>
                <a:lnTo>
                  <a:pt x="2497137" y="3797301"/>
                </a:lnTo>
                <a:lnTo>
                  <a:pt x="2406650" y="3822701"/>
                </a:lnTo>
                <a:lnTo>
                  <a:pt x="2316162" y="3843338"/>
                </a:lnTo>
                <a:lnTo>
                  <a:pt x="2222500" y="3859213"/>
                </a:lnTo>
                <a:lnTo>
                  <a:pt x="2128837" y="3871913"/>
                </a:lnTo>
                <a:lnTo>
                  <a:pt x="2033587" y="3878263"/>
                </a:lnTo>
                <a:lnTo>
                  <a:pt x="2033587" y="2849563"/>
                </a:lnTo>
                <a:lnTo>
                  <a:pt x="2076450" y="2844801"/>
                </a:lnTo>
                <a:lnTo>
                  <a:pt x="2116137" y="2835276"/>
                </a:lnTo>
                <a:lnTo>
                  <a:pt x="2159000" y="2827338"/>
                </a:lnTo>
                <a:lnTo>
                  <a:pt x="2200275" y="2816226"/>
                </a:lnTo>
                <a:lnTo>
                  <a:pt x="2238375" y="2803526"/>
                </a:lnTo>
                <a:lnTo>
                  <a:pt x="2276475" y="2787651"/>
                </a:lnTo>
                <a:lnTo>
                  <a:pt x="2316162" y="2771776"/>
                </a:lnTo>
                <a:lnTo>
                  <a:pt x="2352675" y="2752726"/>
                </a:lnTo>
                <a:lnTo>
                  <a:pt x="2389187" y="2732088"/>
                </a:lnTo>
                <a:lnTo>
                  <a:pt x="2425700" y="2711451"/>
                </a:lnTo>
                <a:lnTo>
                  <a:pt x="2457450" y="2687638"/>
                </a:lnTo>
                <a:lnTo>
                  <a:pt x="2492375" y="2663826"/>
                </a:lnTo>
                <a:lnTo>
                  <a:pt x="2522537" y="2638426"/>
                </a:lnTo>
                <a:lnTo>
                  <a:pt x="2555875" y="2609851"/>
                </a:lnTo>
                <a:lnTo>
                  <a:pt x="2584450" y="2582863"/>
                </a:lnTo>
                <a:lnTo>
                  <a:pt x="2613025" y="2554288"/>
                </a:lnTo>
                <a:lnTo>
                  <a:pt x="2638425" y="2522538"/>
                </a:lnTo>
                <a:lnTo>
                  <a:pt x="2665412" y="2490788"/>
                </a:lnTo>
                <a:lnTo>
                  <a:pt x="2689225" y="2455863"/>
                </a:lnTo>
                <a:lnTo>
                  <a:pt x="2711450" y="2420938"/>
                </a:lnTo>
                <a:lnTo>
                  <a:pt x="2732087" y="2387600"/>
                </a:lnTo>
                <a:lnTo>
                  <a:pt x="2752725" y="2351088"/>
                </a:lnTo>
                <a:lnTo>
                  <a:pt x="2770187" y="2311400"/>
                </a:lnTo>
                <a:lnTo>
                  <a:pt x="2787650" y="2274888"/>
                </a:lnTo>
                <a:lnTo>
                  <a:pt x="2801937" y="2235200"/>
                </a:lnTo>
                <a:lnTo>
                  <a:pt x="2813050" y="2195513"/>
                </a:lnTo>
                <a:lnTo>
                  <a:pt x="2825750" y="2154238"/>
                </a:lnTo>
                <a:lnTo>
                  <a:pt x="2833687" y="2112963"/>
                </a:lnTo>
                <a:lnTo>
                  <a:pt x="2841625" y="2070101"/>
                </a:lnTo>
                <a:lnTo>
                  <a:pt x="2846387" y="2027238"/>
                </a:lnTo>
                <a:lnTo>
                  <a:pt x="2849562" y="1982788"/>
                </a:lnTo>
                <a:lnTo>
                  <a:pt x="2849562" y="1939925"/>
                </a:lnTo>
                <a:lnTo>
                  <a:pt x="2849562" y="1895475"/>
                </a:lnTo>
                <a:lnTo>
                  <a:pt x="2846387" y="1852613"/>
                </a:lnTo>
                <a:lnTo>
                  <a:pt x="2841625" y="1808163"/>
                </a:lnTo>
                <a:lnTo>
                  <a:pt x="2833687" y="1766888"/>
                </a:lnTo>
                <a:lnTo>
                  <a:pt x="2825750" y="1724025"/>
                </a:lnTo>
                <a:lnTo>
                  <a:pt x="2813050" y="1684338"/>
                </a:lnTo>
                <a:lnTo>
                  <a:pt x="2801937" y="1643063"/>
                </a:lnTo>
                <a:lnTo>
                  <a:pt x="2787650" y="1604963"/>
                </a:lnTo>
                <a:lnTo>
                  <a:pt x="2770187" y="1566863"/>
                </a:lnTo>
                <a:lnTo>
                  <a:pt x="2752725" y="1530350"/>
                </a:lnTo>
                <a:lnTo>
                  <a:pt x="2732087" y="1493838"/>
                </a:lnTo>
                <a:lnTo>
                  <a:pt x="2711450" y="1457325"/>
                </a:lnTo>
                <a:lnTo>
                  <a:pt x="2689225" y="1422400"/>
                </a:lnTo>
                <a:lnTo>
                  <a:pt x="2665412" y="1389063"/>
                </a:lnTo>
                <a:lnTo>
                  <a:pt x="2638425" y="1357313"/>
                </a:lnTo>
                <a:lnTo>
                  <a:pt x="2613025" y="1327150"/>
                </a:lnTo>
                <a:lnTo>
                  <a:pt x="2584450" y="1295400"/>
                </a:lnTo>
                <a:lnTo>
                  <a:pt x="2555875" y="1268413"/>
                </a:lnTo>
                <a:lnTo>
                  <a:pt x="2522537" y="1241425"/>
                </a:lnTo>
                <a:lnTo>
                  <a:pt x="2492375" y="1214438"/>
                </a:lnTo>
                <a:lnTo>
                  <a:pt x="2457450" y="1190625"/>
                </a:lnTo>
                <a:lnTo>
                  <a:pt x="2425700" y="1168400"/>
                </a:lnTo>
                <a:lnTo>
                  <a:pt x="2389187" y="1146175"/>
                </a:lnTo>
                <a:lnTo>
                  <a:pt x="2352675" y="1127125"/>
                </a:lnTo>
                <a:lnTo>
                  <a:pt x="2316162" y="1109663"/>
                </a:lnTo>
                <a:lnTo>
                  <a:pt x="2276475" y="1090613"/>
                </a:lnTo>
                <a:lnTo>
                  <a:pt x="2238375" y="1076325"/>
                </a:lnTo>
                <a:lnTo>
                  <a:pt x="2200275" y="1065213"/>
                </a:lnTo>
                <a:lnTo>
                  <a:pt x="2159000" y="1052513"/>
                </a:lnTo>
                <a:lnTo>
                  <a:pt x="2116137" y="1042988"/>
                </a:lnTo>
                <a:lnTo>
                  <a:pt x="2076450" y="1033463"/>
                </a:lnTo>
                <a:lnTo>
                  <a:pt x="2033587" y="1030288"/>
                </a:lnTo>
                <a:close/>
                <a:moveTo>
                  <a:pt x="1838325" y="0"/>
                </a:moveTo>
                <a:lnTo>
                  <a:pt x="1838325" y="1030288"/>
                </a:lnTo>
                <a:lnTo>
                  <a:pt x="1795463" y="1033463"/>
                </a:lnTo>
                <a:lnTo>
                  <a:pt x="1755775" y="1042988"/>
                </a:lnTo>
                <a:lnTo>
                  <a:pt x="1712913" y="1052513"/>
                </a:lnTo>
                <a:lnTo>
                  <a:pt x="1671638" y="1065213"/>
                </a:lnTo>
                <a:lnTo>
                  <a:pt x="1633538" y="1076325"/>
                </a:lnTo>
                <a:lnTo>
                  <a:pt x="1595438" y="1090613"/>
                </a:lnTo>
                <a:lnTo>
                  <a:pt x="1555750" y="1109663"/>
                </a:lnTo>
                <a:lnTo>
                  <a:pt x="1519238" y="1127125"/>
                </a:lnTo>
                <a:lnTo>
                  <a:pt x="1482725" y="1146175"/>
                </a:lnTo>
                <a:lnTo>
                  <a:pt x="1446213" y="1168400"/>
                </a:lnTo>
                <a:lnTo>
                  <a:pt x="1414463" y="1190625"/>
                </a:lnTo>
                <a:lnTo>
                  <a:pt x="1379538" y="1214438"/>
                </a:lnTo>
                <a:lnTo>
                  <a:pt x="1349375" y="1241425"/>
                </a:lnTo>
                <a:lnTo>
                  <a:pt x="1316038" y="1268413"/>
                </a:lnTo>
                <a:lnTo>
                  <a:pt x="1287463" y="1295400"/>
                </a:lnTo>
                <a:lnTo>
                  <a:pt x="1258888" y="1327150"/>
                </a:lnTo>
                <a:lnTo>
                  <a:pt x="1233488" y="1357313"/>
                </a:lnTo>
                <a:lnTo>
                  <a:pt x="1206500" y="1389063"/>
                </a:lnTo>
                <a:lnTo>
                  <a:pt x="1182688" y="1422400"/>
                </a:lnTo>
                <a:lnTo>
                  <a:pt x="1160463" y="1457325"/>
                </a:lnTo>
                <a:lnTo>
                  <a:pt x="1139825" y="1493838"/>
                </a:lnTo>
                <a:lnTo>
                  <a:pt x="1119188" y="1530350"/>
                </a:lnTo>
                <a:lnTo>
                  <a:pt x="1101725" y="1566863"/>
                </a:lnTo>
                <a:lnTo>
                  <a:pt x="1084263" y="1604963"/>
                </a:lnTo>
                <a:lnTo>
                  <a:pt x="1069975" y="1643063"/>
                </a:lnTo>
                <a:lnTo>
                  <a:pt x="1058863" y="1684338"/>
                </a:lnTo>
                <a:lnTo>
                  <a:pt x="1046163" y="1724025"/>
                </a:lnTo>
                <a:lnTo>
                  <a:pt x="1038225" y="1766888"/>
                </a:lnTo>
                <a:lnTo>
                  <a:pt x="1030288" y="1808163"/>
                </a:lnTo>
                <a:lnTo>
                  <a:pt x="1025525" y="1852613"/>
                </a:lnTo>
                <a:lnTo>
                  <a:pt x="1022350" y="1895475"/>
                </a:lnTo>
                <a:lnTo>
                  <a:pt x="1022350" y="1939925"/>
                </a:lnTo>
                <a:lnTo>
                  <a:pt x="1022350" y="1982788"/>
                </a:lnTo>
                <a:lnTo>
                  <a:pt x="1025525" y="2027238"/>
                </a:lnTo>
                <a:lnTo>
                  <a:pt x="1030288" y="2070101"/>
                </a:lnTo>
                <a:lnTo>
                  <a:pt x="1038225" y="2112963"/>
                </a:lnTo>
                <a:lnTo>
                  <a:pt x="1046163" y="2154238"/>
                </a:lnTo>
                <a:lnTo>
                  <a:pt x="1058863" y="2195513"/>
                </a:lnTo>
                <a:lnTo>
                  <a:pt x="1069975" y="2235200"/>
                </a:lnTo>
                <a:lnTo>
                  <a:pt x="1084263" y="2274888"/>
                </a:lnTo>
                <a:lnTo>
                  <a:pt x="1101725" y="2311400"/>
                </a:lnTo>
                <a:lnTo>
                  <a:pt x="1119188" y="2351088"/>
                </a:lnTo>
                <a:lnTo>
                  <a:pt x="1139825" y="2387600"/>
                </a:lnTo>
                <a:lnTo>
                  <a:pt x="1160463" y="2420938"/>
                </a:lnTo>
                <a:lnTo>
                  <a:pt x="1182688" y="2455863"/>
                </a:lnTo>
                <a:lnTo>
                  <a:pt x="1206500" y="2490788"/>
                </a:lnTo>
                <a:lnTo>
                  <a:pt x="1233488" y="2522538"/>
                </a:lnTo>
                <a:lnTo>
                  <a:pt x="1258888" y="2554288"/>
                </a:lnTo>
                <a:lnTo>
                  <a:pt x="1287463" y="2582863"/>
                </a:lnTo>
                <a:lnTo>
                  <a:pt x="1316038" y="2609851"/>
                </a:lnTo>
                <a:lnTo>
                  <a:pt x="1349375" y="2638426"/>
                </a:lnTo>
                <a:lnTo>
                  <a:pt x="1379538" y="2663826"/>
                </a:lnTo>
                <a:lnTo>
                  <a:pt x="1414463" y="2687638"/>
                </a:lnTo>
                <a:lnTo>
                  <a:pt x="1446213" y="2711451"/>
                </a:lnTo>
                <a:lnTo>
                  <a:pt x="1482725" y="2732088"/>
                </a:lnTo>
                <a:lnTo>
                  <a:pt x="1519238" y="2752726"/>
                </a:lnTo>
                <a:lnTo>
                  <a:pt x="1555750" y="2771776"/>
                </a:lnTo>
                <a:lnTo>
                  <a:pt x="1595438" y="2787651"/>
                </a:lnTo>
                <a:lnTo>
                  <a:pt x="1633538" y="2803526"/>
                </a:lnTo>
                <a:lnTo>
                  <a:pt x="1671638" y="2816226"/>
                </a:lnTo>
                <a:lnTo>
                  <a:pt x="1712913" y="2827338"/>
                </a:lnTo>
                <a:lnTo>
                  <a:pt x="1755775" y="2835276"/>
                </a:lnTo>
                <a:lnTo>
                  <a:pt x="1795463" y="2844801"/>
                </a:lnTo>
                <a:lnTo>
                  <a:pt x="1838325" y="2849563"/>
                </a:lnTo>
                <a:lnTo>
                  <a:pt x="1838325" y="3878263"/>
                </a:lnTo>
                <a:lnTo>
                  <a:pt x="1743075" y="3871913"/>
                </a:lnTo>
                <a:lnTo>
                  <a:pt x="1649413" y="3859213"/>
                </a:lnTo>
                <a:lnTo>
                  <a:pt x="1555750" y="3843338"/>
                </a:lnTo>
                <a:lnTo>
                  <a:pt x="1465263" y="3822701"/>
                </a:lnTo>
                <a:lnTo>
                  <a:pt x="1374775" y="3797301"/>
                </a:lnTo>
                <a:lnTo>
                  <a:pt x="1287463" y="3768726"/>
                </a:lnTo>
                <a:lnTo>
                  <a:pt x="1203325" y="3735388"/>
                </a:lnTo>
                <a:lnTo>
                  <a:pt x="1119188" y="3698876"/>
                </a:lnTo>
                <a:lnTo>
                  <a:pt x="1038225" y="3659188"/>
                </a:lnTo>
                <a:lnTo>
                  <a:pt x="958850" y="3614738"/>
                </a:lnTo>
                <a:lnTo>
                  <a:pt x="881063" y="3567113"/>
                </a:lnTo>
                <a:lnTo>
                  <a:pt x="806450" y="3514726"/>
                </a:lnTo>
                <a:lnTo>
                  <a:pt x="735013" y="3462338"/>
                </a:lnTo>
                <a:lnTo>
                  <a:pt x="666750" y="3403601"/>
                </a:lnTo>
                <a:lnTo>
                  <a:pt x="598488" y="3341688"/>
                </a:lnTo>
                <a:lnTo>
                  <a:pt x="536575" y="3278188"/>
                </a:lnTo>
                <a:lnTo>
                  <a:pt x="474663" y="3211513"/>
                </a:lnTo>
                <a:lnTo>
                  <a:pt x="415925" y="3143251"/>
                </a:lnTo>
                <a:lnTo>
                  <a:pt x="363538" y="3070226"/>
                </a:lnTo>
                <a:lnTo>
                  <a:pt x="311150" y="2997201"/>
                </a:lnTo>
                <a:lnTo>
                  <a:pt x="263525" y="2919413"/>
                </a:lnTo>
                <a:lnTo>
                  <a:pt x="219075" y="2838451"/>
                </a:lnTo>
                <a:lnTo>
                  <a:pt x="180975" y="2757488"/>
                </a:lnTo>
                <a:lnTo>
                  <a:pt x="144463" y="2673351"/>
                </a:lnTo>
                <a:lnTo>
                  <a:pt x="109538" y="2587626"/>
                </a:lnTo>
                <a:lnTo>
                  <a:pt x="80963" y="2500313"/>
                </a:lnTo>
                <a:lnTo>
                  <a:pt x="57150" y="2409825"/>
                </a:lnTo>
                <a:lnTo>
                  <a:pt x="36513" y="2319338"/>
                </a:lnTo>
                <a:lnTo>
                  <a:pt x="20638" y="2227263"/>
                </a:lnTo>
                <a:lnTo>
                  <a:pt x="9525" y="2130425"/>
                </a:lnTo>
                <a:lnTo>
                  <a:pt x="1588" y="2035176"/>
                </a:lnTo>
                <a:lnTo>
                  <a:pt x="0" y="1939925"/>
                </a:lnTo>
                <a:lnTo>
                  <a:pt x="1588" y="1843088"/>
                </a:lnTo>
                <a:lnTo>
                  <a:pt x="9525" y="1747838"/>
                </a:lnTo>
                <a:lnTo>
                  <a:pt x="20638" y="1654175"/>
                </a:lnTo>
                <a:lnTo>
                  <a:pt x="36513" y="1560513"/>
                </a:lnTo>
                <a:lnTo>
                  <a:pt x="57150" y="1468438"/>
                </a:lnTo>
                <a:lnTo>
                  <a:pt x="80963" y="1379538"/>
                </a:lnTo>
                <a:lnTo>
                  <a:pt x="109538" y="1292225"/>
                </a:lnTo>
                <a:lnTo>
                  <a:pt x="144463" y="1206500"/>
                </a:lnTo>
                <a:lnTo>
                  <a:pt x="180975" y="1120775"/>
                </a:lnTo>
                <a:lnTo>
                  <a:pt x="219075" y="1039813"/>
                </a:lnTo>
                <a:lnTo>
                  <a:pt x="263525" y="960438"/>
                </a:lnTo>
                <a:lnTo>
                  <a:pt x="311150" y="884238"/>
                </a:lnTo>
                <a:lnTo>
                  <a:pt x="363538" y="808038"/>
                </a:lnTo>
                <a:lnTo>
                  <a:pt x="415925" y="738188"/>
                </a:lnTo>
                <a:lnTo>
                  <a:pt x="474663" y="666750"/>
                </a:lnTo>
                <a:lnTo>
                  <a:pt x="536575" y="601663"/>
                </a:lnTo>
                <a:lnTo>
                  <a:pt x="598488" y="536575"/>
                </a:lnTo>
                <a:lnTo>
                  <a:pt x="666750" y="474663"/>
                </a:lnTo>
                <a:lnTo>
                  <a:pt x="735013" y="419100"/>
                </a:lnTo>
                <a:lnTo>
                  <a:pt x="806450" y="363538"/>
                </a:lnTo>
                <a:lnTo>
                  <a:pt x="881063" y="312738"/>
                </a:lnTo>
                <a:lnTo>
                  <a:pt x="958850" y="263525"/>
                </a:lnTo>
                <a:lnTo>
                  <a:pt x="1038225" y="220663"/>
                </a:lnTo>
                <a:lnTo>
                  <a:pt x="1119188" y="180975"/>
                </a:lnTo>
                <a:lnTo>
                  <a:pt x="1203325" y="144463"/>
                </a:lnTo>
                <a:lnTo>
                  <a:pt x="1287463" y="109538"/>
                </a:lnTo>
                <a:lnTo>
                  <a:pt x="1374775" y="80963"/>
                </a:lnTo>
                <a:lnTo>
                  <a:pt x="1465263" y="57150"/>
                </a:lnTo>
                <a:lnTo>
                  <a:pt x="1555750" y="36513"/>
                </a:lnTo>
                <a:lnTo>
                  <a:pt x="1649413" y="20638"/>
                </a:lnTo>
                <a:lnTo>
                  <a:pt x="1743075" y="7938"/>
                </a:ln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>
            <a:noFill/>
          </a:ln>
          <a:extLst/>
        </p:spPr>
        <p:txBody>
          <a:bodyPr vert="horz" wrap="square" lIns="95780" tIns="47890" rIns="95780" bIns="4789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Divider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4464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9200" y="5806800"/>
            <a:ext cx="10800000" cy="316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300" b="1">
                <a:solidFill>
                  <a:srgbClr val="0074B7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9200" y="5162400"/>
            <a:ext cx="10800000" cy="5868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3200" b="1">
                <a:solidFill>
                  <a:srgbClr val="002A5E"/>
                </a:solidFill>
                <a:latin typeface="+mj-lt"/>
                <a:cs typeface="Schroders Circular TT" panose="020B0804020101010102" pitchFamily="34" charset="0"/>
              </a:defRPr>
            </a:lvl1pPr>
          </a:lstStyle>
          <a:p>
            <a:pPr lvl="0"/>
            <a:r>
              <a:rPr lang="en-GB" dirty="0"/>
              <a:t>Divider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984387" y="836613"/>
            <a:ext cx="4226400" cy="4176000"/>
          </a:xfrm>
          <a:custGeom>
            <a:avLst/>
            <a:gdLst/>
            <a:ahLst/>
            <a:cxnLst/>
            <a:rect l="l" t="t" r="r" b="b"/>
            <a:pathLst>
              <a:path w="3871912" h="3877200">
                <a:moveTo>
                  <a:pt x="2033587" y="0"/>
                </a:moveTo>
                <a:lnTo>
                  <a:pt x="2046342" y="0"/>
                </a:lnTo>
                <a:lnTo>
                  <a:pt x="2128837" y="6875"/>
                </a:lnTo>
                <a:lnTo>
                  <a:pt x="2222500" y="19575"/>
                </a:lnTo>
                <a:lnTo>
                  <a:pt x="2316162" y="35450"/>
                </a:lnTo>
                <a:lnTo>
                  <a:pt x="2406650" y="56087"/>
                </a:lnTo>
                <a:lnTo>
                  <a:pt x="2497137" y="79900"/>
                </a:lnTo>
                <a:lnTo>
                  <a:pt x="2584450" y="108475"/>
                </a:lnTo>
                <a:lnTo>
                  <a:pt x="2668587" y="143400"/>
                </a:lnTo>
                <a:lnTo>
                  <a:pt x="2752725" y="179912"/>
                </a:lnTo>
                <a:lnTo>
                  <a:pt x="2833687" y="219600"/>
                </a:lnTo>
                <a:lnTo>
                  <a:pt x="2913062" y="262462"/>
                </a:lnTo>
                <a:lnTo>
                  <a:pt x="2990850" y="311675"/>
                </a:lnTo>
                <a:lnTo>
                  <a:pt x="3065462" y="362475"/>
                </a:lnTo>
                <a:lnTo>
                  <a:pt x="3136900" y="418037"/>
                </a:lnTo>
                <a:lnTo>
                  <a:pt x="3205162" y="473600"/>
                </a:lnTo>
                <a:lnTo>
                  <a:pt x="3273425" y="535512"/>
                </a:lnTo>
                <a:lnTo>
                  <a:pt x="3335337" y="600600"/>
                </a:lnTo>
                <a:lnTo>
                  <a:pt x="3397250" y="665687"/>
                </a:lnTo>
                <a:lnTo>
                  <a:pt x="3455987" y="737125"/>
                </a:lnTo>
                <a:lnTo>
                  <a:pt x="3508375" y="806975"/>
                </a:lnTo>
                <a:lnTo>
                  <a:pt x="3560762" y="883175"/>
                </a:lnTo>
                <a:lnTo>
                  <a:pt x="3608387" y="959375"/>
                </a:lnTo>
                <a:lnTo>
                  <a:pt x="3652837" y="1038750"/>
                </a:lnTo>
                <a:lnTo>
                  <a:pt x="3690937" y="1119712"/>
                </a:lnTo>
                <a:lnTo>
                  <a:pt x="3727450" y="1205437"/>
                </a:lnTo>
                <a:lnTo>
                  <a:pt x="3762375" y="1291162"/>
                </a:lnTo>
                <a:lnTo>
                  <a:pt x="3790950" y="1378475"/>
                </a:lnTo>
                <a:lnTo>
                  <a:pt x="3814762" y="1467375"/>
                </a:lnTo>
                <a:lnTo>
                  <a:pt x="3835400" y="1559450"/>
                </a:lnTo>
                <a:lnTo>
                  <a:pt x="3851275" y="1653112"/>
                </a:lnTo>
                <a:lnTo>
                  <a:pt x="3862387" y="1746775"/>
                </a:lnTo>
                <a:lnTo>
                  <a:pt x="3870325" y="1842025"/>
                </a:lnTo>
                <a:lnTo>
                  <a:pt x="3871912" y="1938862"/>
                </a:lnTo>
                <a:lnTo>
                  <a:pt x="3870325" y="2034113"/>
                </a:lnTo>
                <a:lnTo>
                  <a:pt x="3862387" y="2129362"/>
                </a:lnTo>
                <a:lnTo>
                  <a:pt x="3851275" y="2226200"/>
                </a:lnTo>
                <a:lnTo>
                  <a:pt x="3835400" y="2318275"/>
                </a:lnTo>
                <a:lnTo>
                  <a:pt x="3814762" y="2408762"/>
                </a:lnTo>
                <a:lnTo>
                  <a:pt x="3790950" y="2499250"/>
                </a:lnTo>
                <a:lnTo>
                  <a:pt x="3762375" y="2586563"/>
                </a:lnTo>
                <a:lnTo>
                  <a:pt x="3727450" y="2672288"/>
                </a:lnTo>
                <a:lnTo>
                  <a:pt x="3690937" y="2756425"/>
                </a:lnTo>
                <a:lnTo>
                  <a:pt x="3652837" y="2837388"/>
                </a:lnTo>
                <a:lnTo>
                  <a:pt x="3608387" y="2918350"/>
                </a:lnTo>
                <a:lnTo>
                  <a:pt x="3560762" y="2996138"/>
                </a:lnTo>
                <a:lnTo>
                  <a:pt x="3508375" y="3069163"/>
                </a:lnTo>
                <a:lnTo>
                  <a:pt x="3455987" y="3142188"/>
                </a:lnTo>
                <a:lnTo>
                  <a:pt x="3397250" y="3210450"/>
                </a:lnTo>
                <a:lnTo>
                  <a:pt x="3335337" y="3277125"/>
                </a:lnTo>
                <a:lnTo>
                  <a:pt x="3273425" y="3340625"/>
                </a:lnTo>
                <a:lnTo>
                  <a:pt x="3205162" y="3402538"/>
                </a:lnTo>
                <a:lnTo>
                  <a:pt x="3136900" y="3461275"/>
                </a:lnTo>
                <a:lnTo>
                  <a:pt x="3065462" y="3513663"/>
                </a:lnTo>
                <a:lnTo>
                  <a:pt x="2990850" y="3566050"/>
                </a:lnTo>
                <a:lnTo>
                  <a:pt x="2913062" y="3613675"/>
                </a:lnTo>
                <a:lnTo>
                  <a:pt x="2833687" y="3658125"/>
                </a:lnTo>
                <a:lnTo>
                  <a:pt x="2752725" y="3697813"/>
                </a:lnTo>
                <a:lnTo>
                  <a:pt x="2668587" y="3734325"/>
                </a:lnTo>
                <a:lnTo>
                  <a:pt x="2584450" y="3767663"/>
                </a:lnTo>
                <a:lnTo>
                  <a:pt x="2497137" y="3796238"/>
                </a:lnTo>
                <a:lnTo>
                  <a:pt x="2406650" y="3821638"/>
                </a:lnTo>
                <a:lnTo>
                  <a:pt x="2316162" y="3842275"/>
                </a:lnTo>
                <a:lnTo>
                  <a:pt x="2222500" y="3858150"/>
                </a:lnTo>
                <a:lnTo>
                  <a:pt x="2128837" y="3870850"/>
                </a:lnTo>
                <a:lnTo>
                  <a:pt x="2033587" y="3877200"/>
                </a:lnTo>
                <a:lnTo>
                  <a:pt x="2033587" y="2848500"/>
                </a:lnTo>
                <a:lnTo>
                  <a:pt x="2076450" y="2843738"/>
                </a:lnTo>
                <a:lnTo>
                  <a:pt x="2116137" y="2834213"/>
                </a:lnTo>
                <a:lnTo>
                  <a:pt x="2159000" y="2826275"/>
                </a:lnTo>
                <a:lnTo>
                  <a:pt x="2200275" y="2815163"/>
                </a:lnTo>
                <a:lnTo>
                  <a:pt x="2238375" y="2802463"/>
                </a:lnTo>
                <a:lnTo>
                  <a:pt x="2276475" y="2786588"/>
                </a:lnTo>
                <a:lnTo>
                  <a:pt x="2316162" y="2770713"/>
                </a:lnTo>
                <a:lnTo>
                  <a:pt x="2352675" y="2751663"/>
                </a:lnTo>
                <a:lnTo>
                  <a:pt x="2389187" y="2731025"/>
                </a:lnTo>
                <a:lnTo>
                  <a:pt x="2425700" y="2710388"/>
                </a:lnTo>
                <a:lnTo>
                  <a:pt x="2457450" y="2686575"/>
                </a:lnTo>
                <a:lnTo>
                  <a:pt x="2492375" y="2662763"/>
                </a:lnTo>
                <a:lnTo>
                  <a:pt x="2522537" y="2637363"/>
                </a:lnTo>
                <a:lnTo>
                  <a:pt x="2555875" y="2608788"/>
                </a:lnTo>
                <a:lnTo>
                  <a:pt x="2584450" y="2581800"/>
                </a:lnTo>
                <a:lnTo>
                  <a:pt x="2613025" y="2553225"/>
                </a:lnTo>
                <a:lnTo>
                  <a:pt x="2638425" y="2521475"/>
                </a:lnTo>
                <a:lnTo>
                  <a:pt x="2665412" y="2489725"/>
                </a:lnTo>
                <a:lnTo>
                  <a:pt x="2689225" y="2454800"/>
                </a:lnTo>
                <a:lnTo>
                  <a:pt x="2711450" y="2419875"/>
                </a:lnTo>
                <a:lnTo>
                  <a:pt x="2732087" y="2386537"/>
                </a:lnTo>
                <a:lnTo>
                  <a:pt x="2752725" y="2350025"/>
                </a:lnTo>
                <a:lnTo>
                  <a:pt x="2770187" y="2310337"/>
                </a:lnTo>
                <a:lnTo>
                  <a:pt x="2787650" y="2273825"/>
                </a:lnTo>
                <a:lnTo>
                  <a:pt x="2801937" y="2234137"/>
                </a:lnTo>
                <a:lnTo>
                  <a:pt x="2813050" y="2194450"/>
                </a:lnTo>
                <a:lnTo>
                  <a:pt x="2825750" y="2153175"/>
                </a:lnTo>
                <a:lnTo>
                  <a:pt x="2833687" y="2111900"/>
                </a:lnTo>
                <a:lnTo>
                  <a:pt x="2841625" y="2069038"/>
                </a:lnTo>
                <a:lnTo>
                  <a:pt x="2846387" y="2026175"/>
                </a:lnTo>
                <a:lnTo>
                  <a:pt x="2849562" y="1981725"/>
                </a:lnTo>
                <a:lnTo>
                  <a:pt x="2849562" y="1938862"/>
                </a:lnTo>
                <a:lnTo>
                  <a:pt x="2849562" y="1894412"/>
                </a:lnTo>
                <a:lnTo>
                  <a:pt x="2846387" y="1851550"/>
                </a:lnTo>
                <a:lnTo>
                  <a:pt x="2841625" y="1807100"/>
                </a:lnTo>
                <a:lnTo>
                  <a:pt x="2833687" y="1765825"/>
                </a:lnTo>
                <a:lnTo>
                  <a:pt x="2825750" y="1722962"/>
                </a:lnTo>
                <a:lnTo>
                  <a:pt x="2813050" y="1683275"/>
                </a:lnTo>
                <a:lnTo>
                  <a:pt x="2801937" y="1642000"/>
                </a:lnTo>
                <a:lnTo>
                  <a:pt x="2787650" y="1603900"/>
                </a:lnTo>
                <a:lnTo>
                  <a:pt x="2770187" y="1565800"/>
                </a:lnTo>
                <a:lnTo>
                  <a:pt x="2752725" y="1529287"/>
                </a:lnTo>
                <a:lnTo>
                  <a:pt x="2732087" y="1492775"/>
                </a:lnTo>
                <a:lnTo>
                  <a:pt x="2711450" y="1456262"/>
                </a:lnTo>
                <a:lnTo>
                  <a:pt x="2689225" y="1421337"/>
                </a:lnTo>
                <a:lnTo>
                  <a:pt x="2665412" y="1388000"/>
                </a:lnTo>
                <a:lnTo>
                  <a:pt x="2638425" y="1356250"/>
                </a:lnTo>
                <a:lnTo>
                  <a:pt x="2613025" y="1326087"/>
                </a:lnTo>
                <a:lnTo>
                  <a:pt x="2584450" y="1294337"/>
                </a:lnTo>
                <a:lnTo>
                  <a:pt x="2555875" y="1267350"/>
                </a:lnTo>
                <a:lnTo>
                  <a:pt x="2522537" y="1240362"/>
                </a:lnTo>
                <a:lnTo>
                  <a:pt x="2492375" y="1213375"/>
                </a:lnTo>
                <a:lnTo>
                  <a:pt x="2457450" y="1189562"/>
                </a:lnTo>
                <a:lnTo>
                  <a:pt x="2425700" y="1167337"/>
                </a:lnTo>
                <a:lnTo>
                  <a:pt x="2389187" y="1145112"/>
                </a:lnTo>
                <a:lnTo>
                  <a:pt x="2352675" y="1126062"/>
                </a:lnTo>
                <a:lnTo>
                  <a:pt x="2316162" y="1108600"/>
                </a:lnTo>
                <a:lnTo>
                  <a:pt x="2276475" y="1089550"/>
                </a:lnTo>
                <a:lnTo>
                  <a:pt x="2238375" y="1075262"/>
                </a:lnTo>
                <a:lnTo>
                  <a:pt x="2200275" y="1064150"/>
                </a:lnTo>
                <a:lnTo>
                  <a:pt x="2159000" y="1051450"/>
                </a:lnTo>
                <a:lnTo>
                  <a:pt x="2116137" y="1041925"/>
                </a:lnTo>
                <a:lnTo>
                  <a:pt x="2076450" y="1032400"/>
                </a:lnTo>
                <a:lnTo>
                  <a:pt x="2033587" y="1029225"/>
                </a:lnTo>
                <a:close/>
                <a:moveTo>
                  <a:pt x="1825570" y="0"/>
                </a:moveTo>
                <a:lnTo>
                  <a:pt x="1838325" y="0"/>
                </a:lnTo>
                <a:lnTo>
                  <a:pt x="1838325" y="1029225"/>
                </a:lnTo>
                <a:lnTo>
                  <a:pt x="1795463" y="1032400"/>
                </a:lnTo>
                <a:lnTo>
                  <a:pt x="1755775" y="1041925"/>
                </a:lnTo>
                <a:lnTo>
                  <a:pt x="1712913" y="1051450"/>
                </a:lnTo>
                <a:lnTo>
                  <a:pt x="1671638" y="1064150"/>
                </a:lnTo>
                <a:lnTo>
                  <a:pt x="1633538" y="1075262"/>
                </a:lnTo>
                <a:lnTo>
                  <a:pt x="1595438" y="1089550"/>
                </a:lnTo>
                <a:lnTo>
                  <a:pt x="1555750" y="1108600"/>
                </a:lnTo>
                <a:lnTo>
                  <a:pt x="1519238" y="1126062"/>
                </a:lnTo>
                <a:lnTo>
                  <a:pt x="1482725" y="1145112"/>
                </a:lnTo>
                <a:lnTo>
                  <a:pt x="1446213" y="1167337"/>
                </a:lnTo>
                <a:lnTo>
                  <a:pt x="1414463" y="1189562"/>
                </a:lnTo>
                <a:lnTo>
                  <a:pt x="1379538" y="1213375"/>
                </a:lnTo>
                <a:lnTo>
                  <a:pt x="1349375" y="1240362"/>
                </a:lnTo>
                <a:lnTo>
                  <a:pt x="1316038" y="1267350"/>
                </a:lnTo>
                <a:lnTo>
                  <a:pt x="1287463" y="1294337"/>
                </a:lnTo>
                <a:lnTo>
                  <a:pt x="1258888" y="1326087"/>
                </a:lnTo>
                <a:lnTo>
                  <a:pt x="1233488" y="1356250"/>
                </a:lnTo>
                <a:lnTo>
                  <a:pt x="1206500" y="1388000"/>
                </a:lnTo>
                <a:lnTo>
                  <a:pt x="1182688" y="1421337"/>
                </a:lnTo>
                <a:lnTo>
                  <a:pt x="1160463" y="1456262"/>
                </a:lnTo>
                <a:lnTo>
                  <a:pt x="1139825" y="1492775"/>
                </a:lnTo>
                <a:lnTo>
                  <a:pt x="1119188" y="1529287"/>
                </a:lnTo>
                <a:lnTo>
                  <a:pt x="1101725" y="1565800"/>
                </a:lnTo>
                <a:lnTo>
                  <a:pt x="1084263" y="1603900"/>
                </a:lnTo>
                <a:lnTo>
                  <a:pt x="1069975" y="1642000"/>
                </a:lnTo>
                <a:lnTo>
                  <a:pt x="1058863" y="1683275"/>
                </a:lnTo>
                <a:lnTo>
                  <a:pt x="1046163" y="1722962"/>
                </a:lnTo>
                <a:lnTo>
                  <a:pt x="1038225" y="1765825"/>
                </a:lnTo>
                <a:lnTo>
                  <a:pt x="1030288" y="1807100"/>
                </a:lnTo>
                <a:lnTo>
                  <a:pt x="1025525" y="1851550"/>
                </a:lnTo>
                <a:lnTo>
                  <a:pt x="1022350" y="1894412"/>
                </a:lnTo>
                <a:lnTo>
                  <a:pt x="1022350" y="1938862"/>
                </a:lnTo>
                <a:lnTo>
                  <a:pt x="1022350" y="1981725"/>
                </a:lnTo>
                <a:lnTo>
                  <a:pt x="1025525" y="2026175"/>
                </a:lnTo>
                <a:lnTo>
                  <a:pt x="1030288" y="2069038"/>
                </a:lnTo>
                <a:lnTo>
                  <a:pt x="1038225" y="2111900"/>
                </a:lnTo>
                <a:lnTo>
                  <a:pt x="1046163" y="2153175"/>
                </a:lnTo>
                <a:lnTo>
                  <a:pt x="1058863" y="2194450"/>
                </a:lnTo>
                <a:lnTo>
                  <a:pt x="1069975" y="2234137"/>
                </a:lnTo>
                <a:lnTo>
                  <a:pt x="1084263" y="2273825"/>
                </a:lnTo>
                <a:lnTo>
                  <a:pt x="1101725" y="2310337"/>
                </a:lnTo>
                <a:lnTo>
                  <a:pt x="1119188" y="2350025"/>
                </a:lnTo>
                <a:lnTo>
                  <a:pt x="1139825" y="2386537"/>
                </a:lnTo>
                <a:lnTo>
                  <a:pt x="1160463" y="2419875"/>
                </a:lnTo>
                <a:lnTo>
                  <a:pt x="1182688" y="2454800"/>
                </a:lnTo>
                <a:lnTo>
                  <a:pt x="1206500" y="2489725"/>
                </a:lnTo>
                <a:lnTo>
                  <a:pt x="1233488" y="2521475"/>
                </a:lnTo>
                <a:lnTo>
                  <a:pt x="1258888" y="2553225"/>
                </a:lnTo>
                <a:lnTo>
                  <a:pt x="1287463" y="2581800"/>
                </a:lnTo>
                <a:lnTo>
                  <a:pt x="1316038" y="2608788"/>
                </a:lnTo>
                <a:lnTo>
                  <a:pt x="1349375" y="2637363"/>
                </a:lnTo>
                <a:lnTo>
                  <a:pt x="1379538" y="2662763"/>
                </a:lnTo>
                <a:lnTo>
                  <a:pt x="1414463" y="2686575"/>
                </a:lnTo>
                <a:lnTo>
                  <a:pt x="1446213" y="2710388"/>
                </a:lnTo>
                <a:lnTo>
                  <a:pt x="1482725" y="2731025"/>
                </a:lnTo>
                <a:lnTo>
                  <a:pt x="1519238" y="2751663"/>
                </a:lnTo>
                <a:lnTo>
                  <a:pt x="1555750" y="2770713"/>
                </a:lnTo>
                <a:lnTo>
                  <a:pt x="1595438" y="2786588"/>
                </a:lnTo>
                <a:lnTo>
                  <a:pt x="1633538" y="2802463"/>
                </a:lnTo>
                <a:lnTo>
                  <a:pt x="1671638" y="2815163"/>
                </a:lnTo>
                <a:lnTo>
                  <a:pt x="1712913" y="2826275"/>
                </a:lnTo>
                <a:lnTo>
                  <a:pt x="1755775" y="2834213"/>
                </a:lnTo>
                <a:lnTo>
                  <a:pt x="1795463" y="2843738"/>
                </a:lnTo>
                <a:lnTo>
                  <a:pt x="1838325" y="2848500"/>
                </a:lnTo>
                <a:lnTo>
                  <a:pt x="1838325" y="3877200"/>
                </a:lnTo>
                <a:lnTo>
                  <a:pt x="1743075" y="3870850"/>
                </a:lnTo>
                <a:lnTo>
                  <a:pt x="1649413" y="3858150"/>
                </a:lnTo>
                <a:lnTo>
                  <a:pt x="1555750" y="3842275"/>
                </a:lnTo>
                <a:lnTo>
                  <a:pt x="1465263" y="3821638"/>
                </a:lnTo>
                <a:lnTo>
                  <a:pt x="1374775" y="3796238"/>
                </a:lnTo>
                <a:lnTo>
                  <a:pt x="1287463" y="3767663"/>
                </a:lnTo>
                <a:lnTo>
                  <a:pt x="1203325" y="3734325"/>
                </a:lnTo>
                <a:lnTo>
                  <a:pt x="1119188" y="3697813"/>
                </a:lnTo>
                <a:lnTo>
                  <a:pt x="1038225" y="3658125"/>
                </a:lnTo>
                <a:lnTo>
                  <a:pt x="958850" y="3613675"/>
                </a:lnTo>
                <a:lnTo>
                  <a:pt x="881063" y="3566050"/>
                </a:lnTo>
                <a:lnTo>
                  <a:pt x="806450" y="3513663"/>
                </a:lnTo>
                <a:lnTo>
                  <a:pt x="735013" y="3461275"/>
                </a:lnTo>
                <a:lnTo>
                  <a:pt x="666750" y="3402538"/>
                </a:lnTo>
                <a:lnTo>
                  <a:pt x="598488" y="3340625"/>
                </a:lnTo>
                <a:lnTo>
                  <a:pt x="536575" y="3277125"/>
                </a:lnTo>
                <a:lnTo>
                  <a:pt x="474663" y="3210450"/>
                </a:lnTo>
                <a:lnTo>
                  <a:pt x="415925" y="3142188"/>
                </a:lnTo>
                <a:lnTo>
                  <a:pt x="363538" y="3069163"/>
                </a:lnTo>
                <a:lnTo>
                  <a:pt x="311150" y="2996138"/>
                </a:lnTo>
                <a:lnTo>
                  <a:pt x="263525" y="2918350"/>
                </a:lnTo>
                <a:lnTo>
                  <a:pt x="219075" y="2837388"/>
                </a:lnTo>
                <a:lnTo>
                  <a:pt x="180975" y="2756425"/>
                </a:lnTo>
                <a:lnTo>
                  <a:pt x="144463" y="2672288"/>
                </a:lnTo>
                <a:lnTo>
                  <a:pt x="109538" y="2586563"/>
                </a:lnTo>
                <a:lnTo>
                  <a:pt x="80963" y="2499250"/>
                </a:lnTo>
                <a:lnTo>
                  <a:pt x="57150" y="2408762"/>
                </a:lnTo>
                <a:lnTo>
                  <a:pt x="36513" y="2318275"/>
                </a:lnTo>
                <a:lnTo>
                  <a:pt x="20638" y="2226200"/>
                </a:lnTo>
                <a:lnTo>
                  <a:pt x="9525" y="2129362"/>
                </a:lnTo>
                <a:lnTo>
                  <a:pt x="1588" y="2034113"/>
                </a:lnTo>
                <a:lnTo>
                  <a:pt x="0" y="1938862"/>
                </a:lnTo>
                <a:lnTo>
                  <a:pt x="1588" y="1842025"/>
                </a:lnTo>
                <a:lnTo>
                  <a:pt x="9525" y="1746775"/>
                </a:lnTo>
                <a:lnTo>
                  <a:pt x="20638" y="1653112"/>
                </a:lnTo>
                <a:lnTo>
                  <a:pt x="36513" y="1559450"/>
                </a:lnTo>
                <a:lnTo>
                  <a:pt x="57150" y="1467375"/>
                </a:lnTo>
                <a:lnTo>
                  <a:pt x="80963" y="1378475"/>
                </a:lnTo>
                <a:lnTo>
                  <a:pt x="109538" y="1291162"/>
                </a:lnTo>
                <a:lnTo>
                  <a:pt x="144463" y="1205437"/>
                </a:lnTo>
                <a:lnTo>
                  <a:pt x="180975" y="1119712"/>
                </a:lnTo>
                <a:lnTo>
                  <a:pt x="219075" y="1038750"/>
                </a:lnTo>
                <a:lnTo>
                  <a:pt x="263525" y="959375"/>
                </a:lnTo>
                <a:lnTo>
                  <a:pt x="311150" y="883175"/>
                </a:lnTo>
                <a:lnTo>
                  <a:pt x="363538" y="806975"/>
                </a:lnTo>
                <a:lnTo>
                  <a:pt x="415925" y="737125"/>
                </a:lnTo>
                <a:lnTo>
                  <a:pt x="474663" y="665687"/>
                </a:lnTo>
                <a:lnTo>
                  <a:pt x="536575" y="600600"/>
                </a:lnTo>
                <a:lnTo>
                  <a:pt x="598488" y="535512"/>
                </a:lnTo>
                <a:lnTo>
                  <a:pt x="666750" y="473600"/>
                </a:lnTo>
                <a:lnTo>
                  <a:pt x="735013" y="418037"/>
                </a:lnTo>
                <a:lnTo>
                  <a:pt x="806450" y="362475"/>
                </a:lnTo>
                <a:lnTo>
                  <a:pt x="881063" y="311675"/>
                </a:lnTo>
                <a:lnTo>
                  <a:pt x="958850" y="262462"/>
                </a:lnTo>
                <a:lnTo>
                  <a:pt x="1038225" y="219600"/>
                </a:lnTo>
                <a:lnTo>
                  <a:pt x="1119188" y="179912"/>
                </a:lnTo>
                <a:lnTo>
                  <a:pt x="1203325" y="143400"/>
                </a:lnTo>
                <a:lnTo>
                  <a:pt x="1287463" y="108475"/>
                </a:lnTo>
                <a:lnTo>
                  <a:pt x="1374775" y="79900"/>
                </a:lnTo>
                <a:lnTo>
                  <a:pt x="1465263" y="56087"/>
                </a:lnTo>
                <a:lnTo>
                  <a:pt x="1555750" y="35450"/>
                </a:lnTo>
                <a:lnTo>
                  <a:pt x="1649413" y="19575"/>
                </a:lnTo>
                <a:lnTo>
                  <a:pt x="1743075" y="6875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DE3FC6A-1BFB-4792-89E1-E5A6A60BF3F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59200" y="280988"/>
            <a:ext cx="1698420" cy="304004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7511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363600"/>
            <a:ext cx="11257200" cy="468000"/>
          </a:xfrm>
        </p:spPr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903600"/>
            <a:ext cx="11257200" cy="4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74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760000"/>
            <a:ext cx="11257200" cy="31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accent3"/>
                </a:solidFill>
                <a:latin typeface="+mj-lt"/>
                <a:cs typeface="Schroders Circular TT" panose="020B0804020101010102" pitchFamily="34" charset="0"/>
              </a:defRPr>
            </a:lvl1pPr>
            <a:lvl2pPr algn="ctr">
              <a:defRPr b="0">
                <a:latin typeface="+mj-lt"/>
              </a:defRPr>
            </a:lvl2pPr>
            <a:lvl3pPr algn="ctr">
              <a:defRPr b="0">
                <a:latin typeface="+mj-lt"/>
              </a:defRPr>
            </a:lvl3pPr>
            <a:lvl4pPr algn="ctr">
              <a:defRPr b="0">
                <a:latin typeface="+mj-lt"/>
              </a:defRPr>
            </a:lvl4pPr>
            <a:lvl5pPr algn="ctr">
              <a:defRPr b="0">
                <a:latin typeface="+mj-lt"/>
              </a:defRPr>
            </a:lvl5pPr>
          </a:lstStyle>
          <a:p>
            <a:pPr lvl="0"/>
            <a:r>
              <a:rPr lang="en-US" dirty="0"/>
              <a:t>Strapline (delete if not needed)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00" y="6231600"/>
            <a:ext cx="11257200" cy="154800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6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000" y="6632153"/>
            <a:ext cx="162000" cy="1384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ECECE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 algn="l" defTabSz="286261" eaLnBrk="0" hangingPunct="0">
              <a:lnSpc>
                <a:spcPct val="90000"/>
              </a:lnSpc>
              <a:defRPr lang="en-GB" sz="1000" b="0" smtClean="0">
                <a:solidFill>
                  <a:schemeClr val="dk1"/>
                </a:solidFill>
                <a:latin typeface="+mn-lt"/>
              </a:defRPr>
            </a:lvl1pPr>
          </a:lstStyle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29" name="Title Placeholder 11"/>
          <p:cNvSpPr>
            <a:spLocks noGrp="1"/>
          </p:cNvSpPr>
          <p:nvPr>
            <p:ph type="title"/>
          </p:nvPr>
        </p:nvSpPr>
        <p:spPr bwMode="auto">
          <a:xfrm>
            <a:off x="468000" y="363600"/>
            <a:ext cx="112572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57" name="Freeform 6"/>
          <p:cNvSpPr>
            <a:spLocks noChangeAspect="1" noEditPoints="1"/>
          </p:cNvSpPr>
          <p:nvPr/>
        </p:nvSpPr>
        <p:spPr bwMode="auto">
          <a:xfrm>
            <a:off x="10702800" y="6555600"/>
            <a:ext cx="1022400" cy="183002"/>
          </a:xfrm>
          <a:custGeom>
            <a:avLst/>
            <a:gdLst>
              <a:gd name="T0" fmla="*/ 504 w 1138"/>
              <a:gd name="T1" fmla="*/ 99 h 203"/>
              <a:gd name="T2" fmla="*/ 458 w 1138"/>
              <a:gd name="T3" fmla="*/ 112 h 203"/>
              <a:gd name="T4" fmla="*/ 427 w 1138"/>
              <a:gd name="T5" fmla="*/ 200 h 203"/>
              <a:gd name="T6" fmla="*/ 449 w 1138"/>
              <a:gd name="T7" fmla="*/ 71 h 203"/>
              <a:gd name="T8" fmla="*/ 491 w 1138"/>
              <a:gd name="T9" fmla="*/ 67 h 203"/>
              <a:gd name="T10" fmla="*/ 981 w 1138"/>
              <a:gd name="T11" fmla="*/ 85 h 203"/>
              <a:gd name="T12" fmla="*/ 952 w 1138"/>
              <a:gd name="T13" fmla="*/ 71 h 203"/>
              <a:gd name="T14" fmla="*/ 983 w 1138"/>
              <a:gd name="T15" fmla="*/ 200 h 203"/>
              <a:gd name="T16" fmla="*/ 1013 w 1138"/>
              <a:gd name="T17" fmla="*/ 96 h 203"/>
              <a:gd name="T18" fmla="*/ 1032 w 1138"/>
              <a:gd name="T19" fmla="*/ 70 h 203"/>
              <a:gd name="T20" fmla="*/ 981 w 1138"/>
              <a:gd name="T21" fmla="*/ 85 h 203"/>
              <a:gd name="T22" fmla="*/ 315 w 1138"/>
              <a:gd name="T23" fmla="*/ 83 h 203"/>
              <a:gd name="T24" fmla="*/ 284 w 1138"/>
              <a:gd name="T25" fmla="*/ 7 h 203"/>
              <a:gd name="T26" fmla="*/ 315 w 1138"/>
              <a:gd name="T27" fmla="*/ 200 h 203"/>
              <a:gd name="T28" fmla="*/ 346 w 1138"/>
              <a:gd name="T29" fmla="*/ 97 h 203"/>
              <a:gd name="T30" fmla="*/ 376 w 1138"/>
              <a:gd name="T31" fmla="*/ 200 h 203"/>
              <a:gd name="T32" fmla="*/ 407 w 1138"/>
              <a:gd name="T33" fmla="*/ 136 h 203"/>
              <a:gd name="T34" fmla="*/ 218 w 1138"/>
              <a:gd name="T35" fmla="*/ 174 h 203"/>
              <a:gd name="T36" fmla="*/ 217 w 1138"/>
              <a:gd name="T37" fmla="*/ 97 h 203"/>
              <a:gd name="T38" fmla="*/ 271 w 1138"/>
              <a:gd name="T39" fmla="*/ 94 h 203"/>
              <a:gd name="T40" fmla="*/ 150 w 1138"/>
              <a:gd name="T41" fmla="*/ 135 h 203"/>
              <a:gd name="T42" fmla="*/ 272 w 1138"/>
              <a:gd name="T43" fmla="*/ 178 h 203"/>
              <a:gd name="T44" fmla="*/ 218 w 1138"/>
              <a:gd name="T45" fmla="*/ 174 h 203"/>
              <a:gd name="T46" fmla="*/ 68 w 1138"/>
              <a:gd name="T47" fmla="*/ 84 h 203"/>
              <a:gd name="T48" fmla="*/ 68 w 1138"/>
              <a:gd name="T49" fmla="*/ 38 h 203"/>
              <a:gd name="T50" fmla="*/ 130 w 1138"/>
              <a:gd name="T51" fmla="*/ 39 h 203"/>
              <a:gd name="T52" fmla="*/ 4 w 1138"/>
              <a:gd name="T53" fmla="*/ 64 h 203"/>
              <a:gd name="T54" fmla="*/ 71 w 1138"/>
              <a:gd name="T55" fmla="*/ 119 h 203"/>
              <a:gd name="T56" fmla="*/ 70 w 1138"/>
              <a:gd name="T57" fmla="*/ 172 h 203"/>
              <a:gd name="T58" fmla="*/ 0 w 1138"/>
              <a:gd name="T59" fmla="*/ 161 h 203"/>
              <a:gd name="T60" fmla="*/ 136 w 1138"/>
              <a:gd name="T61" fmla="*/ 146 h 203"/>
              <a:gd name="T62" fmla="*/ 1097 w 1138"/>
              <a:gd name="T63" fmla="*/ 122 h 203"/>
              <a:gd name="T64" fmla="*/ 1088 w 1138"/>
              <a:gd name="T65" fmla="*/ 93 h 203"/>
              <a:gd name="T66" fmla="*/ 1135 w 1138"/>
              <a:gd name="T67" fmla="*/ 91 h 203"/>
              <a:gd name="T68" fmla="*/ 1039 w 1138"/>
              <a:gd name="T69" fmla="*/ 107 h 203"/>
              <a:gd name="T70" fmla="*/ 1109 w 1138"/>
              <a:gd name="T71" fmla="*/ 163 h 203"/>
              <a:gd name="T72" fmla="*/ 1054 w 1138"/>
              <a:gd name="T73" fmla="*/ 158 h 203"/>
              <a:gd name="T74" fmla="*/ 1091 w 1138"/>
              <a:gd name="T75" fmla="*/ 203 h 203"/>
              <a:gd name="T76" fmla="*/ 1097 w 1138"/>
              <a:gd name="T77" fmla="*/ 122 h 203"/>
              <a:gd name="T78" fmla="*/ 570 w 1138"/>
              <a:gd name="T79" fmla="*/ 203 h 203"/>
              <a:gd name="T80" fmla="*/ 538 w 1138"/>
              <a:gd name="T81" fmla="*/ 135 h 203"/>
              <a:gd name="T82" fmla="*/ 570 w 1138"/>
              <a:gd name="T83" fmla="*/ 67 h 203"/>
              <a:gd name="T84" fmla="*/ 583 w 1138"/>
              <a:gd name="T85" fmla="*/ 67 h 203"/>
              <a:gd name="T86" fmla="*/ 615 w 1138"/>
              <a:gd name="T87" fmla="*/ 135 h 203"/>
              <a:gd name="T88" fmla="*/ 583 w 1138"/>
              <a:gd name="T89" fmla="*/ 203 h 203"/>
              <a:gd name="T90" fmla="*/ 583 w 1138"/>
              <a:gd name="T91" fmla="*/ 67 h 203"/>
              <a:gd name="T92" fmla="*/ 799 w 1138"/>
              <a:gd name="T93" fmla="*/ 200 h 203"/>
              <a:gd name="T94" fmla="*/ 764 w 1138"/>
              <a:gd name="T95" fmla="*/ 188 h 203"/>
              <a:gd name="T96" fmla="*/ 660 w 1138"/>
              <a:gd name="T97" fmla="*/ 135 h 203"/>
              <a:gd name="T98" fmla="*/ 760 w 1138"/>
              <a:gd name="T99" fmla="*/ 79 h 203"/>
              <a:gd name="T100" fmla="*/ 791 w 1138"/>
              <a:gd name="T101" fmla="*/ 0 h 203"/>
              <a:gd name="T102" fmla="*/ 760 w 1138"/>
              <a:gd name="T103" fmla="*/ 107 h 203"/>
              <a:gd name="T104" fmla="*/ 691 w 1138"/>
              <a:gd name="T105" fmla="*/ 135 h 203"/>
              <a:gd name="T106" fmla="*/ 760 w 1138"/>
              <a:gd name="T107" fmla="*/ 161 h 203"/>
              <a:gd name="T108" fmla="*/ 936 w 1138"/>
              <a:gd name="T109" fmla="*/ 135 h 203"/>
              <a:gd name="T110" fmla="*/ 839 w 1138"/>
              <a:gd name="T111" fmla="*/ 144 h 203"/>
              <a:gd name="T112" fmla="*/ 910 w 1138"/>
              <a:gd name="T113" fmla="*/ 160 h 203"/>
              <a:gd name="T114" fmla="*/ 876 w 1138"/>
              <a:gd name="T115" fmla="*/ 203 h 203"/>
              <a:gd name="T116" fmla="*/ 874 w 1138"/>
              <a:gd name="T117" fmla="*/ 67 h 203"/>
              <a:gd name="T118" fmla="*/ 904 w 1138"/>
              <a:gd name="T119" fmla="*/ 121 h 203"/>
              <a:gd name="T120" fmla="*/ 840 w 1138"/>
              <a:gd name="T121" fmla="*/ 12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38" h="203">
                <a:moveTo>
                  <a:pt x="507" y="70"/>
                </a:moveTo>
                <a:cubicBezTo>
                  <a:pt x="504" y="99"/>
                  <a:pt x="504" y="99"/>
                  <a:pt x="504" y="99"/>
                </a:cubicBezTo>
                <a:cubicBezTo>
                  <a:pt x="498" y="97"/>
                  <a:pt x="493" y="96"/>
                  <a:pt x="488" y="96"/>
                </a:cubicBezTo>
                <a:cubicBezTo>
                  <a:pt x="476" y="96"/>
                  <a:pt x="466" y="102"/>
                  <a:pt x="458" y="112"/>
                </a:cubicBezTo>
                <a:cubicBezTo>
                  <a:pt x="458" y="200"/>
                  <a:pt x="458" y="200"/>
                  <a:pt x="458" y="200"/>
                </a:cubicBezTo>
                <a:cubicBezTo>
                  <a:pt x="427" y="200"/>
                  <a:pt x="427" y="200"/>
                  <a:pt x="427" y="200"/>
                </a:cubicBezTo>
                <a:cubicBezTo>
                  <a:pt x="427" y="71"/>
                  <a:pt x="427" y="71"/>
                  <a:pt x="427" y="71"/>
                </a:cubicBezTo>
                <a:cubicBezTo>
                  <a:pt x="449" y="71"/>
                  <a:pt x="449" y="71"/>
                  <a:pt x="449" y="71"/>
                </a:cubicBezTo>
                <a:cubicBezTo>
                  <a:pt x="456" y="85"/>
                  <a:pt x="456" y="85"/>
                  <a:pt x="456" y="85"/>
                </a:cubicBezTo>
                <a:cubicBezTo>
                  <a:pt x="464" y="75"/>
                  <a:pt x="475" y="67"/>
                  <a:pt x="491" y="67"/>
                </a:cubicBezTo>
                <a:cubicBezTo>
                  <a:pt x="496" y="67"/>
                  <a:pt x="502" y="68"/>
                  <a:pt x="507" y="70"/>
                </a:cubicBezTo>
                <a:close/>
                <a:moveTo>
                  <a:pt x="981" y="85"/>
                </a:moveTo>
                <a:cubicBezTo>
                  <a:pt x="973" y="71"/>
                  <a:pt x="973" y="71"/>
                  <a:pt x="973" y="71"/>
                </a:cubicBezTo>
                <a:cubicBezTo>
                  <a:pt x="952" y="71"/>
                  <a:pt x="952" y="71"/>
                  <a:pt x="952" y="71"/>
                </a:cubicBezTo>
                <a:cubicBezTo>
                  <a:pt x="952" y="200"/>
                  <a:pt x="952" y="200"/>
                  <a:pt x="952" y="200"/>
                </a:cubicBezTo>
                <a:cubicBezTo>
                  <a:pt x="983" y="200"/>
                  <a:pt x="983" y="200"/>
                  <a:pt x="983" y="200"/>
                </a:cubicBezTo>
                <a:cubicBezTo>
                  <a:pt x="983" y="112"/>
                  <a:pt x="983" y="112"/>
                  <a:pt x="983" y="112"/>
                </a:cubicBezTo>
                <a:cubicBezTo>
                  <a:pt x="991" y="102"/>
                  <a:pt x="1001" y="96"/>
                  <a:pt x="1013" y="96"/>
                </a:cubicBezTo>
                <a:cubicBezTo>
                  <a:pt x="1018" y="96"/>
                  <a:pt x="1023" y="97"/>
                  <a:pt x="1029" y="99"/>
                </a:cubicBezTo>
                <a:cubicBezTo>
                  <a:pt x="1032" y="70"/>
                  <a:pt x="1032" y="70"/>
                  <a:pt x="1032" y="70"/>
                </a:cubicBezTo>
                <a:cubicBezTo>
                  <a:pt x="1027" y="68"/>
                  <a:pt x="1021" y="67"/>
                  <a:pt x="1016" y="67"/>
                </a:cubicBezTo>
                <a:cubicBezTo>
                  <a:pt x="1000" y="67"/>
                  <a:pt x="989" y="75"/>
                  <a:pt x="981" y="85"/>
                </a:cubicBezTo>
                <a:close/>
                <a:moveTo>
                  <a:pt x="354" y="67"/>
                </a:moveTo>
                <a:cubicBezTo>
                  <a:pt x="340" y="67"/>
                  <a:pt x="326" y="73"/>
                  <a:pt x="315" y="83"/>
                </a:cubicBezTo>
                <a:cubicBezTo>
                  <a:pt x="315" y="0"/>
                  <a:pt x="315" y="0"/>
                  <a:pt x="315" y="0"/>
                </a:cubicBezTo>
                <a:cubicBezTo>
                  <a:pt x="284" y="7"/>
                  <a:pt x="284" y="7"/>
                  <a:pt x="284" y="7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15" y="114"/>
                  <a:pt x="315" y="114"/>
                  <a:pt x="315" y="114"/>
                </a:cubicBezTo>
                <a:cubicBezTo>
                  <a:pt x="323" y="104"/>
                  <a:pt x="334" y="97"/>
                  <a:pt x="346" y="97"/>
                </a:cubicBezTo>
                <a:cubicBezTo>
                  <a:pt x="365" y="97"/>
                  <a:pt x="376" y="108"/>
                  <a:pt x="376" y="137"/>
                </a:cubicBezTo>
                <a:cubicBezTo>
                  <a:pt x="376" y="162"/>
                  <a:pt x="376" y="200"/>
                  <a:pt x="376" y="200"/>
                </a:cubicBezTo>
                <a:cubicBezTo>
                  <a:pt x="407" y="200"/>
                  <a:pt x="407" y="200"/>
                  <a:pt x="407" y="200"/>
                </a:cubicBezTo>
                <a:cubicBezTo>
                  <a:pt x="407" y="136"/>
                  <a:pt x="407" y="136"/>
                  <a:pt x="407" y="136"/>
                </a:cubicBezTo>
                <a:cubicBezTo>
                  <a:pt x="407" y="97"/>
                  <a:pt x="390" y="67"/>
                  <a:pt x="354" y="67"/>
                </a:cubicBezTo>
                <a:close/>
                <a:moveTo>
                  <a:pt x="218" y="174"/>
                </a:moveTo>
                <a:cubicBezTo>
                  <a:pt x="198" y="174"/>
                  <a:pt x="181" y="158"/>
                  <a:pt x="181" y="135"/>
                </a:cubicBezTo>
                <a:cubicBezTo>
                  <a:pt x="181" y="113"/>
                  <a:pt x="197" y="97"/>
                  <a:pt x="217" y="97"/>
                </a:cubicBezTo>
                <a:cubicBezTo>
                  <a:pt x="228" y="97"/>
                  <a:pt x="240" y="103"/>
                  <a:pt x="248" y="114"/>
                </a:cubicBezTo>
                <a:cubicBezTo>
                  <a:pt x="271" y="94"/>
                  <a:pt x="271" y="94"/>
                  <a:pt x="271" y="94"/>
                </a:cubicBezTo>
                <a:cubicBezTo>
                  <a:pt x="259" y="78"/>
                  <a:pt x="241" y="67"/>
                  <a:pt x="218" y="67"/>
                </a:cubicBezTo>
                <a:cubicBezTo>
                  <a:pt x="178" y="67"/>
                  <a:pt x="150" y="98"/>
                  <a:pt x="150" y="135"/>
                </a:cubicBezTo>
                <a:cubicBezTo>
                  <a:pt x="150" y="175"/>
                  <a:pt x="180" y="203"/>
                  <a:pt x="218" y="203"/>
                </a:cubicBezTo>
                <a:cubicBezTo>
                  <a:pt x="240" y="203"/>
                  <a:pt x="259" y="193"/>
                  <a:pt x="272" y="178"/>
                </a:cubicBezTo>
                <a:cubicBezTo>
                  <a:pt x="250" y="158"/>
                  <a:pt x="250" y="158"/>
                  <a:pt x="250" y="158"/>
                </a:cubicBezTo>
                <a:cubicBezTo>
                  <a:pt x="240" y="169"/>
                  <a:pt x="231" y="174"/>
                  <a:pt x="218" y="174"/>
                </a:cubicBezTo>
                <a:close/>
                <a:moveTo>
                  <a:pt x="85" y="88"/>
                </a:moveTo>
                <a:cubicBezTo>
                  <a:pt x="82" y="88"/>
                  <a:pt x="73" y="85"/>
                  <a:pt x="68" y="84"/>
                </a:cubicBezTo>
                <a:cubicBezTo>
                  <a:pt x="49" y="80"/>
                  <a:pt x="38" y="74"/>
                  <a:pt x="38" y="61"/>
                </a:cubicBezTo>
                <a:cubicBezTo>
                  <a:pt x="38" y="49"/>
                  <a:pt x="50" y="38"/>
                  <a:pt x="68" y="38"/>
                </a:cubicBezTo>
                <a:cubicBezTo>
                  <a:pt x="84" y="38"/>
                  <a:pt x="96" y="46"/>
                  <a:pt x="107" y="61"/>
                </a:cubicBezTo>
                <a:cubicBezTo>
                  <a:pt x="130" y="39"/>
                  <a:pt x="130" y="39"/>
                  <a:pt x="130" y="39"/>
                </a:cubicBezTo>
                <a:cubicBezTo>
                  <a:pt x="118" y="24"/>
                  <a:pt x="100" y="7"/>
                  <a:pt x="68" y="7"/>
                </a:cubicBezTo>
                <a:cubicBezTo>
                  <a:pt x="33" y="7"/>
                  <a:pt x="4" y="31"/>
                  <a:pt x="4" y="64"/>
                </a:cubicBezTo>
                <a:cubicBezTo>
                  <a:pt x="4" y="89"/>
                  <a:pt x="20" y="107"/>
                  <a:pt x="54" y="115"/>
                </a:cubicBezTo>
                <a:cubicBezTo>
                  <a:pt x="59" y="116"/>
                  <a:pt x="66" y="118"/>
                  <a:pt x="71" y="119"/>
                </a:cubicBezTo>
                <a:cubicBezTo>
                  <a:pt x="92" y="125"/>
                  <a:pt x="101" y="134"/>
                  <a:pt x="101" y="146"/>
                </a:cubicBezTo>
                <a:cubicBezTo>
                  <a:pt x="101" y="161"/>
                  <a:pt x="86" y="172"/>
                  <a:pt x="70" y="172"/>
                </a:cubicBezTo>
                <a:cubicBezTo>
                  <a:pt x="56" y="172"/>
                  <a:pt x="39" y="167"/>
                  <a:pt x="28" y="144"/>
                </a:cubicBezTo>
                <a:cubicBezTo>
                  <a:pt x="0" y="161"/>
                  <a:pt x="0" y="161"/>
                  <a:pt x="0" y="161"/>
                </a:cubicBezTo>
                <a:cubicBezTo>
                  <a:pt x="10" y="182"/>
                  <a:pt x="35" y="203"/>
                  <a:pt x="69" y="203"/>
                </a:cubicBezTo>
                <a:cubicBezTo>
                  <a:pt x="108" y="203"/>
                  <a:pt x="136" y="177"/>
                  <a:pt x="136" y="146"/>
                </a:cubicBezTo>
                <a:cubicBezTo>
                  <a:pt x="136" y="117"/>
                  <a:pt x="118" y="97"/>
                  <a:pt x="85" y="88"/>
                </a:cubicBezTo>
                <a:close/>
                <a:moveTo>
                  <a:pt x="1097" y="122"/>
                </a:moveTo>
                <a:cubicBezTo>
                  <a:pt x="1079" y="118"/>
                  <a:pt x="1068" y="114"/>
                  <a:pt x="1068" y="105"/>
                </a:cubicBezTo>
                <a:cubicBezTo>
                  <a:pt x="1068" y="98"/>
                  <a:pt x="1076" y="93"/>
                  <a:pt x="1088" y="93"/>
                </a:cubicBezTo>
                <a:cubicBezTo>
                  <a:pt x="1098" y="93"/>
                  <a:pt x="1110" y="100"/>
                  <a:pt x="1115" y="109"/>
                </a:cubicBezTo>
                <a:cubicBezTo>
                  <a:pt x="1135" y="91"/>
                  <a:pt x="1135" y="91"/>
                  <a:pt x="1135" y="91"/>
                </a:cubicBezTo>
                <a:cubicBezTo>
                  <a:pt x="1128" y="79"/>
                  <a:pt x="1111" y="67"/>
                  <a:pt x="1088" y="67"/>
                </a:cubicBezTo>
                <a:cubicBezTo>
                  <a:pt x="1064" y="67"/>
                  <a:pt x="1039" y="83"/>
                  <a:pt x="1039" y="107"/>
                </a:cubicBezTo>
                <a:cubicBezTo>
                  <a:pt x="1039" y="129"/>
                  <a:pt x="1057" y="140"/>
                  <a:pt x="1088" y="148"/>
                </a:cubicBezTo>
                <a:cubicBezTo>
                  <a:pt x="1100" y="150"/>
                  <a:pt x="1109" y="155"/>
                  <a:pt x="1109" y="163"/>
                </a:cubicBezTo>
                <a:cubicBezTo>
                  <a:pt x="1109" y="171"/>
                  <a:pt x="1103" y="177"/>
                  <a:pt x="1090" y="177"/>
                </a:cubicBezTo>
                <a:cubicBezTo>
                  <a:pt x="1075" y="177"/>
                  <a:pt x="1063" y="171"/>
                  <a:pt x="1054" y="158"/>
                </a:cubicBezTo>
                <a:cubicBezTo>
                  <a:pt x="1034" y="176"/>
                  <a:pt x="1034" y="176"/>
                  <a:pt x="1034" y="176"/>
                </a:cubicBezTo>
                <a:cubicBezTo>
                  <a:pt x="1045" y="193"/>
                  <a:pt x="1067" y="203"/>
                  <a:pt x="1091" y="203"/>
                </a:cubicBezTo>
                <a:cubicBezTo>
                  <a:pt x="1118" y="203"/>
                  <a:pt x="1138" y="185"/>
                  <a:pt x="1138" y="162"/>
                </a:cubicBezTo>
                <a:cubicBezTo>
                  <a:pt x="1138" y="139"/>
                  <a:pt x="1119" y="127"/>
                  <a:pt x="1097" y="122"/>
                </a:cubicBezTo>
                <a:close/>
                <a:moveTo>
                  <a:pt x="507" y="135"/>
                </a:moveTo>
                <a:cubicBezTo>
                  <a:pt x="507" y="171"/>
                  <a:pt x="533" y="200"/>
                  <a:pt x="570" y="203"/>
                </a:cubicBezTo>
                <a:cubicBezTo>
                  <a:pt x="570" y="174"/>
                  <a:pt x="570" y="174"/>
                  <a:pt x="570" y="174"/>
                </a:cubicBezTo>
                <a:cubicBezTo>
                  <a:pt x="551" y="171"/>
                  <a:pt x="538" y="155"/>
                  <a:pt x="538" y="135"/>
                </a:cubicBezTo>
                <a:cubicBezTo>
                  <a:pt x="538" y="115"/>
                  <a:pt x="552" y="99"/>
                  <a:pt x="570" y="96"/>
                </a:cubicBezTo>
                <a:cubicBezTo>
                  <a:pt x="570" y="67"/>
                  <a:pt x="570" y="67"/>
                  <a:pt x="570" y="67"/>
                </a:cubicBezTo>
                <a:cubicBezTo>
                  <a:pt x="533" y="70"/>
                  <a:pt x="507" y="100"/>
                  <a:pt x="507" y="135"/>
                </a:cubicBezTo>
                <a:close/>
                <a:moveTo>
                  <a:pt x="583" y="67"/>
                </a:moveTo>
                <a:cubicBezTo>
                  <a:pt x="583" y="96"/>
                  <a:pt x="583" y="96"/>
                  <a:pt x="583" y="96"/>
                </a:cubicBezTo>
                <a:cubicBezTo>
                  <a:pt x="601" y="99"/>
                  <a:pt x="615" y="115"/>
                  <a:pt x="615" y="135"/>
                </a:cubicBezTo>
                <a:cubicBezTo>
                  <a:pt x="615" y="155"/>
                  <a:pt x="602" y="171"/>
                  <a:pt x="583" y="174"/>
                </a:cubicBezTo>
                <a:cubicBezTo>
                  <a:pt x="583" y="203"/>
                  <a:pt x="583" y="203"/>
                  <a:pt x="583" y="203"/>
                </a:cubicBezTo>
                <a:cubicBezTo>
                  <a:pt x="620" y="200"/>
                  <a:pt x="646" y="171"/>
                  <a:pt x="646" y="135"/>
                </a:cubicBezTo>
                <a:cubicBezTo>
                  <a:pt x="646" y="100"/>
                  <a:pt x="620" y="70"/>
                  <a:pt x="583" y="67"/>
                </a:cubicBezTo>
                <a:close/>
                <a:moveTo>
                  <a:pt x="791" y="167"/>
                </a:moveTo>
                <a:cubicBezTo>
                  <a:pt x="799" y="200"/>
                  <a:pt x="799" y="200"/>
                  <a:pt x="799" y="200"/>
                </a:cubicBezTo>
                <a:cubicBezTo>
                  <a:pt x="770" y="200"/>
                  <a:pt x="770" y="200"/>
                  <a:pt x="770" y="200"/>
                </a:cubicBezTo>
                <a:cubicBezTo>
                  <a:pt x="764" y="188"/>
                  <a:pt x="764" y="188"/>
                  <a:pt x="764" y="188"/>
                </a:cubicBezTo>
                <a:cubicBezTo>
                  <a:pt x="754" y="196"/>
                  <a:pt x="740" y="203"/>
                  <a:pt x="724" y="203"/>
                </a:cubicBezTo>
                <a:cubicBezTo>
                  <a:pt x="687" y="203"/>
                  <a:pt x="660" y="173"/>
                  <a:pt x="660" y="135"/>
                </a:cubicBezTo>
                <a:cubicBezTo>
                  <a:pt x="660" y="96"/>
                  <a:pt x="690" y="67"/>
                  <a:pt x="726" y="67"/>
                </a:cubicBezTo>
                <a:cubicBezTo>
                  <a:pt x="739" y="67"/>
                  <a:pt x="751" y="72"/>
                  <a:pt x="760" y="79"/>
                </a:cubicBezTo>
                <a:cubicBezTo>
                  <a:pt x="760" y="7"/>
                  <a:pt x="760" y="7"/>
                  <a:pt x="760" y="7"/>
                </a:cubicBezTo>
                <a:cubicBezTo>
                  <a:pt x="791" y="0"/>
                  <a:pt x="791" y="0"/>
                  <a:pt x="791" y="0"/>
                </a:cubicBezTo>
                <a:lnTo>
                  <a:pt x="791" y="167"/>
                </a:lnTo>
                <a:close/>
                <a:moveTo>
                  <a:pt x="760" y="107"/>
                </a:moveTo>
                <a:cubicBezTo>
                  <a:pt x="752" y="100"/>
                  <a:pt x="742" y="96"/>
                  <a:pt x="729" y="96"/>
                </a:cubicBezTo>
                <a:cubicBezTo>
                  <a:pt x="708" y="96"/>
                  <a:pt x="691" y="113"/>
                  <a:pt x="691" y="135"/>
                </a:cubicBezTo>
                <a:cubicBezTo>
                  <a:pt x="691" y="160"/>
                  <a:pt x="709" y="175"/>
                  <a:pt x="728" y="175"/>
                </a:cubicBezTo>
                <a:cubicBezTo>
                  <a:pt x="741" y="175"/>
                  <a:pt x="752" y="169"/>
                  <a:pt x="760" y="161"/>
                </a:cubicBezTo>
                <a:lnTo>
                  <a:pt x="760" y="107"/>
                </a:lnTo>
                <a:close/>
                <a:moveTo>
                  <a:pt x="936" y="135"/>
                </a:moveTo>
                <a:cubicBezTo>
                  <a:pt x="936" y="139"/>
                  <a:pt x="936" y="144"/>
                  <a:pt x="936" y="144"/>
                </a:cubicBezTo>
                <a:cubicBezTo>
                  <a:pt x="839" y="144"/>
                  <a:pt x="839" y="144"/>
                  <a:pt x="839" y="144"/>
                </a:cubicBezTo>
                <a:cubicBezTo>
                  <a:pt x="841" y="163"/>
                  <a:pt x="856" y="176"/>
                  <a:pt x="875" y="176"/>
                </a:cubicBezTo>
                <a:cubicBezTo>
                  <a:pt x="889" y="176"/>
                  <a:pt x="901" y="170"/>
                  <a:pt x="910" y="160"/>
                </a:cubicBezTo>
                <a:cubicBezTo>
                  <a:pt x="930" y="178"/>
                  <a:pt x="930" y="178"/>
                  <a:pt x="930" y="178"/>
                </a:cubicBezTo>
                <a:cubicBezTo>
                  <a:pt x="918" y="193"/>
                  <a:pt x="899" y="203"/>
                  <a:pt x="876" y="203"/>
                </a:cubicBezTo>
                <a:cubicBezTo>
                  <a:pt x="838" y="203"/>
                  <a:pt x="808" y="175"/>
                  <a:pt x="808" y="135"/>
                </a:cubicBezTo>
                <a:cubicBezTo>
                  <a:pt x="808" y="97"/>
                  <a:pt x="836" y="67"/>
                  <a:pt x="874" y="67"/>
                </a:cubicBezTo>
                <a:cubicBezTo>
                  <a:pt x="910" y="67"/>
                  <a:pt x="936" y="98"/>
                  <a:pt x="936" y="135"/>
                </a:cubicBezTo>
                <a:close/>
                <a:moveTo>
                  <a:pt x="904" y="121"/>
                </a:moveTo>
                <a:cubicBezTo>
                  <a:pt x="902" y="108"/>
                  <a:pt x="890" y="95"/>
                  <a:pt x="872" y="95"/>
                </a:cubicBezTo>
                <a:cubicBezTo>
                  <a:pt x="856" y="95"/>
                  <a:pt x="844" y="106"/>
                  <a:pt x="840" y="121"/>
                </a:cubicBezTo>
                <a:lnTo>
                  <a:pt x="904" y="121"/>
                </a:lnTo>
                <a:close/>
              </a:path>
            </a:pathLst>
          </a:custGeom>
          <a:solidFill>
            <a:srgbClr val="002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64000"/>
            <a:ext cx="11257200" cy="436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915" r:id="rId2"/>
    <p:sldLayoutId id="2147483771" r:id="rId3"/>
    <p:sldLayoutId id="2147483924" r:id="rId4"/>
    <p:sldLayoutId id="2147483926" r:id="rId5"/>
    <p:sldLayoutId id="2147483917" r:id="rId6"/>
    <p:sldLayoutId id="2147483874" r:id="rId7"/>
    <p:sldLayoutId id="2147483870" r:id="rId8"/>
    <p:sldLayoutId id="2147483913" r:id="rId9"/>
    <p:sldLayoutId id="2147483896" r:id="rId10"/>
    <p:sldLayoutId id="2147483921" r:id="rId11"/>
    <p:sldLayoutId id="2147483898" r:id="rId12"/>
    <p:sldLayoutId id="2147483910" r:id="rId13"/>
    <p:sldLayoutId id="2147483909" r:id="rId14"/>
    <p:sldLayoutId id="2147483911" r:id="rId15"/>
    <p:sldLayoutId id="2147483881" r:id="rId16"/>
    <p:sldLayoutId id="2147483914" r:id="rId17"/>
    <p:sldLayoutId id="2147483918" r:id="rId18"/>
    <p:sldLayoutId id="2147483923" r:id="rId19"/>
    <p:sldLayoutId id="2147483888" r:id="rId20"/>
    <p:sldLayoutId id="2147483899" r:id="rId21"/>
    <p:sldLayoutId id="2147483875" r:id="rId22"/>
    <p:sldLayoutId id="2147483877" r:id="rId23"/>
    <p:sldLayoutId id="2147483922" r:id="rId24"/>
  </p:sldLayoutIdLst>
  <p:transition>
    <p:fade/>
  </p:transition>
  <p:hf hdr="0" ftr="0"/>
  <p:txStyles>
    <p:titleStyle>
      <a:lvl1pPr algn="l" defTabSz="1002693" rtl="0" eaLnBrk="1" fontAlgn="base" hangingPunct="1">
        <a:spcBef>
          <a:spcPct val="0"/>
        </a:spcBef>
        <a:spcAft>
          <a:spcPct val="0"/>
        </a:spcAft>
        <a:defRPr lang="en-GB" sz="3200" b="1" kern="1200" baseline="0">
          <a:solidFill>
            <a:srgbClr val="002A5E"/>
          </a:solidFill>
          <a:latin typeface="+mj-lt"/>
          <a:ea typeface="+mj-ea"/>
          <a:cs typeface="Schroders Circular TT" panose="020B0804020101010102" pitchFamily="34" charset="0"/>
        </a:defRPr>
      </a:lvl1pPr>
      <a:lvl2pPr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2pPr>
      <a:lvl3pPr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3pPr>
      <a:lvl4pPr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4pPr>
      <a:lvl5pPr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5pPr>
      <a:lvl6pPr marL="478898"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6pPr>
      <a:lvl7pPr marL="957796"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7pPr>
      <a:lvl8pPr marL="1436694"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8pPr>
      <a:lvl9pPr marL="1915592" algn="l" defTabSz="1002693" rtl="0" eaLnBrk="1" fontAlgn="base" hangingPunct="1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</a:defRPr>
      </a:lvl9pPr>
    </p:titleStyle>
    <p:bodyStyle>
      <a:lvl1pPr marL="230400" indent="-230400" algn="l" defTabSz="1002693" rtl="0" eaLnBrk="1" fontAlgn="base" hangingPunct="1">
        <a:spcBef>
          <a:spcPts val="200"/>
        </a:spcBef>
        <a:spcAft>
          <a:spcPts val="200"/>
        </a:spcAft>
        <a:buClr>
          <a:srgbClr val="000000"/>
        </a:buClr>
        <a:buSzPct val="100000"/>
        <a:buFont typeface="Noto Sans" panose="020B0502040504020204" pitchFamily="34" charset="0"/>
        <a:buChar char="–"/>
        <a:defRPr lang="en-US" sz="1600" b="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60800" indent="-230400" algn="l" defTabSz="1002693" rtl="0" eaLnBrk="1" fontAlgn="base" hangingPunct="1">
        <a:spcBef>
          <a:spcPts val="200"/>
        </a:spcBef>
        <a:spcAft>
          <a:spcPts val="200"/>
        </a:spcAft>
        <a:buClr>
          <a:srgbClr val="000000"/>
        </a:buClr>
        <a:buSzPct val="100000"/>
        <a:buFont typeface="Noto Sans" panose="020B0502040504020204" pitchFamily="34" charset="0"/>
        <a:buChar char="–"/>
        <a:defRPr lang="en-US" sz="1600" kern="1200" dirty="0" smtClean="0">
          <a:solidFill>
            <a:schemeClr val="dk1"/>
          </a:solidFill>
          <a:latin typeface="+mn-lt"/>
          <a:ea typeface="+mn-ea"/>
          <a:cs typeface="+mn-cs"/>
        </a:defRPr>
      </a:lvl2pPr>
      <a:lvl3pPr marL="691200" indent="-230400" algn="l" defTabSz="1002693" rtl="0" eaLnBrk="1" fontAlgn="base" hangingPunct="1">
        <a:spcBef>
          <a:spcPts val="200"/>
        </a:spcBef>
        <a:spcAft>
          <a:spcPts val="200"/>
        </a:spcAft>
        <a:buClr>
          <a:srgbClr val="000000"/>
        </a:buClr>
        <a:buSzPct val="100000"/>
        <a:buFont typeface="Noto Sans" panose="020B0502040504020204" pitchFamily="34" charset="0"/>
        <a:buChar char="–"/>
        <a:defRPr lang="en-US" sz="1600" kern="1200" dirty="0" smtClean="0">
          <a:solidFill>
            <a:schemeClr val="dk1"/>
          </a:solidFill>
          <a:latin typeface="+mn-lt"/>
          <a:ea typeface="+mn-ea"/>
          <a:cs typeface="+mn-cs"/>
        </a:defRPr>
      </a:lvl3pPr>
      <a:lvl4pPr marL="921600" indent="-230400" algn="l" defTabSz="1002693" rtl="0" eaLnBrk="1" fontAlgn="base" hangingPunct="1">
        <a:spcBef>
          <a:spcPts val="200"/>
        </a:spcBef>
        <a:spcAft>
          <a:spcPts val="200"/>
        </a:spcAft>
        <a:buClr>
          <a:srgbClr val="000000"/>
        </a:buClr>
        <a:buSzPct val="100000"/>
        <a:buFont typeface="Noto Sans" panose="020B0502040504020204" pitchFamily="34" charset="0"/>
        <a:buChar char="–"/>
        <a:defRPr lang="en-US" sz="1400" kern="1200" dirty="0" smtClean="0">
          <a:solidFill>
            <a:schemeClr val="dk1"/>
          </a:solidFill>
          <a:latin typeface="+mn-lt"/>
          <a:ea typeface="+mn-ea"/>
          <a:cs typeface="+mn-cs"/>
        </a:defRPr>
      </a:lvl4pPr>
      <a:lvl5pPr marL="1152000" indent="-230400" algn="l" defTabSz="1002693" rtl="0" eaLnBrk="1" fontAlgn="base" hangingPunct="1">
        <a:spcBef>
          <a:spcPts val="200"/>
        </a:spcBef>
        <a:spcAft>
          <a:spcPts val="200"/>
        </a:spcAft>
        <a:buClr>
          <a:srgbClr val="000000"/>
        </a:buClr>
        <a:buFont typeface="Noto Sans" panose="020B0502040504020204" pitchFamily="34" charset="0"/>
        <a:buChar char="–"/>
        <a:defRPr lang="en-GB" sz="1400" kern="1200" dirty="0">
          <a:solidFill>
            <a:schemeClr val="dk1"/>
          </a:solidFill>
          <a:latin typeface="+mn-lt"/>
          <a:ea typeface="+mn-ea"/>
          <a:cs typeface="+mn-cs"/>
        </a:defRPr>
      </a:lvl5pPr>
      <a:lvl6pPr marL="2759169" indent="-250834" algn="l" defTabSz="10033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838" indent="-250834" algn="l" defTabSz="10033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62506" indent="-250834" algn="l" defTabSz="10033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4172" indent="-250834" algn="l" defTabSz="10033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3335" rtl="0" eaLnBrk="1" latinLnBrk="0" hangingPunct="1">
        <a:defRPr sz="1200" kern="1400">
          <a:solidFill>
            <a:schemeClr val="tx1"/>
          </a:solidFill>
          <a:latin typeface="+mn-lt"/>
          <a:ea typeface="+mn-ea"/>
          <a:cs typeface="+mn-cs"/>
        </a:defRPr>
      </a:lvl1pPr>
      <a:lvl2pPr marL="501667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3335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5001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6670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337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0004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1672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13338" algn="l" defTabSz="10033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6" userDrawn="1">
          <p15:clr>
            <a:srgbClr val="F26B43"/>
          </p15:clr>
        </p15:guide>
        <p15:guide id="2" pos="2553" userDrawn="1">
          <p15:clr>
            <a:srgbClr val="F26B43"/>
          </p15:clr>
        </p15:guide>
        <p15:guide id="3" pos="2714" userDrawn="1">
          <p15:clr>
            <a:srgbClr val="F26B43"/>
          </p15:clr>
        </p15:guide>
        <p15:guide id="4" pos="3767" userDrawn="1">
          <p15:clr>
            <a:srgbClr val="F26B43"/>
          </p15:clr>
        </p15:guide>
        <p15:guide id="5" pos="3918" userDrawn="1">
          <p15:clr>
            <a:srgbClr val="F26B43"/>
          </p15:clr>
        </p15:guide>
        <p15:guide id="6" pos="4974" userDrawn="1">
          <p15:clr>
            <a:srgbClr val="F26B43"/>
          </p15:clr>
        </p15:guide>
        <p15:guide id="7" pos="5130" userDrawn="1">
          <p15:clr>
            <a:srgbClr val="F26B43"/>
          </p15:clr>
        </p15:guide>
        <p15:guide id="8" pos="7388" userDrawn="1">
          <p15:clr>
            <a:srgbClr val="F26B43"/>
          </p15:clr>
        </p15:guide>
        <p15:guide id="9" orient="horz" pos="936" userDrawn="1">
          <p15:clr>
            <a:srgbClr val="F26B43"/>
          </p15:clr>
        </p15:guide>
        <p15:guide id="10" orient="horz" pos="1116" userDrawn="1">
          <p15:clr>
            <a:srgbClr val="F26B43"/>
          </p15:clr>
        </p15:guide>
        <p15:guide id="11" orient="horz" pos="2363" userDrawn="1">
          <p15:clr>
            <a:srgbClr val="F26B43"/>
          </p15:clr>
        </p15:guide>
        <p15:guide id="12" orient="horz" pos="2547" userDrawn="1">
          <p15:clr>
            <a:srgbClr val="F26B43"/>
          </p15:clr>
        </p15:guide>
        <p15:guide id="14" orient="horz" pos="36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Schroders / Read Alliance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Service Management Alerting Platform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August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76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825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Introduction to the team</a:t>
            </a:r>
          </a:p>
          <a:p>
            <a:r>
              <a:rPr lang="en-US" dirty="0" smtClean="0"/>
              <a:t>Project Review</a:t>
            </a:r>
          </a:p>
          <a:p>
            <a:r>
              <a:rPr lang="en-US" dirty="0" smtClean="0"/>
              <a:t>Business Context</a:t>
            </a:r>
          </a:p>
          <a:p>
            <a:r>
              <a:rPr lang="en-US" dirty="0" smtClean="0"/>
              <a:t>Introducing the Raspberry Pi</a:t>
            </a:r>
          </a:p>
          <a:p>
            <a:pPr lvl="1"/>
            <a:r>
              <a:rPr lang="en-US" dirty="0" smtClean="0"/>
              <a:t>(Pre-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and hostname)</a:t>
            </a:r>
          </a:p>
          <a:p>
            <a:pPr lvl="1"/>
            <a:r>
              <a:rPr lang="en-US" dirty="0" smtClean="0"/>
              <a:t>Basic Linux Command Line (?)</a:t>
            </a:r>
          </a:p>
          <a:p>
            <a:r>
              <a:rPr lang="en-US" dirty="0" smtClean="0"/>
              <a:t>What is Python</a:t>
            </a:r>
          </a:p>
          <a:p>
            <a:r>
              <a:rPr lang="en-US" dirty="0" smtClean="0"/>
              <a:t>Getting the source code (</a:t>
            </a:r>
            <a:r>
              <a:rPr lang="en-US" dirty="0" err="1" smtClean="0"/>
              <a:t>Git</a:t>
            </a:r>
            <a:r>
              <a:rPr lang="en-US" dirty="0" smtClean="0"/>
              <a:t>) (?)</a:t>
            </a:r>
          </a:p>
          <a:p>
            <a:r>
              <a:rPr lang="en-US" dirty="0" smtClean="0"/>
              <a:t>“Hello World!”</a:t>
            </a:r>
          </a:p>
          <a:p>
            <a:r>
              <a:rPr lang="en-US" dirty="0" smtClean="0"/>
              <a:t>Wiring up the Raspberry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20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smtClean="0"/>
              <a:t>Comments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What’s an API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Testing(?)</a:t>
            </a:r>
          </a:p>
          <a:p>
            <a:r>
              <a:rPr lang="en-US" dirty="0" smtClean="0"/>
              <a:t>Create Email To Thom functionality</a:t>
            </a:r>
          </a:p>
          <a:p>
            <a:r>
              <a:rPr lang="en-US" dirty="0" smtClean="0"/>
              <a:t>Send Email by Raspberry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72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Working with the 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841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The basics of Service Management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ServiceNow</a:t>
            </a:r>
            <a:endParaRPr lang="en-US" dirty="0" smtClean="0"/>
          </a:p>
          <a:p>
            <a:r>
              <a:rPr lang="en-US" dirty="0" smtClean="0"/>
              <a:t>Send Email to </a:t>
            </a:r>
            <a:r>
              <a:rPr lang="en-US" dirty="0" err="1" smtClean="0"/>
              <a:t>ServiceNow</a:t>
            </a:r>
            <a:endParaRPr lang="en-US" dirty="0" smtClean="0"/>
          </a:p>
          <a:p>
            <a:r>
              <a:rPr lang="en-US" dirty="0" smtClean="0"/>
              <a:t>Reporting on issues</a:t>
            </a:r>
          </a:p>
          <a:p>
            <a:r>
              <a:rPr lang="en-US" dirty="0" smtClean="0"/>
              <a:t>Device Registration</a:t>
            </a:r>
          </a:p>
          <a:p>
            <a:r>
              <a:rPr lang="en-US" dirty="0" smtClean="0"/>
              <a:t>Ticket validation / Preventing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43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Maturing the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21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4F15D-BC28-4469-A087-2CE4BCDE5F0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Using the Cloud to create </a:t>
            </a:r>
            <a:r>
              <a:rPr lang="en-US" dirty="0" err="1" smtClean="0"/>
              <a:t>ServiceNow</a:t>
            </a:r>
            <a:r>
              <a:rPr lang="en-US" dirty="0" smtClean="0"/>
              <a:t> tickets</a:t>
            </a:r>
          </a:p>
          <a:p>
            <a:r>
              <a:rPr lang="en-US" dirty="0" smtClean="0"/>
              <a:t>Calling Azure from the Raspberry Pi</a:t>
            </a:r>
          </a:p>
          <a:p>
            <a:r>
              <a:rPr lang="en-US" dirty="0" smtClean="0"/>
              <a:t>[SPACE FOR OVER RUN]</a:t>
            </a:r>
          </a:p>
          <a:p>
            <a:endParaRPr lang="en-US" dirty="0"/>
          </a:p>
          <a:p>
            <a:r>
              <a:rPr lang="en-US" dirty="0" smtClean="0"/>
              <a:t>Wrapping up</a:t>
            </a:r>
          </a:p>
          <a:p>
            <a:r>
              <a:rPr lang="en-US" dirty="0" smtClean="0"/>
              <a:t>Other things you can do with a Raspberry Pi</a:t>
            </a:r>
          </a:p>
          <a:p>
            <a:r>
              <a:rPr lang="en-US" dirty="0" smtClean="0"/>
              <a:t>Participant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87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6x9 US 2018 Refreshed Template">
  <a:themeElements>
    <a:clrScheme name="Schroders 2018 Word and PPT">
      <a:dk1>
        <a:srgbClr val="000000"/>
      </a:dk1>
      <a:lt1>
        <a:srgbClr val="FFFFFF"/>
      </a:lt1>
      <a:dk2>
        <a:srgbClr val="A446BA"/>
      </a:dk2>
      <a:lt2>
        <a:srgbClr val="14E6F0"/>
      </a:lt2>
      <a:accent1>
        <a:srgbClr val="002A5E"/>
      </a:accent1>
      <a:accent2>
        <a:srgbClr val="63C532"/>
      </a:accent2>
      <a:accent3>
        <a:srgbClr val="0074B7"/>
      </a:accent3>
      <a:accent4>
        <a:srgbClr val="7D3787"/>
      </a:accent4>
      <a:accent5>
        <a:srgbClr val="BAE659"/>
      </a:accent5>
      <a:accent6>
        <a:srgbClr val="00796D"/>
      </a:accent6>
      <a:hlink>
        <a:srgbClr val="0074B7"/>
      </a:hlink>
      <a:folHlink>
        <a:srgbClr val="14E6F0"/>
      </a:folHlink>
    </a:clrScheme>
    <a:fontScheme name="Schroders Circular TT Normal">
      <a:majorFont>
        <a:latin typeface="Schroders Circular TT Normal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>
            <a:latin typeface="+mn-lt"/>
          </a:defRPr>
        </a:defPPr>
      </a:lstStyle>
    </a:txDef>
  </a:objectDefaults>
  <a:extraClrSchemeLst/>
  <a:custClrLst>
    <a:custClr name="Prussian blue">
      <a:srgbClr val="002A5E"/>
    </a:custClr>
    <a:custClr name="Bright blue">
      <a:srgbClr val="0074B7"/>
    </a:custClr>
    <a:custClr name="Light blue">
      <a:srgbClr val="14E6F0"/>
    </a:custClr>
    <a:custClr name="Dark green">
      <a:srgbClr val="00796D"/>
    </a:custClr>
    <a:custClr name="Mid green">
      <a:srgbClr val="63C532"/>
    </a:custClr>
    <a:custClr name="Light green">
      <a:srgbClr val="BAE659"/>
    </a:custClr>
    <a:custClr name="Dark purple">
      <a:srgbClr val="4F3398"/>
    </a:custClr>
    <a:custClr name="Mid purple">
      <a:srgbClr val="7D3787"/>
    </a:custClr>
    <a:custClr name="Light purple">
      <a:srgbClr val="A446BA"/>
    </a:custClr>
    <a:custClr name="Dark pink">
      <a:srgbClr val="B71962"/>
    </a:custClr>
    <a:custClr name="Mid pink">
      <a:srgbClr val="DF536A"/>
    </a:custClr>
    <a:custClr name="Light pink">
      <a:srgbClr val="FF90A1"/>
    </a:custClr>
    <a:custClr name="Dark orange">
      <a:srgbClr val="EA5204"/>
    </a:custClr>
    <a:custClr name="Mid orange">
      <a:srgbClr val="F8A908"/>
    </a:custClr>
    <a:custClr name="Light orange">
      <a:srgbClr val="FFDC53"/>
    </a:custClr>
    <a:custClr name="Red">
      <a:srgbClr val="E00716"/>
    </a:custClr>
  </a:custClrLst>
  <a:extLst>
    <a:ext uri="{05A4C25C-085E-4340-85A3-A5531E510DB2}">
      <thm15:themeFamily xmlns:thm15="http://schemas.microsoft.com/office/thememl/2012/main" name="124567 16x9 US Template draft v4" id="{A65D5CA1-717D-4247-9082-A7478B5CB6C6}" vid="{92148018-AF5B-4B38-BCE8-78687C7F81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US_16x9_templateQ42018</Template>
  <TotalTime>44</TotalTime>
  <Words>157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</vt:lpstr>
      <vt:lpstr>Schroders Circular TT</vt:lpstr>
      <vt:lpstr>Schroders Circular TT Normal</vt:lpstr>
      <vt:lpstr>Times New Roman</vt:lpstr>
      <vt:lpstr>16x9 US 2018 Refreshed Template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Agenda</vt:lpstr>
    </vt:vector>
  </TitlesOfParts>
  <Company>Schroders Investment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Template</dc:subject>
  <dc:creator>Velez, Andrew</dc:creator>
  <cp:lastModifiedBy>Velez, Andrew</cp:lastModifiedBy>
  <cp:revision>4</cp:revision>
  <cp:lastPrinted>2018-06-27T14:45:40Z</cp:lastPrinted>
  <dcterms:created xsi:type="dcterms:W3CDTF">2019-06-24T18:40:43Z</dcterms:created>
  <dcterms:modified xsi:type="dcterms:W3CDTF">2019-06-24T19:25:16Z</dcterms:modified>
</cp:coreProperties>
</file>