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8" r:id="rId9"/>
    <p:sldId id="266" r:id="rId10"/>
    <p:sldId id="267" r:id="rId11"/>
    <p:sldId id="268" r:id="rId12"/>
    <p:sldId id="258" r:id="rId13"/>
    <p:sldId id="270" r:id="rId14"/>
    <p:sldId id="271" r:id="rId15"/>
    <p:sldId id="279" r:id="rId16"/>
    <p:sldId id="272" r:id="rId17"/>
    <p:sldId id="273" r:id="rId18"/>
    <p:sldId id="274" r:id="rId19"/>
    <p:sldId id="269" r:id="rId20"/>
    <p:sldId id="280" r:id="rId21"/>
    <p:sldId id="275" r:id="rId22"/>
    <p:sldId id="276" r:id="rId23"/>
    <p:sldId id="277" r:id="rId24"/>
    <p:sldId id="259" r:id="rId25"/>
    <p:sldId id="281" r:id="rId26"/>
    <p:sldId id="282" r:id="rId27"/>
    <p:sldId id="283" r:id="rId28"/>
    <p:sldId id="260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.Christensen@Schroders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ScHRODERS</a:t>
            </a:r>
            <a:r>
              <a:rPr lang="en-US" dirty="0" smtClean="0"/>
              <a:t> X read alliance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Service management alerting platform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August 2019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7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circuit</a:t>
            </a:r>
          </a:p>
          <a:p>
            <a:r>
              <a:rPr lang="en-US" dirty="0" smtClean="0"/>
              <a:t>Electrics / Electronics using Raspberry Pi</a:t>
            </a:r>
          </a:p>
          <a:p>
            <a:r>
              <a:rPr lang="en-US" dirty="0" smtClean="0"/>
              <a:t>How to read circuit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6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Raspberry Pi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let’s code!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Basics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 smtClean="0"/>
              <a:t>Error Handling 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Email To Thom functionality</a:t>
            </a:r>
          </a:p>
          <a:p>
            <a:r>
              <a:rPr lang="en-US" dirty="0"/>
              <a:t>Send Email by Raspberry 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96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hello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5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r>
              <a:rPr lang="en-US" dirty="0" smtClean="0"/>
              <a:t>Strings / Numbers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Writing functions</a:t>
            </a:r>
          </a:p>
          <a:p>
            <a:pPr lvl="1"/>
            <a:r>
              <a:rPr lang="en-US" dirty="0" smtClean="0"/>
              <a:t>Calling functions</a:t>
            </a:r>
          </a:p>
          <a:p>
            <a:pPr lvl="1"/>
            <a:r>
              <a:rPr lang="en-US" dirty="0" smtClean="0"/>
              <a:t>Passing parameters to functions</a:t>
            </a:r>
          </a:p>
          <a:p>
            <a:pPr lvl="1"/>
            <a:r>
              <a:rPr lang="en-US" dirty="0" smtClean="0"/>
              <a:t>Returning values from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– Hello [name]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7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Where is this code?</a:t>
            </a:r>
          </a:p>
          <a:p>
            <a:r>
              <a:rPr lang="en-US" dirty="0" smtClean="0"/>
              <a:t>Can you build your own?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1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source code</a:t>
            </a:r>
          </a:p>
          <a:p>
            <a:r>
              <a:rPr lang="en-US" dirty="0" smtClean="0"/>
              <a:t>Run it</a:t>
            </a:r>
          </a:p>
          <a:p>
            <a:r>
              <a:rPr lang="en-US" dirty="0" smtClean="0"/>
              <a:t>Explain it</a:t>
            </a:r>
          </a:p>
          <a:p>
            <a:r>
              <a:rPr lang="en-US" dirty="0" smtClean="0"/>
              <a:t>Change – leave light on for 5 seconds after pushing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 to the team</a:t>
            </a:r>
          </a:p>
          <a:p>
            <a:r>
              <a:rPr lang="en-US" dirty="0"/>
              <a:t>Project Review</a:t>
            </a:r>
          </a:p>
          <a:p>
            <a:r>
              <a:rPr lang="en-US" dirty="0"/>
              <a:t>Business Context</a:t>
            </a:r>
          </a:p>
          <a:p>
            <a:r>
              <a:rPr lang="en-US" dirty="0"/>
              <a:t>Introducing the Raspberry Pi</a:t>
            </a:r>
          </a:p>
          <a:p>
            <a:pPr lvl="1"/>
            <a:r>
              <a:rPr lang="en-US" dirty="0"/>
              <a:t>(Pre-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and hostname)</a:t>
            </a:r>
          </a:p>
          <a:p>
            <a:pPr lvl="1"/>
            <a:r>
              <a:rPr lang="en-US" dirty="0"/>
              <a:t>Basic Linux Command Line (?)</a:t>
            </a:r>
          </a:p>
          <a:p>
            <a:r>
              <a:rPr lang="en-US" dirty="0"/>
              <a:t>What is Python</a:t>
            </a:r>
          </a:p>
          <a:p>
            <a:r>
              <a:rPr lang="en-US" dirty="0"/>
              <a:t>Getting the source code (</a:t>
            </a:r>
            <a:r>
              <a:rPr lang="en-US" dirty="0" err="1"/>
              <a:t>Git</a:t>
            </a:r>
            <a:r>
              <a:rPr lang="en-US" dirty="0"/>
              <a:t>) (?)</a:t>
            </a:r>
          </a:p>
          <a:p>
            <a:r>
              <a:rPr lang="en-US" dirty="0" smtClean="0"/>
              <a:t>“Hello World!”</a:t>
            </a:r>
          </a:p>
          <a:p>
            <a:r>
              <a:rPr lang="en-US" dirty="0" smtClean="0"/>
              <a:t>Wiring up the Raspberry Pi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106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send email code</a:t>
            </a:r>
          </a:p>
          <a:p>
            <a:pPr lvl="1"/>
            <a:r>
              <a:rPr lang="en-US" dirty="0" smtClean="0"/>
              <a:t>To: </a:t>
            </a:r>
            <a:r>
              <a:rPr lang="en-US" dirty="0" smtClean="0">
                <a:hlinkClick r:id="rId2"/>
              </a:rPr>
              <a:t>Thom.Christensen@Schroders.com</a:t>
            </a:r>
            <a:endParaRPr lang="en-US" dirty="0" smtClean="0"/>
          </a:p>
          <a:p>
            <a:pPr lvl="1"/>
            <a:r>
              <a:rPr lang="en-US" dirty="0" smtClean="0"/>
              <a:t>Subject: Sending a test email from my raspberry pi</a:t>
            </a:r>
          </a:p>
          <a:p>
            <a:pPr lvl="1"/>
            <a:r>
              <a:rPr lang="en-US" dirty="0" smtClean="0"/>
              <a:t>Body: Make something up :-)</a:t>
            </a:r>
          </a:p>
          <a:p>
            <a:r>
              <a:rPr lang="en-US" dirty="0" smtClean="0"/>
              <a:t>Not in a function (Sami’s example)</a:t>
            </a:r>
          </a:p>
          <a:p>
            <a:r>
              <a:rPr lang="en-US" dirty="0" smtClean="0"/>
              <a:t>Test it</a:t>
            </a:r>
          </a:p>
          <a:p>
            <a:r>
              <a:rPr lang="en-US" dirty="0" smtClean="0"/>
              <a:t>Put it in a function &amp;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class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6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send an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email function and put it in a class</a:t>
            </a:r>
          </a:p>
          <a:p>
            <a:r>
              <a:rPr lang="en-US" dirty="0" smtClean="0"/>
              <a:t>Import into push button, and turn on light and send the email when button is pressed</a:t>
            </a:r>
          </a:p>
          <a:p>
            <a:r>
              <a:rPr lang="en-US" dirty="0" smtClean="0"/>
              <a:t>Count the number of times the button is pressed</a:t>
            </a:r>
          </a:p>
          <a:p>
            <a:r>
              <a:rPr lang="en-US" dirty="0" smtClean="0"/>
              <a:t>Save the number of times the button is pressed between reboots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working with the business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Service Management</a:t>
            </a:r>
          </a:p>
          <a:p>
            <a:r>
              <a:rPr lang="en-US" dirty="0"/>
              <a:t>Introduction to </a:t>
            </a:r>
            <a:r>
              <a:rPr lang="en-US" dirty="0" err="1"/>
              <a:t>ServiceNow</a:t>
            </a:r>
            <a:endParaRPr lang="en-US" dirty="0"/>
          </a:p>
          <a:p>
            <a:r>
              <a:rPr lang="en-US" dirty="0"/>
              <a:t>Send Email to </a:t>
            </a:r>
            <a:r>
              <a:rPr lang="en-US" dirty="0" err="1"/>
              <a:t>ServiceNow</a:t>
            </a:r>
            <a:endParaRPr lang="en-US" dirty="0"/>
          </a:p>
          <a:p>
            <a:r>
              <a:rPr lang="en-US" dirty="0"/>
              <a:t>Reporting on issues</a:t>
            </a:r>
          </a:p>
          <a:p>
            <a:r>
              <a:rPr lang="en-US" dirty="0"/>
              <a:t>Device Registration</a:t>
            </a:r>
          </a:p>
          <a:p>
            <a:r>
              <a:rPr lang="en-US" dirty="0"/>
              <a:t>Ticket validation / Preventing Spam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ServiceNow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Issue lifecycle</a:t>
            </a:r>
          </a:p>
          <a:p>
            <a:r>
              <a:rPr lang="en-US" dirty="0" smtClean="0"/>
              <a:t>Send an alert to </a:t>
            </a:r>
            <a:r>
              <a:rPr lang="en-US" dirty="0" err="1" smtClean="0"/>
              <a:t>ServiceNow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6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unique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service call is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4: maturing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the Cloud to create </a:t>
            </a:r>
            <a:r>
              <a:rPr lang="en-US" dirty="0" err="1"/>
              <a:t>ServiceNow</a:t>
            </a:r>
            <a:r>
              <a:rPr lang="en-US" dirty="0"/>
              <a:t> tickets</a:t>
            </a:r>
          </a:p>
          <a:p>
            <a:r>
              <a:rPr lang="en-US" dirty="0"/>
              <a:t>Calling Azure from the Raspberry Pi</a:t>
            </a:r>
          </a:p>
          <a:p>
            <a:r>
              <a:rPr lang="en-US" dirty="0"/>
              <a:t>[SPACE FOR OVER RUN]</a:t>
            </a:r>
          </a:p>
          <a:p>
            <a:endParaRPr lang="en-US" dirty="0"/>
          </a:p>
          <a:p>
            <a:r>
              <a:rPr lang="en-US" dirty="0"/>
              <a:t>Wrapping up</a:t>
            </a:r>
          </a:p>
          <a:p>
            <a:r>
              <a:rPr lang="en-US" dirty="0"/>
              <a:t>Other things you can do with a Raspberry Pi</a:t>
            </a:r>
          </a:p>
          <a:p>
            <a:r>
              <a:rPr lang="en-US" dirty="0"/>
              <a:t>Participant Feedback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5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Josh/Vlad to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TAGS</a:t>
            </a:r>
          </a:p>
          <a:p>
            <a:r>
              <a:rPr lang="en-US" dirty="0" smtClean="0"/>
              <a:t>CV Bingo – need fun-fact about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Alien Invasion</a:t>
            </a:r>
          </a:p>
          <a:p>
            <a:r>
              <a:rPr lang="en-US" dirty="0" smtClean="0"/>
              <a:t>Other ideas?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 Media Center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Booster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we be doing</a:t>
            </a:r>
          </a:p>
          <a:p>
            <a:r>
              <a:rPr lang="en-US" dirty="0" smtClean="0"/>
              <a:t>What will you get out of it</a:t>
            </a:r>
          </a:p>
          <a:p>
            <a:r>
              <a:rPr lang="en-US" dirty="0" smtClean="0"/>
              <a:t>What do you want out of it???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/ Scenario /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situation</a:t>
            </a:r>
          </a:p>
          <a:p>
            <a:r>
              <a:rPr lang="en-US" dirty="0" smtClean="0"/>
              <a:t>Let’s have Thom act it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3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in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Clone the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</a:p>
          <a:p>
            <a:r>
              <a:rPr lang="en-US" dirty="0" smtClean="0"/>
              <a:t>Opening the text editor</a:t>
            </a:r>
          </a:p>
          <a:p>
            <a:r>
              <a:rPr lang="en-US" dirty="0" smtClean="0"/>
              <a:t>Write hello world</a:t>
            </a:r>
          </a:p>
          <a:p>
            <a:pPr lvl="1"/>
            <a:r>
              <a:rPr lang="en-US" dirty="0" smtClean="0"/>
              <a:t>Notice the different colors of the words. Why is that?</a:t>
            </a:r>
          </a:p>
          <a:p>
            <a:r>
              <a:rPr lang="en-US" dirty="0" smtClean="0"/>
              <a:t>Run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3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486</Words>
  <Application>Microsoft Office PowerPoint</Application>
  <PresentationFormat>Widescreen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Tw Cen MT</vt:lpstr>
      <vt:lpstr>Circuit</vt:lpstr>
      <vt:lpstr>ScHRODERS X read alliance</vt:lpstr>
      <vt:lpstr>Day 1: getting started</vt:lpstr>
      <vt:lpstr>Ice breaker</vt:lpstr>
      <vt:lpstr>Project outline</vt:lpstr>
      <vt:lpstr>Case Study / Scenario / Background</vt:lpstr>
      <vt:lpstr>Technology Overview</vt:lpstr>
      <vt:lpstr>Raspberry pi Intro</vt:lpstr>
      <vt:lpstr>Break</vt:lpstr>
      <vt:lpstr>Python</vt:lpstr>
      <vt:lpstr>cIRCUITS</vt:lpstr>
      <vt:lpstr>Raspberry Pi circuit</vt:lpstr>
      <vt:lpstr>Day 2: let’s code!</vt:lpstr>
      <vt:lpstr>Recap</vt:lpstr>
      <vt:lpstr>Programming Concepts</vt:lpstr>
      <vt:lpstr>Break</vt:lpstr>
      <vt:lpstr>Programming concepts</vt:lpstr>
      <vt:lpstr>Program – Hello [name]</vt:lpstr>
      <vt:lpstr>Importing libraries</vt:lpstr>
      <vt:lpstr>Raspberry Pi Software</vt:lpstr>
      <vt:lpstr>Break</vt:lpstr>
      <vt:lpstr>Send an email</vt:lpstr>
      <vt:lpstr>Build a class</vt:lpstr>
      <vt:lpstr>Enhanced send an email</vt:lpstr>
      <vt:lpstr>Day 3: working with the business</vt:lpstr>
      <vt:lpstr>Service Management</vt:lpstr>
      <vt:lpstr>Identifying unique devices </vt:lpstr>
      <vt:lpstr>Checking if a service call is open</vt:lpstr>
      <vt:lpstr>Day 4: maturing the model</vt:lpstr>
      <vt:lpstr>Azure stuff</vt:lpstr>
      <vt:lpstr>Other projects</vt:lpstr>
    </vt:vector>
  </TitlesOfParts>
  <Company>Schroders Investment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ScHRODERS X read alliance</dc:title>
  <dc:creator>Havelock, Faye</dc:creator>
  <cp:lastModifiedBy>Andrew Velez</cp:lastModifiedBy>
  <cp:revision>8</cp:revision>
  <dcterms:created xsi:type="dcterms:W3CDTF">2019-07-05T18:18:29Z</dcterms:created>
  <dcterms:modified xsi:type="dcterms:W3CDTF">2019-07-08T18:56:57Z</dcterms:modified>
</cp:coreProperties>
</file>