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0"/>
    <p:restoredTop sz="94647"/>
  </p:normalViewPr>
  <p:slideViewPr>
    <p:cSldViewPr snapToGrid="0" snapToObjects="1">
      <p:cViewPr>
        <p:scale>
          <a:sx n="140" d="100"/>
          <a:sy n="140" d="100"/>
        </p:scale>
        <p:origin x="18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4F71-90EF-574F-A0EC-C6777189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581A-9A27-B54E-A6E9-F36BFB96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DC831-1C37-F049-A52F-B22AD5E7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1472-5338-4A48-AE15-B77EC47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AEFF-EC5A-3548-9147-86AD21AB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878-B2EE-4E40-BAB3-3F60B213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95E5-75EB-0544-B11F-7819DFF05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CA1B-8625-1C40-BE53-A538201F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C4DD-DA7C-A940-93F0-7B1FB1EC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C804-4BCB-5E4E-AA1C-057892AD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22296-D10D-714A-9CD5-6B14A6BCD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10CD-72DC-F248-9896-277134B0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2157-0A11-5640-9F50-5C0B55BA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FF89-5CC5-F948-AFF9-DEBEC5F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CE80-85F7-EA46-8ECA-294D1847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ABFE-EBC3-AC44-B1BC-F0BD1D7D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80-DF9E-024F-8E09-5A0514B9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9C6E-6EF4-E841-80B9-2E5BFC96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5E69-5CF2-DE49-81D3-8AA7FC1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573E-C3CF-F347-A8A6-101BEE4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874-3A84-1740-A175-82FE802B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E11C-79A6-2549-96D9-1CE8B82C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5665-AE12-B04F-9959-E8B7BBA3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2515-3055-8746-8E9D-74639918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ACE5-D43A-FF43-B07B-957CC86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72CC-E628-1C4A-9E78-551D8A5B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27AA-590A-EB42-B46A-6BBD9E8DC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F52E-36D3-2D48-8757-E358FBC5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B3C7-778D-5643-ABDC-7B768DE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4B7C-6255-1949-8F7A-91EBBEB7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BF17-58B7-EC4F-A22C-B58D4A5F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C296-747C-5544-97EB-F7D22E9C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9078-F323-6D4E-B532-E380318C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A883-439C-4A4A-83E6-414B4142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49BCC-6976-2F49-B482-735D393D6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852A5-50FC-794C-BA6B-103EF3E59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A7222-4555-1745-A5C7-6489804F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717F7-AA17-5C4D-9992-04235025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3BA8B-5771-2F4C-986A-89ED80F0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16F-716C-2A4A-92B5-AB471E8F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1074-D68A-3046-9EA6-626ECB14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7AAEC-580B-4743-BC75-1C316311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173F-B73F-D241-A4DF-2093DBFF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FFEB9-90A8-CB44-A30A-4CBC7FC0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149-DF64-1F4E-833A-5FE7C16C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F862-DEB7-C34C-95EB-0550C9E5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0F22-4E2E-A048-B2FE-B10D43C2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C102-94CC-C04E-8E5F-59EF4971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1737E-8A6F-DE43-959A-7986E07B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7F385-09BF-FA41-B89B-FC0B53F2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72C9-1319-4442-AB63-B546F434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14E7-C87D-E84E-AE4F-32F2A5C8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FD6E-4F0D-DB4C-AADA-69581C68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3C934-950C-2C4A-8AC1-A01241AF4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A594-4FF9-A347-99F5-99F6AB8B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6994-E647-4C47-AD01-F00E9575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E00AD-C3E5-934F-85DC-340CD3A8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CAE7C-F276-504C-88BB-76225169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ACB4F-68CD-154E-B2A7-515CCBB9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4233-62EF-C94F-BD29-EDBDF501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141F-977F-1041-B3FE-BC3E3F17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7FA0-2017-6E4D-BFB8-D0D73261A0D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CECF-042C-0349-ABC7-601B1070B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6D5F-C278-C342-9B3D-F1D14D313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99D0-D032-1D4F-9762-FEE7A983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C45608-388A-0649-A6E2-A3233B9C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69" y="5078156"/>
            <a:ext cx="36830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18C03-B880-D44C-8454-E22997C4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9" y="1673352"/>
            <a:ext cx="3733800" cy="3404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CD6AF-F06E-0043-8967-B8E08CA5F34C}"/>
              </a:ext>
            </a:extLst>
          </p:cNvPr>
          <p:cNvSpPr txBox="1"/>
          <p:nvPr/>
        </p:nvSpPr>
        <p:spPr>
          <a:xfrm>
            <a:off x="6537960" y="3941064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Campaign WRAPPER</a:t>
            </a:r>
          </a:p>
        </p:txBody>
      </p:sp>
    </p:spTree>
    <p:extLst>
      <p:ext uri="{BB962C8B-B14F-4D97-AF65-F5344CB8AC3E}">
        <p14:creationId xmlns:p14="http://schemas.microsoft.com/office/powerpoint/2010/main" val="423879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4EBE9-799D-AF4C-9FC9-7FB34127A597}"/>
              </a:ext>
            </a:extLst>
          </p:cNvPr>
          <p:cNvSpPr txBox="1"/>
          <p:nvPr/>
        </p:nvSpPr>
        <p:spPr>
          <a:xfrm>
            <a:off x="5413248" y="139724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2D009-387E-A14C-AB16-14D1C870FE9E}"/>
              </a:ext>
            </a:extLst>
          </p:cNvPr>
          <p:cNvSpPr/>
          <p:nvPr/>
        </p:nvSpPr>
        <p:spPr>
          <a:xfrm>
            <a:off x="530479" y="573778"/>
            <a:ext cx="4279392" cy="2686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E94AF-03F2-E643-9941-7188250B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915416"/>
            <a:ext cx="3746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3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E3864F-E7CF-734A-9DA1-1DE3CEE6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" y="573778"/>
            <a:ext cx="34036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14EBE9-799D-AF4C-9FC9-7FB34127A597}"/>
              </a:ext>
            </a:extLst>
          </p:cNvPr>
          <p:cNvSpPr txBox="1"/>
          <p:nvPr/>
        </p:nvSpPr>
        <p:spPr>
          <a:xfrm>
            <a:off x="7180000" y="1280070"/>
            <a:ext cx="421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Featured Story Module</a:t>
            </a:r>
          </a:p>
          <a:p>
            <a:r>
              <a:rPr lang="en-US" dirty="0"/>
              <a:t>Image Ratio is configurable (2 ratios found)</a:t>
            </a:r>
          </a:p>
          <a:p>
            <a:r>
              <a:rPr lang="en-US" dirty="0"/>
              <a:t>Body copy can be lengthy</a:t>
            </a:r>
          </a:p>
          <a:p>
            <a:r>
              <a:rPr lang="en-US" dirty="0"/>
              <a:t>CTA Optional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360DD-FF4F-7B44-BB7B-D3F7C854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7" y="3595370"/>
            <a:ext cx="3441700" cy="158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C36F1-1921-B943-9E0B-E827812123A0}"/>
              </a:ext>
            </a:extLst>
          </p:cNvPr>
          <p:cNvSpPr txBox="1"/>
          <p:nvPr/>
        </p:nvSpPr>
        <p:spPr>
          <a:xfrm>
            <a:off x="7942325" y="4726735"/>
            <a:ext cx="261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 Story Module</a:t>
            </a:r>
          </a:p>
          <a:p>
            <a:r>
              <a:rPr lang="en-US" dirty="0"/>
              <a:t>With or without CTA</a:t>
            </a:r>
          </a:p>
          <a:p>
            <a:r>
              <a:rPr lang="en-US" dirty="0"/>
              <a:t>Image right or left aligned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A7007-C932-8E4C-89BB-BEF6EB5CE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5307838"/>
            <a:ext cx="3390900" cy="1308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C68018-1FB3-DD45-A3B0-9EECA7D5732A}"/>
              </a:ext>
            </a:extLst>
          </p:cNvPr>
          <p:cNvSpPr/>
          <p:nvPr/>
        </p:nvSpPr>
        <p:spPr>
          <a:xfrm>
            <a:off x="505078" y="3483864"/>
            <a:ext cx="7377049" cy="3132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2D009-387E-A14C-AB16-14D1C870FE9E}"/>
              </a:ext>
            </a:extLst>
          </p:cNvPr>
          <p:cNvSpPr/>
          <p:nvPr/>
        </p:nvSpPr>
        <p:spPr>
          <a:xfrm>
            <a:off x="530478" y="573778"/>
            <a:ext cx="6217793" cy="2686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D1D4F-7815-AB4E-B7F0-7213A2B4D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75" y="3538601"/>
            <a:ext cx="3746500" cy="171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6CCD53-1235-574E-9399-C2FDDE808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028" y="660654"/>
            <a:ext cx="2634295" cy="24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4EBE9-799D-AF4C-9FC9-7FB34127A597}"/>
              </a:ext>
            </a:extLst>
          </p:cNvPr>
          <p:cNvSpPr txBox="1"/>
          <p:nvPr/>
        </p:nvSpPr>
        <p:spPr>
          <a:xfrm>
            <a:off x="5367528" y="1672459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Bullet Listing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C36F1-1921-B943-9E0B-E827812123A0}"/>
              </a:ext>
            </a:extLst>
          </p:cNvPr>
          <p:cNvSpPr txBox="1"/>
          <p:nvPr/>
        </p:nvSpPr>
        <p:spPr>
          <a:xfrm>
            <a:off x="5367528" y="4652510"/>
            <a:ext cx="20131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CMI Story</a:t>
            </a:r>
          </a:p>
          <a:p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Image optional</a:t>
            </a:r>
          </a:p>
          <a:p>
            <a:r>
              <a:rPr lang="en-US" dirty="0"/>
              <a:t>Headline Optional</a:t>
            </a:r>
          </a:p>
          <a:p>
            <a:r>
              <a:rPr lang="en-US" dirty="0"/>
              <a:t>Body Copy optional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C68018-1FB3-DD45-A3B0-9EECA7D5732A}"/>
              </a:ext>
            </a:extLst>
          </p:cNvPr>
          <p:cNvSpPr/>
          <p:nvPr/>
        </p:nvSpPr>
        <p:spPr>
          <a:xfrm>
            <a:off x="505079" y="3483864"/>
            <a:ext cx="4279392" cy="3132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2D009-387E-A14C-AB16-14D1C870FE9E}"/>
              </a:ext>
            </a:extLst>
          </p:cNvPr>
          <p:cNvSpPr/>
          <p:nvPr/>
        </p:nvSpPr>
        <p:spPr>
          <a:xfrm>
            <a:off x="530479" y="573778"/>
            <a:ext cx="4279392" cy="2686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D5C5D-9759-7548-A15B-976D75F6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5" y="1309378"/>
            <a:ext cx="4016811" cy="1095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4D3C84-0FB2-5A47-B475-8167B74D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52" y="3540198"/>
            <a:ext cx="3179445" cy="30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4EBE9-799D-AF4C-9FC9-7FB34127A597}"/>
              </a:ext>
            </a:extLst>
          </p:cNvPr>
          <p:cNvSpPr txBox="1"/>
          <p:nvPr/>
        </p:nvSpPr>
        <p:spPr>
          <a:xfrm>
            <a:off x="5285232" y="897095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only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C36F1-1921-B943-9E0B-E827812123A0}"/>
              </a:ext>
            </a:extLst>
          </p:cNvPr>
          <p:cNvSpPr txBox="1"/>
          <p:nvPr/>
        </p:nvSpPr>
        <p:spPr>
          <a:xfrm>
            <a:off x="5367528" y="4652510"/>
            <a:ext cx="286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Featured People Collection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C68018-1FB3-DD45-A3B0-9EECA7D5732A}"/>
              </a:ext>
            </a:extLst>
          </p:cNvPr>
          <p:cNvSpPr/>
          <p:nvPr/>
        </p:nvSpPr>
        <p:spPr>
          <a:xfrm>
            <a:off x="505079" y="3483864"/>
            <a:ext cx="4279392" cy="3132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2D009-387E-A14C-AB16-14D1C870FE9E}"/>
              </a:ext>
            </a:extLst>
          </p:cNvPr>
          <p:cNvSpPr/>
          <p:nvPr/>
        </p:nvSpPr>
        <p:spPr>
          <a:xfrm>
            <a:off x="530479" y="573778"/>
            <a:ext cx="4279392" cy="12550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0E2275-077B-654D-9264-B46B4A46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40" y="704054"/>
            <a:ext cx="2992628" cy="1124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843184-600D-8743-BED7-C94EB431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40" y="3580087"/>
            <a:ext cx="3117469" cy="29396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DA25643-5F0B-EE4A-A4FB-13ADF0584AC5}"/>
              </a:ext>
            </a:extLst>
          </p:cNvPr>
          <p:cNvSpPr/>
          <p:nvPr/>
        </p:nvSpPr>
        <p:spPr>
          <a:xfrm>
            <a:off x="530479" y="2061464"/>
            <a:ext cx="4279392" cy="12550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0C412-5E25-EB44-A700-60639B205412}"/>
              </a:ext>
            </a:extLst>
          </p:cNvPr>
          <p:cNvSpPr txBox="1"/>
          <p:nvPr/>
        </p:nvSpPr>
        <p:spPr>
          <a:xfrm>
            <a:off x="2374605" y="2471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A9225-28D6-F844-9C21-EC14391E656A}"/>
              </a:ext>
            </a:extLst>
          </p:cNvPr>
          <p:cNvSpPr txBox="1"/>
          <p:nvPr/>
        </p:nvSpPr>
        <p:spPr>
          <a:xfrm>
            <a:off x="5285232" y="2414999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HTML Module</a:t>
            </a:r>
          </a:p>
        </p:txBody>
      </p:sp>
    </p:spTree>
    <p:extLst>
      <p:ext uri="{BB962C8B-B14F-4D97-AF65-F5344CB8AC3E}">
        <p14:creationId xmlns:p14="http://schemas.microsoft.com/office/powerpoint/2010/main" val="35100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Dargeou, Thibault</dc:creator>
  <cp:lastModifiedBy>Dargeou, Thibault</cp:lastModifiedBy>
  <cp:revision>5</cp:revision>
  <dcterms:created xsi:type="dcterms:W3CDTF">2020-02-11T21:17:26Z</dcterms:created>
  <dcterms:modified xsi:type="dcterms:W3CDTF">2020-02-11T21:54:15Z</dcterms:modified>
</cp:coreProperties>
</file>