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42A9D-CC9E-379F-6319-BB1209D385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1B5A59-CDA5-F648-FA23-82573BE478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536BAD-735C-7FD7-91A2-0456242AF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2F3EA-0EF7-44F6-9FE2-30E241FE4D56}" type="datetimeFigureOut">
              <a:rPr lang="en-US" smtClean="0"/>
              <a:t>18-Jul-24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79A65E-FCE1-3B08-C683-2B914F568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19682A-8031-84CA-5012-015FCDD60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2299F-C22E-4E35-B78E-ADAD6A254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966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150DE-E417-5E02-824E-1797A49DB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722A7A-520C-111D-D0A6-1449A7005C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B0F0AF-90FC-6550-6096-6F1B3EF14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2F3EA-0EF7-44F6-9FE2-30E241FE4D56}" type="datetimeFigureOut">
              <a:rPr lang="en-US" smtClean="0"/>
              <a:t>18-Jul-24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0416B8-D24E-79D2-A4F2-9FB1BF065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DE12A0-4029-2E25-4497-5C816A069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2299F-C22E-4E35-B78E-ADAD6A254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596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AB3AB6-4DB3-25A7-C9CA-36F7AAFB5F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1D1DBD-A0ED-C6D8-6438-5CD0E7024C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1DDAD8-18FD-A670-5DA0-F38324A28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2F3EA-0EF7-44F6-9FE2-30E241FE4D56}" type="datetimeFigureOut">
              <a:rPr lang="en-US" smtClean="0"/>
              <a:t>18-Jul-24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F5EFED-534F-35FD-4432-8E86F2CD5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BE918B-F93A-311B-559B-708895E78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2299F-C22E-4E35-B78E-ADAD6A254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863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452F3-2F97-9913-7A5E-CBE1BE634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EB41F-0415-996B-DB8E-F148819464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D33A43-41D4-2628-1A2E-94297EAD4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2F3EA-0EF7-44F6-9FE2-30E241FE4D56}" type="datetimeFigureOut">
              <a:rPr lang="en-US" smtClean="0"/>
              <a:t>18-Jul-24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4EB1AB-95EA-CD2C-2507-9ED01C108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549B4F-BA9C-05BF-4E52-859F3CC3B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2299F-C22E-4E35-B78E-ADAD6A254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352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80768-8F90-3316-07A4-3A7C00858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7BEB0C-B30D-580E-0591-29C6F47130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5EE848-3A44-C31E-1578-E4DF27B90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2F3EA-0EF7-44F6-9FE2-30E241FE4D56}" type="datetimeFigureOut">
              <a:rPr lang="en-US" smtClean="0"/>
              <a:t>18-Jul-24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160AB1-7D7F-640F-FA9A-ECDEDB158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46FF0B-7F66-118C-5E87-6791ECF5C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2299F-C22E-4E35-B78E-ADAD6A254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599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9C60A-5183-844A-0DA0-26E2EB8D3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5AE5B3-3542-52B5-0C9F-4C05B01409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76E3EB-38CD-CC67-1667-81B06927AC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09D59E-72C6-B705-F91F-F3AD3E829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2F3EA-0EF7-44F6-9FE2-30E241FE4D56}" type="datetimeFigureOut">
              <a:rPr lang="en-US" smtClean="0"/>
              <a:t>18-Jul-24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B2D010-8BFA-63CF-CDD7-01BC1F2AA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81D3FD-E71A-E791-ECB5-FD545B259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2299F-C22E-4E35-B78E-ADAD6A254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839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B5861-B8EE-40B2-F500-6D96381B2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867DC7-8A08-7384-72E8-D62009B25D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E92A89-9F42-2A95-AAC5-8F88F46BD3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049A41-D240-328E-8C5E-94251C1890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9FC890-DEEE-5C08-5DFA-C2F3F6E3C9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78468C-23F1-9210-BF08-C09CC739A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2F3EA-0EF7-44F6-9FE2-30E241FE4D56}" type="datetimeFigureOut">
              <a:rPr lang="en-US" smtClean="0"/>
              <a:t>18-Jul-24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FA8DD6-4207-3030-ECC3-DBD70552C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117E74-4B2C-88BA-EFB8-24D791E1F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2299F-C22E-4E35-B78E-ADAD6A254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565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F3A6C-C35D-52E3-4CFA-5CDA01303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176A5B-55B6-C852-AB36-1419F625B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2F3EA-0EF7-44F6-9FE2-30E241FE4D56}" type="datetimeFigureOut">
              <a:rPr lang="en-US" smtClean="0"/>
              <a:t>18-Jul-24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9B4ED0-9B35-2A14-C73C-DAB80332D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A28886-D376-DF70-043F-D129133CA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2299F-C22E-4E35-B78E-ADAD6A254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426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BBA4E5-E4EB-BA33-ED71-7990EAB4F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2F3EA-0EF7-44F6-9FE2-30E241FE4D56}" type="datetimeFigureOut">
              <a:rPr lang="en-US" smtClean="0"/>
              <a:t>18-Jul-24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209133-792E-EDDB-B3BF-1834FBA06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121AD9-582E-03F7-021A-1A1DB192B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2299F-C22E-4E35-B78E-ADAD6A254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159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DAC88-C8B8-E89C-D124-40CA4EC99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DFCC25-48F1-1F3D-892B-A8C353A9C8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85C87A-BB0B-8EA1-05C1-248DC39581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C297C4-A3D3-214D-58AA-E8E89FCE8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2F3EA-0EF7-44F6-9FE2-30E241FE4D56}" type="datetimeFigureOut">
              <a:rPr lang="en-US" smtClean="0"/>
              <a:t>18-Jul-24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325BA4-7B36-4F7A-9D59-B5206274B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CE6079-2C9B-610A-4037-471583D84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2299F-C22E-4E35-B78E-ADAD6A254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422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1C0EF-00D6-3AE6-1ECE-B44BA7742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91F5F5-55CC-6758-AB5F-2F3191D84F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EE98D-B426-C25D-9636-D9B9270BE1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B08FD7-D3E0-5B88-8D21-93F4F5316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2F3EA-0EF7-44F6-9FE2-30E241FE4D56}" type="datetimeFigureOut">
              <a:rPr lang="en-US" smtClean="0"/>
              <a:t>18-Jul-24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74B4FE-6CD9-BCEF-7FBC-D6E06B587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C762A4-8997-8009-AC6F-9807CC608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2299F-C22E-4E35-B78E-ADAD6A254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874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64654E-5AEA-E9D3-FCBC-E9CE7FD7A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EA8EBB-1B4E-69DC-1276-2AC13809D4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71A92E-D9E5-5390-3532-DE1E909EB9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52F3EA-0EF7-44F6-9FE2-30E241FE4D56}" type="datetimeFigureOut">
              <a:rPr lang="en-US" smtClean="0"/>
              <a:t>18-Jul-24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3CFD06-1225-AD8E-6594-C902502740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620D55-6E7B-75D4-A00E-1217DD6BEA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92299F-C22E-4E35-B78E-ADAD6A254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83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97D20-1F5C-7A99-2E9E-9DE865E519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75187D-6F28-B13F-422A-E63A40FE94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713D47-F47B-A734-DAF1-B70EA526A4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334"/>
            <a:ext cx="12192000" cy="6835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921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1ED71-610B-33D7-159F-3190F830C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88AD4A-55E6-0BE5-2C94-483947A208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19C6BF-8A81-DCA5-9096-FD8F296290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083"/>
            <a:ext cx="12192000" cy="68178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F3FCA68-24E8-DCDC-5EEC-801321B47C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232"/>
            <a:ext cx="12192000" cy="6811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732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54EEF-9BD7-3DDA-3BA2-D6A07905C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F9174-BFE8-F1C7-D400-65FF75A33F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EA728A-CA70-D89D-BB9E-A8AD58F5D3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477"/>
            <a:ext cx="12192000" cy="6823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5373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Andreas Katsaros</dc:creator>
  <cp:lastModifiedBy>Andreas Katsaros</cp:lastModifiedBy>
  <cp:revision>1</cp:revision>
  <dcterms:created xsi:type="dcterms:W3CDTF">2024-07-18T14:01:37Z</dcterms:created>
  <dcterms:modified xsi:type="dcterms:W3CDTF">2024-07-18T14:03:40Z</dcterms:modified>
</cp:coreProperties>
</file>