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 id="2147483753" r:id="rId2"/>
  </p:sldMasterIdLst>
  <p:notesMasterIdLst>
    <p:notesMasterId r:id="rId28"/>
  </p:notesMasterIdLst>
  <p:sldIdLst>
    <p:sldId id="290" r:id="rId3"/>
    <p:sldId id="257" r:id="rId4"/>
    <p:sldId id="283" r:id="rId5"/>
    <p:sldId id="302" r:id="rId6"/>
    <p:sldId id="296" r:id="rId7"/>
    <p:sldId id="265" r:id="rId8"/>
    <p:sldId id="260" r:id="rId9"/>
    <p:sldId id="276" r:id="rId10"/>
    <p:sldId id="266" r:id="rId11"/>
    <p:sldId id="298" r:id="rId12"/>
    <p:sldId id="269" r:id="rId13"/>
    <p:sldId id="273" r:id="rId14"/>
    <p:sldId id="275" r:id="rId15"/>
    <p:sldId id="271" r:id="rId16"/>
    <p:sldId id="294" r:id="rId17"/>
    <p:sldId id="259" r:id="rId18"/>
    <p:sldId id="289" r:id="rId19"/>
    <p:sldId id="299" r:id="rId20"/>
    <p:sldId id="303" r:id="rId21"/>
    <p:sldId id="304" r:id="rId22"/>
    <p:sldId id="295" r:id="rId23"/>
    <p:sldId id="300" r:id="rId24"/>
    <p:sldId id="305" r:id="rId25"/>
    <p:sldId id="258" r:id="rId26"/>
    <p:sldId id="301" r:id="rId2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94660"/>
  </p:normalViewPr>
  <p:slideViewPr>
    <p:cSldViewPr snapToGrid="0" showGuides="1">
      <p:cViewPr varScale="1">
        <p:scale>
          <a:sx n="93" d="100"/>
          <a:sy n="93" d="100"/>
        </p:scale>
        <p:origin x="102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Jones" userId="bd1925a6fdd88e95" providerId="LiveId" clId="{C68829B4-DCBD-4A0E-A05B-3CD966281F01}"/>
    <pc:docChg chg="undo custSel addSld delSld modSld sldOrd">
      <pc:chgData name="Jeffrey Jones" userId="bd1925a6fdd88e95" providerId="LiveId" clId="{C68829B4-DCBD-4A0E-A05B-3CD966281F01}" dt="2021-06-19T09:49:11.015" v="4861" actId="5793"/>
      <pc:docMkLst>
        <pc:docMk/>
      </pc:docMkLst>
      <pc:sldChg chg="modSp mod">
        <pc:chgData name="Jeffrey Jones" userId="bd1925a6fdd88e95" providerId="LiveId" clId="{C68829B4-DCBD-4A0E-A05B-3CD966281F01}" dt="2021-06-17T18:26:34.065" v="2665" actId="20577"/>
        <pc:sldMkLst>
          <pc:docMk/>
          <pc:sldMk cId="0" sldId="258"/>
        </pc:sldMkLst>
        <pc:spChg chg="mod">
          <ac:chgData name="Jeffrey Jones" userId="bd1925a6fdd88e95" providerId="LiveId" clId="{C68829B4-DCBD-4A0E-A05B-3CD966281F01}" dt="2021-06-17T18:26:34.065" v="2665" actId="20577"/>
          <ac:spMkLst>
            <pc:docMk/>
            <pc:sldMk cId="0" sldId="258"/>
            <ac:spMk id="153" creationId="{00000000-0000-0000-0000-000000000000}"/>
          </ac:spMkLst>
        </pc:spChg>
      </pc:sldChg>
      <pc:sldChg chg="ord">
        <pc:chgData name="Jeffrey Jones" userId="bd1925a6fdd88e95" providerId="LiveId" clId="{C68829B4-DCBD-4A0E-A05B-3CD966281F01}" dt="2021-06-17T18:23:07.688" v="2569"/>
        <pc:sldMkLst>
          <pc:docMk/>
          <pc:sldMk cId="0" sldId="259"/>
        </pc:sldMkLst>
      </pc:sldChg>
      <pc:sldChg chg="modSp mod">
        <pc:chgData name="Jeffrey Jones" userId="bd1925a6fdd88e95" providerId="LiveId" clId="{C68829B4-DCBD-4A0E-A05B-3CD966281F01}" dt="2021-06-19T09:49:11.015" v="4861" actId="5793"/>
        <pc:sldMkLst>
          <pc:docMk/>
          <pc:sldMk cId="0" sldId="265"/>
        </pc:sldMkLst>
        <pc:spChg chg="mod">
          <ac:chgData name="Jeffrey Jones" userId="bd1925a6fdd88e95" providerId="LiveId" clId="{C68829B4-DCBD-4A0E-A05B-3CD966281F01}" dt="2021-06-19T09:49:11.015" v="4861" actId="5793"/>
          <ac:spMkLst>
            <pc:docMk/>
            <pc:sldMk cId="0" sldId="265"/>
            <ac:spMk id="3" creationId="{0317E5E1-7F0C-42ED-B46E-F6C054044994}"/>
          </ac:spMkLst>
        </pc:spChg>
      </pc:sldChg>
      <pc:sldChg chg="addSp delSp modSp mod ord">
        <pc:chgData name="Jeffrey Jones" userId="bd1925a6fdd88e95" providerId="LiveId" clId="{C68829B4-DCBD-4A0E-A05B-3CD966281F01}" dt="2021-06-17T18:11:44.774" v="1618"/>
        <pc:sldMkLst>
          <pc:docMk/>
          <pc:sldMk cId="0" sldId="266"/>
        </pc:sldMkLst>
        <pc:spChg chg="add del mod">
          <ac:chgData name="Jeffrey Jones" userId="bd1925a6fdd88e95" providerId="LiveId" clId="{C68829B4-DCBD-4A0E-A05B-3CD966281F01}" dt="2021-06-17T18:10:15.564" v="1593" actId="20577"/>
          <ac:spMkLst>
            <pc:docMk/>
            <pc:sldMk cId="0" sldId="266"/>
            <ac:spMk id="168" creationId="{00000000-0000-0000-0000-000000000000}"/>
          </ac:spMkLst>
        </pc:spChg>
        <pc:graphicFrameChg chg="del modGraphic">
          <ac:chgData name="Jeffrey Jones" userId="bd1925a6fdd88e95" providerId="LiveId" clId="{C68829B4-DCBD-4A0E-A05B-3CD966281F01}" dt="2021-06-17T18:07:12.838" v="1548" actId="21"/>
          <ac:graphicFrameMkLst>
            <pc:docMk/>
            <pc:sldMk cId="0" sldId="266"/>
            <ac:graphicFrameMk id="3" creationId="{42CBDFFC-04C8-42F8-8552-614ED8EC59F0}"/>
          </ac:graphicFrameMkLst>
        </pc:graphicFrameChg>
        <pc:picChg chg="add mod">
          <ac:chgData name="Jeffrey Jones" userId="bd1925a6fdd88e95" providerId="LiveId" clId="{C68829B4-DCBD-4A0E-A05B-3CD966281F01}" dt="2021-06-17T18:10:05.065" v="1577" actId="931"/>
          <ac:picMkLst>
            <pc:docMk/>
            <pc:sldMk cId="0" sldId="266"/>
            <ac:picMk id="4" creationId="{696DA7D5-6601-4DA3-8067-CFE219E98F12}"/>
          </ac:picMkLst>
        </pc:picChg>
      </pc:sldChg>
      <pc:sldChg chg="del">
        <pc:chgData name="Jeffrey Jones" userId="bd1925a6fdd88e95" providerId="LiveId" clId="{C68829B4-DCBD-4A0E-A05B-3CD966281F01}" dt="2021-06-17T18:19:58.665" v="2533" actId="2696"/>
        <pc:sldMkLst>
          <pc:docMk/>
          <pc:sldMk cId="0" sldId="267"/>
        </pc:sldMkLst>
      </pc:sldChg>
      <pc:sldChg chg="ord">
        <pc:chgData name="Jeffrey Jones" userId="bd1925a6fdd88e95" providerId="LiveId" clId="{C68829B4-DCBD-4A0E-A05B-3CD966281F01}" dt="2021-06-17T18:11:58.901" v="1622"/>
        <pc:sldMkLst>
          <pc:docMk/>
          <pc:sldMk cId="0" sldId="269"/>
        </pc:sldMkLst>
      </pc:sldChg>
      <pc:sldChg chg="del">
        <pc:chgData name="Jeffrey Jones" userId="bd1925a6fdd88e95" providerId="LiveId" clId="{C68829B4-DCBD-4A0E-A05B-3CD966281F01}" dt="2021-06-17T18:20:11.391" v="2537" actId="2696"/>
        <pc:sldMkLst>
          <pc:docMk/>
          <pc:sldMk cId="0" sldId="270"/>
        </pc:sldMkLst>
      </pc:sldChg>
      <pc:sldChg chg="modSp mod ord">
        <pc:chgData name="Jeffrey Jones" userId="bd1925a6fdd88e95" providerId="LiveId" clId="{C68829B4-DCBD-4A0E-A05B-3CD966281F01}" dt="2021-06-17T18:24:53.122" v="2625" actId="14100"/>
        <pc:sldMkLst>
          <pc:docMk/>
          <pc:sldMk cId="0" sldId="271"/>
        </pc:sldMkLst>
        <pc:spChg chg="mod">
          <ac:chgData name="Jeffrey Jones" userId="bd1925a6fdd88e95" providerId="LiveId" clId="{C68829B4-DCBD-4A0E-A05B-3CD966281F01}" dt="2021-06-17T18:20:37.295" v="2556" actId="14100"/>
          <ac:spMkLst>
            <pc:docMk/>
            <pc:sldMk cId="0" sldId="271"/>
            <ac:spMk id="2" creationId="{7E662323-4541-4C37-9841-6E38764CA02F}"/>
          </ac:spMkLst>
        </pc:spChg>
        <pc:spChg chg="mod">
          <ac:chgData name="Jeffrey Jones" userId="bd1925a6fdd88e95" providerId="LiveId" clId="{C68829B4-DCBD-4A0E-A05B-3CD966281F01}" dt="2021-06-17T18:24:53.122" v="2625" actId="14100"/>
          <ac:spMkLst>
            <pc:docMk/>
            <pc:sldMk cId="0" sldId="271"/>
            <ac:spMk id="3" creationId="{325782AA-6F96-4F7A-A9F8-DB5C834B8EF0}"/>
          </ac:spMkLst>
        </pc:spChg>
        <pc:picChg chg="mod">
          <ac:chgData name="Jeffrey Jones" userId="bd1925a6fdd88e95" providerId="LiveId" clId="{C68829B4-DCBD-4A0E-A05B-3CD966281F01}" dt="2021-06-17T18:24:48.546" v="2624" actId="14100"/>
          <ac:picMkLst>
            <pc:docMk/>
            <pc:sldMk cId="0" sldId="271"/>
            <ac:picMk id="4" creationId="{8EECA97C-5C28-4266-88C9-33D6CF53CAE5}"/>
          </ac:picMkLst>
        </pc:picChg>
      </pc:sldChg>
      <pc:sldChg chg="modSp mod ord">
        <pc:chgData name="Jeffrey Jones" userId="bd1925a6fdd88e95" providerId="LiveId" clId="{C68829B4-DCBD-4A0E-A05B-3CD966281F01}" dt="2021-06-17T18:24:25.080" v="2621" actId="207"/>
        <pc:sldMkLst>
          <pc:docMk/>
          <pc:sldMk cId="0" sldId="273"/>
        </pc:sldMkLst>
        <pc:spChg chg="mod">
          <ac:chgData name="Jeffrey Jones" userId="bd1925a6fdd88e95" providerId="LiveId" clId="{C68829B4-DCBD-4A0E-A05B-3CD966281F01}" dt="2021-06-17T18:23:27.960" v="2595" actId="20577"/>
          <ac:spMkLst>
            <pc:docMk/>
            <pc:sldMk cId="0" sldId="273"/>
            <ac:spMk id="182" creationId="{00000000-0000-0000-0000-000000000000}"/>
          </ac:spMkLst>
        </pc:spChg>
        <pc:spChg chg="mod">
          <ac:chgData name="Jeffrey Jones" userId="bd1925a6fdd88e95" providerId="LiveId" clId="{C68829B4-DCBD-4A0E-A05B-3CD966281F01}" dt="2021-06-17T18:24:25.080" v="2621" actId="207"/>
          <ac:spMkLst>
            <pc:docMk/>
            <pc:sldMk cId="0" sldId="273"/>
            <ac:spMk id="183" creationId="{00000000-0000-0000-0000-000000000000}"/>
          </ac:spMkLst>
        </pc:spChg>
      </pc:sldChg>
      <pc:sldChg chg="ord">
        <pc:chgData name="Jeffrey Jones" userId="bd1925a6fdd88e95" providerId="LiveId" clId="{C68829B4-DCBD-4A0E-A05B-3CD966281F01}" dt="2021-06-17T18:20:54.892" v="2562"/>
        <pc:sldMkLst>
          <pc:docMk/>
          <pc:sldMk cId="0" sldId="275"/>
        </pc:sldMkLst>
      </pc:sldChg>
      <pc:sldChg chg="ord">
        <pc:chgData name="Jeffrey Jones" userId="bd1925a6fdd88e95" providerId="LiveId" clId="{C68829B4-DCBD-4A0E-A05B-3CD966281F01}" dt="2021-06-17T18:07:43.939" v="1572"/>
        <pc:sldMkLst>
          <pc:docMk/>
          <pc:sldMk cId="0" sldId="276"/>
        </pc:sldMkLst>
      </pc:sldChg>
      <pc:sldChg chg="addSp delSp modSp mod">
        <pc:chgData name="Jeffrey Jones" userId="bd1925a6fdd88e95" providerId="LiveId" clId="{C68829B4-DCBD-4A0E-A05B-3CD966281F01}" dt="2021-06-17T19:12:04.367" v="4839" actId="120"/>
        <pc:sldMkLst>
          <pc:docMk/>
          <pc:sldMk cId="1090852837" sldId="283"/>
        </pc:sldMkLst>
        <pc:spChg chg="mod">
          <ac:chgData name="Jeffrey Jones" userId="bd1925a6fdd88e95" providerId="LiveId" clId="{C68829B4-DCBD-4A0E-A05B-3CD966281F01}" dt="2021-06-17T17:41:07.467" v="926" actId="20577"/>
          <ac:spMkLst>
            <pc:docMk/>
            <pc:sldMk cId="1090852837" sldId="283"/>
            <ac:spMk id="4" creationId="{FA5AB1A1-1FD5-4216-9B9F-D81F59F8D3FE}"/>
          </ac:spMkLst>
        </pc:spChg>
        <pc:graphicFrameChg chg="add del mod modGraphic">
          <ac:chgData name="Jeffrey Jones" userId="bd1925a6fdd88e95" providerId="LiveId" clId="{C68829B4-DCBD-4A0E-A05B-3CD966281F01}" dt="2021-06-17T17:56:10.274" v="1299" actId="21"/>
          <ac:graphicFrameMkLst>
            <pc:docMk/>
            <pc:sldMk cId="1090852837" sldId="283"/>
            <ac:graphicFrameMk id="6" creationId="{3C367615-C4E1-4EE3-B9B2-05F8416E2AEB}"/>
          </ac:graphicFrameMkLst>
        </pc:graphicFrameChg>
        <pc:graphicFrameChg chg="add mod modGraphic">
          <ac:chgData name="Jeffrey Jones" userId="bd1925a6fdd88e95" providerId="LiveId" clId="{C68829B4-DCBD-4A0E-A05B-3CD966281F01}" dt="2021-06-17T19:12:04.367" v="4839" actId="120"/>
          <ac:graphicFrameMkLst>
            <pc:docMk/>
            <pc:sldMk cId="1090852837" sldId="283"/>
            <ac:graphicFrameMk id="7" creationId="{CBA124D6-A712-4714-8614-DE68D348040C}"/>
          </ac:graphicFrameMkLst>
        </pc:graphicFrameChg>
      </pc:sldChg>
      <pc:sldChg chg="del">
        <pc:chgData name="Jeffrey Jones" userId="bd1925a6fdd88e95" providerId="LiveId" clId="{C68829B4-DCBD-4A0E-A05B-3CD966281F01}" dt="2021-06-17T19:12:16.472" v="4840" actId="2696"/>
        <pc:sldMkLst>
          <pc:docMk/>
          <pc:sldMk cId="3413136592" sldId="284"/>
        </pc:sldMkLst>
      </pc:sldChg>
      <pc:sldChg chg="del">
        <pc:chgData name="Jeffrey Jones" userId="bd1925a6fdd88e95" providerId="LiveId" clId="{C68829B4-DCBD-4A0E-A05B-3CD966281F01}" dt="2021-06-17T19:12:21.521" v="4841" actId="2696"/>
        <pc:sldMkLst>
          <pc:docMk/>
          <pc:sldMk cId="2263301375" sldId="285"/>
        </pc:sldMkLst>
      </pc:sldChg>
      <pc:sldChg chg="modSp del mod">
        <pc:chgData name="Jeffrey Jones" userId="bd1925a6fdd88e95" providerId="LiveId" clId="{C68829B4-DCBD-4A0E-A05B-3CD966281F01}" dt="2021-06-17T19:12:57.843" v="4843" actId="2696"/>
        <pc:sldMkLst>
          <pc:docMk/>
          <pc:sldMk cId="2851587666" sldId="286"/>
        </pc:sldMkLst>
        <pc:spChg chg="mod">
          <ac:chgData name="Jeffrey Jones" userId="bd1925a6fdd88e95" providerId="LiveId" clId="{C68829B4-DCBD-4A0E-A05B-3CD966281F01}" dt="2021-06-17T19:12:51.934" v="4842" actId="21"/>
          <ac:spMkLst>
            <pc:docMk/>
            <pc:sldMk cId="2851587666" sldId="286"/>
            <ac:spMk id="5" creationId="{A6CC862E-7F86-4688-8094-BF1CD3052B17}"/>
          </ac:spMkLst>
        </pc:spChg>
      </pc:sldChg>
      <pc:sldChg chg="addSp modSp mod ord modClrScheme chgLayout">
        <pc:chgData name="Jeffrey Jones" userId="bd1925a6fdd88e95" providerId="LiveId" clId="{C68829B4-DCBD-4A0E-A05B-3CD966281F01}" dt="2021-06-17T18:58:30.044" v="4593" actId="255"/>
        <pc:sldMkLst>
          <pc:docMk/>
          <pc:sldMk cId="2097095060" sldId="289"/>
        </pc:sldMkLst>
        <pc:spChg chg="mod ord">
          <ac:chgData name="Jeffrey Jones" userId="bd1925a6fdd88e95" providerId="LiveId" clId="{C68829B4-DCBD-4A0E-A05B-3CD966281F01}" dt="2021-06-17T18:58:04.221" v="4591" actId="20577"/>
          <ac:spMkLst>
            <pc:docMk/>
            <pc:sldMk cId="2097095060" sldId="289"/>
            <ac:spMk id="2" creationId="{F05B8A43-0581-476F-A09F-9CF7BF563CE2}"/>
          </ac:spMkLst>
        </pc:spChg>
        <pc:spChg chg="add mod ord">
          <ac:chgData name="Jeffrey Jones" userId="bd1925a6fdd88e95" providerId="LiveId" clId="{C68829B4-DCBD-4A0E-A05B-3CD966281F01}" dt="2021-06-17T18:58:30.044" v="4593" actId="255"/>
          <ac:spMkLst>
            <pc:docMk/>
            <pc:sldMk cId="2097095060" sldId="289"/>
            <ac:spMk id="3" creationId="{F7BC6D5C-50D1-461B-808A-D08CF3A39CAF}"/>
          </ac:spMkLst>
        </pc:spChg>
        <pc:spChg chg="mod">
          <ac:chgData name="Jeffrey Jones" userId="bd1925a6fdd88e95" providerId="LiveId" clId="{C68829B4-DCBD-4A0E-A05B-3CD966281F01}" dt="2021-06-17T18:26:07.677" v="2641" actId="21"/>
          <ac:spMkLst>
            <pc:docMk/>
            <pc:sldMk cId="2097095060" sldId="289"/>
            <ac:spMk id="4" creationId="{BC9F8C1B-0E6E-4033-8226-E0C95FEB9159}"/>
          </ac:spMkLst>
        </pc:spChg>
      </pc:sldChg>
      <pc:sldChg chg="delSp modSp mod">
        <pc:chgData name="Jeffrey Jones" userId="bd1925a6fdd88e95" providerId="LiveId" clId="{C68829B4-DCBD-4A0E-A05B-3CD966281F01}" dt="2021-06-17T17:39:09.425" v="36"/>
        <pc:sldMkLst>
          <pc:docMk/>
          <pc:sldMk cId="4037682489" sldId="290"/>
        </pc:sldMkLst>
        <pc:spChg chg="mod">
          <ac:chgData name="Jeffrey Jones" userId="bd1925a6fdd88e95" providerId="LiveId" clId="{C68829B4-DCBD-4A0E-A05B-3CD966281F01}" dt="2021-06-17T17:37:33.142" v="1" actId="13822"/>
          <ac:spMkLst>
            <pc:docMk/>
            <pc:sldMk cId="4037682489" sldId="290"/>
            <ac:spMk id="4" creationId="{3042D5AB-CB35-4689-A633-4A3526269ECE}"/>
          </ac:spMkLst>
        </pc:spChg>
        <pc:spChg chg="del mod">
          <ac:chgData name="Jeffrey Jones" userId="bd1925a6fdd88e95" providerId="LiveId" clId="{C68829B4-DCBD-4A0E-A05B-3CD966281F01}" dt="2021-06-17T17:39:09.425" v="36"/>
          <ac:spMkLst>
            <pc:docMk/>
            <pc:sldMk cId="4037682489" sldId="290"/>
            <ac:spMk id="8" creationId="{CAC475DA-0ABD-4735-B0BA-F1CB4D74FC4C}"/>
          </ac:spMkLst>
        </pc:spChg>
        <pc:spChg chg="mod">
          <ac:chgData name="Jeffrey Jones" userId="bd1925a6fdd88e95" providerId="LiveId" clId="{C68829B4-DCBD-4A0E-A05B-3CD966281F01}" dt="2021-06-17T17:39:08.454" v="34" actId="20577"/>
          <ac:spMkLst>
            <pc:docMk/>
            <pc:sldMk cId="4037682489" sldId="290"/>
            <ac:spMk id="9" creationId="{A5AD2E4F-77A7-41D1-A52A-334DE090EDA0}"/>
          </ac:spMkLst>
        </pc:spChg>
        <pc:spChg chg="mod">
          <ac:chgData name="Jeffrey Jones" userId="bd1925a6fdd88e95" providerId="LiveId" clId="{C68829B4-DCBD-4A0E-A05B-3CD966281F01}" dt="2021-06-17T17:38:12.764" v="2" actId="13822"/>
          <ac:spMkLst>
            <pc:docMk/>
            <pc:sldMk cId="4037682489" sldId="290"/>
            <ac:spMk id="11" creationId="{A573C4A8-CF50-4BA4-ADBE-F5BCBABA3A14}"/>
          </ac:spMkLst>
        </pc:spChg>
      </pc:sldChg>
      <pc:sldChg chg="del">
        <pc:chgData name="Jeffrey Jones" userId="bd1925a6fdd88e95" providerId="LiveId" clId="{C68829B4-DCBD-4A0E-A05B-3CD966281F01}" dt="2021-06-17T18:20:00.971" v="2534" actId="2696"/>
        <pc:sldMkLst>
          <pc:docMk/>
          <pc:sldMk cId="2382971204" sldId="291"/>
        </pc:sldMkLst>
      </pc:sldChg>
      <pc:sldChg chg="del">
        <pc:chgData name="Jeffrey Jones" userId="bd1925a6fdd88e95" providerId="LiveId" clId="{C68829B4-DCBD-4A0E-A05B-3CD966281F01}" dt="2021-06-17T18:20:04.067" v="2535" actId="2696"/>
        <pc:sldMkLst>
          <pc:docMk/>
          <pc:sldMk cId="3469600023" sldId="292"/>
        </pc:sldMkLst>
      </pc:sldChg>
      <pc:sldChg chg="del">
        <pc:chgData name="Jeffrey Jones" userId="bd1925a6fdd88e95" providerId="LiveId" clId="{C68829B4-DCBD-4A0E-A05B-3CD966281F01}" dt="2021-06-17T18:20:07.949" v="2536" actId="2696"/>
        <pc:sldMkLst>
          <pc:docMk/>
          <pc:sldMk cId="2222770081" sldId="293"/>
        </pc:sldMkLst>
      </pc:sldChg>
      <pc:sldChg chg="modSp mod ord">
        <pc:chgData name="Jeffrey Jones" userId="bd1925a6fdd88e95" providerId="LiveId" clId="{C68829B4-DCBD-4A0E-A05B-3CD966281F01}" dt="2021-06-17T18:21:04.073" v="2563" actId="14100"/>
        <pc:sldMkLst>
          <pc:docMk/>
          <pc:sldMk cId="2062657340" sldId="294"/>
        </pc:sldMkLst>
        <pc:picChg chg="mod">
          <ac:chgData name="Jeffrey Jones" userId="bd1925a6fdd88e95" providerId="LiveId" clId="{C68829B4-DCBD-4A0E-A05B-3CD966281F01}" dt="2021-06-17T18:21:04.073" v="2563" actId="14100"/>
          <ac:picMkLst>
            <pc:docMk/>
            <pc:sldMk cId="2062657340" sldId="294"/>
            <ac:picMk id="5" creationId="{BB0BAD24-551B-44E1-AE95-0CDAFE6DD7C2}"/>
          </ac:picMkLst>
        </pc:picChg>
      </pc:sldChg>
      <pc:sldChg chg="addSp delSp modSp mod">
        <pc:chgData name="Jeffrey Jones" userId="bd1925a6fdd88e95" providerId="LiveId" clId="{C68829B4-DCBD-4A0E-A05B-3CD966281F01}" dt="2021-06-17T18:45:17.191" v="3698" actId="20577"/>
        <pc:sldMkLst>
          <pc:docMk/>
          <pc:sldMk cId="727812078" sldId="295"/>
        </pc:sldMkLst>
        <pc:spChg chg="mod">
          <ac:chgData name="Jeffrey Jones" userId="bd1925a6fdd88e95" providerId="LiveId" clId="{C68829B4-DCBD-4A0E-A05B-3CD966281F01}" dt="2021-06-17T18:27:29.369" v="2689" actId="20577"/>
          <ac:spMkLst>
            <pc:docMk/>
            <pc:sldMk cId="727812078" sldId="295"/>
            <ac:spMk id="2" creationId="{894C84E4-93DC-4A83-B9B0-CF6E4C9D3DBC}"/>
          </ac:spMkLst>
        </pc:spChg>
        <pc:spChg chg="del mod">
          <ac:chgData name="Jeffrey Jones" userId="bd1925a6fdd88e95" providerId="LiveId" clId="{C68829B4-DCBD-4A0E-A05B-3CD966281F01}" dt="2021-06-17T18:28:12.761" v="2690" actId="22"/>
          <ac:spMkLst>
            <pc:docMk/>
            <pc:sldMk cId="727812078" sldId="295"/>
            <ac:spMk id="3" creationId="{BEE7A6B5-18D3-4C14-B5B5-674B9ACA4EA5}"/>
          </ac:spMkLst>
        </pc:spChg>
        <pc:spChg chg="add del mod">
          <ac:chgData name="Jeffrey Jones" userId="bd1925a6fdd88e95" providerId="LiveId" clId="{C68829B4-DCBD-4A0E-A05B-3CD966281F01}" dt="2021-06-17T18:28:19.187" v="2692"/>
          <ac:spMkLst>
            <pc:docMk/>
            <pc:sldMk cId="727812078" sldId="295"/>
            <ac:spMk id="7" creationId="{B4F3B2FE-23EC-455B-87EE-2AFFD7C8DD37}"/>
          </ac:spMkLst>
        </pc:spChg>
        <pc:spChg chg="add del mod">
          <ac:chgData name="Jeffrey Jones" userId="bd1925a6fdd88e95" providerId="LiveId" clId="{C68829B4-DCBD-4A0E-A05B-3CD966281F01}" dt="2021-06-17T18:29:44.994" v="2695" actId="3680"/>
          <ac:spMkLst>
            <pc:docMk/>
            <pc:sldMk cId="727812078" sldId="295"/>
            <ac:spMk id="10" creationId="{FDFD2B27-AB26-4F7D-84B2-184ADE60FB27}"/>
          </ac:spMkLst>
        </pc:spChg>
        <pc:graphicFrameChg chg="add mod ord modGraphic">
          <ac:chgData name="Jeffrey Jones" userId="bd1925a6fdd88e95" providerId="LiveId" clId="{C68829B4-DCBD-4A0E-A05B-3CD966281F01}" dt="2021-06-17T18:45:17.191" v="3698" actId="20577"/>
          <ac:graphicFrameMkLst>
            <pc:docMk/>
            <pc:sldMk cId="727812078" sldId="295"/>
            <ac:graphicFrameMk id="11" creationId="{492799FD-07D5-4526-B8EC-47FAA38553C6}"/>
          </ac:graphicFrameMkLst>
        </pc:graphicFrameChg>
        <pc:picChg chg="add del mod ord">
          <ac:chgData name="Jeffrey Jones" userId="bd1925a6fdd88e95" providerId="LiveId" clId="{C68829B4-DCBD-4A0E-A05B-3CD966281F01}" dt="2021-06-17T18:28:16.226" v="2691" actId="21"/>
          <ac:picMkLst>
            <pc:docMk/>
            <pc:sldMk cId="727812078" sldId="295"/>
            <ac:picMk id="5" creationId="{D1F672EA-2B8F-43DF-9CC0-D9B104C2EC50}"/>
          </ac:picMkLst>
        </pc:picChg>
        <pc:picChg chg="add del mod">
          <ac:chgData name="Jeffrey Jones" userId="bd1925a6fdd88e95" providerId="LiveId" clId="{C68829B4-DCBD-4A0E-A05B-3CD966281F01}" dt="2021-06-17T18:28:22.866" v="2693" actId="21"/>
          <ac:picMkLst>
            <pc:docMk/>
            <pc:sldMk cId="727812078" sldId="295"/>
            <ac:picMk id="8" creationId="{E843E9D9-78EA-4B11-A053-C5ECCF3EBD9C}"/>
          </ac:picMkLst>
        </pc:picChg>
      </pc:sldChg>
      <pc:sldChg chg="ord">
        <pc:chgData name="Jeffrey Jones" userId="bd1925a6fdd88e95" providerId="LiveId" clId="{C68829B4-DCBD-4A0E-A05B-3CD966281F01}" dt="2021-06-17T17:58:47.390" v="1322"/>
        <pc:sldMkLst>
          <pc:docMk/>
          <pc:sldMk cId="2718432996" sldId="296"/>
        </pc:sldMkLst>
      </pc:sldChg>
      <pc:sldChg chg="modSp new mod">
        <pc:chgData name="Jeffrey Jones" userId="bd1925a6fdd88e95" providerId="LiveId" clId="{C68829B4-DCBD-4A0E-A05B-3CD966281F01}" dt="2021-06-17T17:59:04.105" v="1339" actId="20577"/>
        <pc:sldMkLst>
          <pc:docMk/>
          <pc:sldMk cId="1584673120" sldId="297"/>
        </pc:sldMkLst>
        <pc:spChg chg="mod">
          <ac:chgData name="Jeffrey Jones" userId="bd1925a6fdd88e95" providerId="LiveId" clId="{C68829B4-DCBD-4A0E-A05B-3CD966281F01}" dt="2021-06-17T17:59:04.105" v="1339" actId="20577"/>
          <ac:spMkLst>
            <pc:docMk/>
            <pc:sldMk cId="1584673120" sldId="297"/>
            <ac:spMk id="2" creationId="{DAA0FA51-CBA4-47C3-86EF-A8147C5BDA0A}"/>
          </ac:spMkLst>
        </pc:spChg>
      </pc:sldChg>
      <pc:sldChg chg="addSp modSp new mod ord">
        <pc:chgData name="Jeffrey Jones" userId="bd1925a6fdd88e95" providerId="LiveId" clId="{C68829B4-DCBD-4A0E-A05B-3CD966281F01}" dt="2021-06-17T18:11:51.619" v="1620"/>
        <pc:sldMkLst>
          <pc:docMk/>
          <pc:sldMk cId="1586958883" sldId="298"/>
        </pc:sldMkLst>
        <pc:spChg chg="mod">
          <ac:chgData name="Jeffrey Jones" userId="bd1925a6fdd88e95" providerId="LiveId" clId="{C68829B4-DCBD-4A0E-A05B-3CD966281F01}" dt="2021-06-17T18:10:54.657" v="1616" actId="20577"/>
          <ac:spMkLst>
            <pc:docMk/>
            <pc:sldMk cId="1586958883" sldId="298"/>
            <ac:spMk id="2" creationId="{E6B9C6BD-3D3F-436F-98D2-637B0E3FC7C5}"/>
          </ac:spMkLst>
        </pc:spChg>
        <pc:picChg chg="add mod">
          <ac:chgData name="Jeffrey Jones" userId="bd1925a6fdd88e95" providerId="LiveId" clId="{C68829B4-DCBD-4A0E-A05B-3CD966281F01}" dt="2021-06-17T18:10:42.443" v="1595" actId="931"/>
          <ac:picMkLst>
            <pc:docMk/>
            <pc:sldMk cId="1586958883" sldId="298"/>
            <ac:picMk id="5" creationId="{BAB2A51E-A3E2-423C-A7B9-D5958A2EFFD1}"/>
          </ac:picMkLst>
        </pc:picChg>
      </pc:sldChg>
      <pc:sldChg chg="modSp new mod">
        <pc:chgData name="Jeffrey Jones" userId="bd1925a6fdd88e95" providerId="LiveId" clId="{C68829B4-DCBD-4A0E-A05B-3CD966281F01}" dt="2021-06-17T19:13:24.133" v="4845" actId="255"/>
        <pc:sldMkLst>
          <pc:docMk/>
          <pc:sldMk cId="773221135" sldId="299"/>
        </pc:sldMkLst>
        <pc:spChg chg="mod">
          <ac:chgData name="Jeffrey Jones" userId="bd1925a6fdd88e95" providerId="LiveId" clId="{C68829B4-DCBD-4A0E-A05B-3CD966281F01}" dt="2021-06-17T19:13:24.133" v="4845" actId="255"/>
          <ac:spMkLst>
            <pc:docMk/>
            <pc:sldMk cId="773221135" sldId="299"/>
            <ac:spMk id="3" creationId="{7B9CC0D5-92FC-4FE9-A0BF-74FE7E3048E1}"/>
          </ac:spMkLst>
        </pc:spChg>
      </pc:sldChg>
      <pc:sldChg chg="modSp new mod">
        <pc:chgData name="Jeffrey Jones" userId="bd1925a6fdd88e95" providerId="LiveId" clId="{C68829B4-DCBD-4A0E-A05B-3CD966281F01}" dt="2021-06-17T18:58:56.646" v="4607" actId="2711"/>
        <pc:sldMkLst>
          <pc:docMk/>
          <pc:sldMk cId="3277914041" sldId="300"/>
        </pc:sldMkLst>
        <pc:spChg chg="mod">
          <ac:chgData name="Jeffrey Jones" userId="bd1925a6fdd88e95" providerId="LiveId" clId="{C68829B4-DCBD-4A0E-A05B-3CD966281F01}" dt="2021-06-17T18:58:56.646" v="4607" actId="2711"/>
          <ac:spMkLst>
            <pc:docMk/>
            <pc:sldMk cId="3277914041" sldId="300"/>
            <ac:spMk id="2" creationId="{A06E067F-ED14-4973-BE53-E7A1AC0933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C272431-8BF3-4EBE-823C-93462AF3F6ED}" type="datetimeFigureOut">
              <a:rPr lang="en-US" smtClean="0"/>
              <a:t>6/19/2021</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61B4EA5-C6AA-4A37-B787-90836FD731A8}" type="slidenum">
              <a:rPr lang="en-US" smtClean="0"/>
              <a:t>‹#›</a:t>
            </a:fld>
            <a:endParaRPr lang="en-US"/>
          </a:p>
        </p:txBody>
      </p:sp>
    </p:spTree>
    <p:extLst>
      <p:ext uri="{BB962C8B-B14F-4D97-AF65-F5344CB8AC3E}">
        <p14:creationId xmlns:p14="http://schemas.microsoft.com/office/powerpoint/2010/main" val="162070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47AD-965E-413E-ACA7-4DC04654C4B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F5D10A8-6C5C-483E-879D-0A360AA11AE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567D45E-4DD3-441E-A5BA-0C4AD49D841F}"/>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CE0C3BBA-74B4-414A-85AB-CBBF19AF2C4B}"/>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5A43A815-05A7-493D-B3E7-BD36E91402C7}"/>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231659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1BF5-ECC7-4B3E-BFEC-E725B21064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FEC7B8-AD0C-4AD6-A9A3-4BDCCDA810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4CD18-B35B-45DA-9CBE-14B9CD70B097}"/>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8524AEDF-8C55-4435-A08B-635723BDDCF4}"/>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5C659F10-CE81-4ED6-B06D-BDAE0D35CE90}"/>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280563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CCA110-C1E5-4D00-83D7-76F9485DCCB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31E73E-BBBD-4331-BAD9-AC3802FAB46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E7834-E4C9-4568-9A24-1775AFDC40F6}"/>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7328E86E-4E03-48E9-B3E0-DE8CC37B3BDC}"/>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F5CD46EF-EE98-40E9-A1A4-B39BA13435AF}"/>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3312988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FFFFFF"/>
              </a:solidFill>
              <a:latin typeface="Century Gothic"/>
            </a:endParaRPr>
          </a:p>
        </p:txBody>
      </p:sp>
      <p:sp>
        <p:nvSpPr>
          <p:cNvPr id="1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343249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FFFFFF"/>
              </a:solidFill>
              <a:latin typeface="Century Gothic"/>
            </a:endParaRPr>
          </a:p>
        </p:txBody>
      </p:sp>
      <p:sp>
        <p:nvSpPr>
          <p:cNvPr id="1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000" b="0" strike="noStrike" spc="-1">
              <a:solidFill>
                <a:srgbClr val="0F496F"/>
              </a:solidFill>
              <a:latin typeface="Century Gothic"/>
            </a:endParaRPr>
          </a:p>
        </p:txBody>
      </p:sp>
    </p:spTree>
    <p:extLst>
      <p:ext uri="{BB962C8B-B14F-4D97-AF65-F5344CB8AC3E}">
        <p14:creationId xmlns:p14="http://schemas.microsoft.com/office/powerpoint/2010/main" val="2957927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78182" y="802299"/>
            <a:ext cx="5536652"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478182" y="3531205"/>
            <a:ext cx="5536652"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p:cNvSpPr>
            <a:spLocks noGrp="1"/>
          </p:cNvSpPr>
          <p:nvPr>
            <p:ph type="ftr" sz="quarter" idx="11"/>
          </p:nvPr>
        </p:nvSpPr>
        <p:spPr>
          <a:xfrm>
            <a:off x="2478181" y="329308"/>
            <a:ext cx="3004429" cy="309201"/>
          </a:xfrm>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a:xfrm>
            <a:off x="1434703" y="798973"/>
            <a:ext cx="802005" cy="503578"/>
          </a:xfrm>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8" name="Straight Connector 7"/>
          <p:cNvCxnSpPr/>
          <p:nvPr/>
        </p:nvCxnSpPr>
        <p:spPr>
          <a:xfrm>
            <a:off x="2316514" y="798973"/>
            <a:ext cx="0" cy="254475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3022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3304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5411" y="1756130"/>
            <a:ext cx="5525081"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535412" y="3806196"/>
            <a:ext cx="5525081"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3732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5413" y="804890"/>
            <a:ext cx="6479421"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5412" y="2013936"/>
            <a:ext cx="3079690"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35143" y="2013936"/>
            <a:ext cx="3079690"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4701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5413" y="804164"/>
            <a:ext cx="6479422"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5413" y="2019550"/>
            <a:ext cx="3079690"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535413" y="2824270"/>
            <a:ext cx="3079690"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35142" y="2023004"/>
            <a:ext cx="3079691"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35142" y="2821491"/>
            <a:ext cx="3079691"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8" name="Footer Placeholder 7"/>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3342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3AEF74-688D-418A-A113-8062C367D1F8}" type="datetimeFigureOut">
              <a:rPr lang="en-US" smtClean="0"/>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BE5296-2F67-40BE-9896-1CA3B3373F83}"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359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1FC7-848A-43F2-8182-F58B82035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AFEA0-D349-4D87-9CF6-0E4F679F88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081B3-086B-4CA5-A562-60BF60AAE61B}"/>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9CE4CF96-5060-4716-A247-21950A0B4EBE}"/>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0DA770D4-1C81-42CE-9FA1-397F6D41D12B}"/>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2277444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3" name="Footer Placeholder 2"/>
          <p:cNvSpPr>
            <a:spLocks noGrp="1"/>
          </p:cNvSpPr>
          <p:nvPr>
            <p:ph type="ftr" sz="quarter" idx="11"/>
          </p:nvPr>
        </p:nvSpPr>
        <p:spPr/>
        <p:txBody>
          <a:bodyPr/>
          <a:lstStyle/>
          <a:p>
            <a:endParaRPr lang="en-IN"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1892594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5356" y="798973"/>
            <a:ext cx="2329635"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5413" y="3205492"/>
            <a:ext cx="2330998"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27605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6201" y="1129513"/>
            <a:ext cx="3152882"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535412" y="3145992"/>
            <a:ext cx="3148365"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535412" y="5469857"/>
            <a:ext cx="3153672" cy="320123"/>
          </a:xfrm>
        </p:spPr>
        <p:txBody>
          <a:bodyPr/>
          <a:lstStyle>
            <a:lvl1pPr algn="l">
              <a:defRPr/>
            </a:lvl1p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6" name="Footer Placeholder 5"/>
          <p:cNvSpPr>
            <a:spLocks noGrp="1"/>
          </p:cNvSpPr>
          <p:nvPr>
            <p:ph type="ftr" sz="quarter" idx="11"/>
          </p:nvPr>
        </p:nvSpPr>
        <p:spPr>
          <a:xfrm>
            <a:off x="1536252" y="318641"/>
            <a:ext cx="3152831" cy="320931"/>
          </a:xfrm>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12" name="Straight Connector 11"/>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477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40448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881269"/>
            <a:ext cx="1103027" cy="457759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5413" y="881269"/>
            <a:ext cx="5209173" cy="45775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8" name="Straight Connector 7"/>
          <p:cNvCxnSpPr/>
          <p:nvPr/>
        </p:nvCxnSpPr>
        <p:spPr>
          <a:xfrm flipH="1">
            <a:off x="6918028" y="719273"/>
            <a:ext cx="1096806"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35774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FFFFFF"/>
              </a:solidFill>
              <a:latin typeface="Century Gothic"/>
            </a:endParaRPr>
          </a:p>
        </p:txBody>
      </p:sp>
      <p:sp>
        <p:nvSpPr>
          <p:cNvPr id="1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290778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6A67-8822-4BBB-B6C2-CE6B880E91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147C8B4-C221-4D03-AEAC-614C011EEFC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C1F1D-0275-4732-9B8F-B455C7D2F342}"/>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49BBE005-0BC9-41F8-A01C-8798672DE8FB}"/>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A44C8B63-3205-46B9-81F8-AFE2D799CA2E}"/>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1835596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B886-C5D7-4B27-825D-FA52B3F70F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C22EE-85EC-424E-9FEC-9A0ADF4AF74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7AE0CB-C402-49F8-AE18-BC0F923B4CF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5B5F0-EB6D-41FF-9592-5DFBC3304710}"/>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6" name="Footer Placeholder 5">
            <a:extLst>
              <a:ext uri="{FF2B5EF4-FFF2-40B4-BE49-F238E27FC236}">
                <a16:creationId xmlns:a16="http://schemas.microsoft.com/office/drawing/2014/main" id="{9403F580-5AD8-4A3A-B159-C0EE813EB003}"/>
              </a:ext>
            </a:extLst>
          </p:cNvPr>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a:extLst>
              <a:ext uri="{FF2B5EF4-FFF2-40B4-BE49-F238E27FC236}">
                <a16:creationId xmlns:a16="http://schemas.microsoft.com/office/drawing/2014/main" id="{B9B6DEA3-6C8E-4A83-B638-06F59B5CF2C3}"/>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57004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EEE1-0600-4204-A603-FBF7AD46C95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EB0820-5E7A-4B25-91AA-11347B827F8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48EA00C-AC4D-4492-A671-0782163BAA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F3CBC7-00E7-4CF6-B46F-B1D09215920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8393157-D46A-4E1F-890B-CFFFEDB508F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A1F7CB-1D35-4B65-8E66-A8222B72B052}"/>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8" name="Footer Placeholder 7">
            <a:extLst>
              <a:ext uri="{FF2B5EF4-FFF2-40B4-BE49-F238E27FC236}">
                <a16:creationId xmlns:a16="http://schemas.microsoft.com/office/drawing/2014/main" id="{071A1346-82FF-49BC-8C15-01E2A4FDF5CC}"/>
              </a:ext>
            </a:extLst>
          </p:cNvPr>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a:extLst>
              <a:ext uri="{FF2B5EF4-FFF2-40B4-BE49-F238E27FC236}">
                <a16:creationId xmlns:a16="http://schemas.microsoft.com/office/drawing/2014/main" id="{4C15BC73-18EF-46B9-8228-AD19AB854D75}"/>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161198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19E6-E25F-415D-9C1B-368DD8E230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F52D2-3B0D-4977-BE7C-952CC59C595F}"/>
              </a:ext>
            </a:extLst>
          </p:cNvPr>
          <p:cNvSpPr>
            <a:spLocks noGrp="1"/>
          </p:cNvSpPr>
          <p:nvPr>
            <p:ph type="dt" sz="half" idx="10"/>
          </p:nvPr>
        </p:nvSpPr>
        <p:spPr/>
        <p:txBody>
          <a:bodyPr/>
          <a:lstStyle/>
          <a:p>
            <a:fld id="{993AEF74-688D-418A-A113-8062C367D1F8}" type="datetimeFigureOut">
              <a:rPr lang="en-US" smtClean="0"/>
              <a:t>6/19/2021</a:t>
            </a:fld>
            <a:endParaRPr lang="en-US"/>
          </a:p>
        </p:txBody>
      </p:sp>
      <p:sp>
        <p:nvSpPr>
          <p:cNvPr id="4" name="Footer Placeholder 3">
            <a:extLst>
              <a:ext uri="{FF2B5EF4-FFF2-40B4-BE49-F238E27FC236}">
                <a16:creationId xmlns:a16="http://schemas.microsoft.com/office/drawing/2014/main" id="{F53359C3-BE6D-4BF7-92E4-46A46CD46E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DE923-B461-415D-A8EE-58DDCE3CCEA6}"/>
              </a:ext>
            </a:extLst>
          </p:cNvPr>
          <p:cNvSpPr>
            <a:spLocks noGrp="1"/>
          </p:cNvSpPr>
          <p:nvPr>
            <p:ph type="sldNum" sz="quarter" idx="12"/>
          </p:nvPr>
        </p:nvSpPr>
        <p:spPr/>
        <p:txBody>
          <a:bodyPr/>
          <a:lstStyle/>
          <a:p>
            <a:fld id="{FFBE5296-2F67-40BE-9896-1CA3B3373F83}" type="slidenum">
              <a:rPr lang="en-US" smtClean="0"/>
              <a:t>‹#›</a:t>
            </a:fld>
            <a:endParaRPr lang="en-US"/>
          </a:p>
        </p:txBody>
      </p:sp>
    </p:spTree>
    <p:extLst>
      <p:ext uri="{BB962C8B-B14F-4D97-AF65-F5344CB8AC3E}">
        <p14:creationId xmlns:p14="http://schemas.microsoft.com/office/powerpoint/2010/main" val="16230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142FE1-F0CB-4097-8BAA-77E17FA34ACC}"/>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3" name="Footer Placeholder 2">
            <a:extLst>
              <a:ext uri="{FF2B5EF4-FFF2-40B4-BE49-F238E27FC236}">
                <a16:creationId xmlns:a16="http://schemas.microsoft.com/office/drawing/2014/main" id="{A1E1D9A0-5C23-4DC5-9F56-B6E7B04E0A69}"/>
              </a:ext>
            </a:extLst>
          </p:cNvPr>
          <p:cNvSpPr>
            <a:spLocks noGrp="1"/>
          </p:cNvSpPr>
          <p:nvPr>
            <p:ph type="ftr" sz="quarter" idx="11"/>
          </p:nvPr>
        </p:nvSpPr>
        <p:spPr/>
        <p:txBody>
          <a:bodyPr/>
          <a:lstStyle/>
          <a:p>
            <a:endParaRPr lang="en-IN" sz="2400" b="0" strike="noStrike" spc="-1">
              <a:latin typeface="Times New Roman"/>
            </a:endParaRPr>
          </a:p>
        </p:txBody>
      </p:sp>
      <p:sp>
        <p:nvSpPr>
          <p:cNvPr id="4" name="Slide Number Placeholder 3">
            <a:extLst>
              <a:ext uri="{FF2B5EF4-FFF2-40B4-BE49-F238E27FC236}">
                <a16:creationId xmlns:a16="http://schemas.microsoft.com/office/drawing/2014/main" id="{43DF1CFA-BC51-432C-98F3-AB160A9B2A7D}"/>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97787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56D3-993B-4800-B82D-020E0C1D90A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E7D70DB-6D1B-4474-B583-A82A437E663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B01339-8871-431A-A9BC-995ABBC99D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A53837B-9F8D-4CB1-BE89-AC9216BA3491}"/>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6" name="Footer Placeholder 5">
            <a:extLst>
              <a:ext uri="{FF2B5EF4-FFF2-40B4-BE49-F238E27FC236}">
                <a16:creationId xmlns:a16="http://schemas.microsoft.com/office/drawing/2014/main" id="{ED6B99B2-98E8-4A60-8737-75B49950FF0A}"/>
              </a:ext>
            </a:extLst>
          </p:cNvPr>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a:extLst>
              <a:ext uri="{FF2B5EF4-FFF2-40B4-BE49-F238E27FC236}">
                <a16:creationId xmlns:a16="http://schemas.microsoft.com/office/drawing/2014/main" id="{91E851C9-449B-4A85-AF04-D89ECE4A229E}"/>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284814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6B32F-A393-49D4-9D9A-4D4B0F20AAE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FD05078-54E4-4BCB-98D5-1029030F94F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87BB530-EDC1-4764-ACAF-116E2AC0449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16905-E972-469B-8678-5E132B78CEE1}"/>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6" name="Footer Placeholder 5">
            <a:extLst>
              <a:ext uri="{FF2B5EF4-FFF2-40B4-BE49-F238E27FC236}">
                <a16:creationId xmlns:a16="http://schemas.microsoft.com/office/drawing/2014/main" id="{9BD43B9D-920F-4C3E-9AE1-BD0F59D973E1}"/>
              </a:ext>
            </a:extLst>
          </p:cNvPr>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a:extLst>
              <a:ext uri="{FF2B5EF4-FFF2-40B4-BE49-F238E27FC236}">
                <a16:creationId xmlns:a16="http://schemas.microsoft.com/office/drawing/2014/main" id="{5B495BAF-9E8C-45D6-90DF-3310DC15EB81}"/>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361520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5231A6-BAC4-479D-8C0F-291E9277F8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85BC03-730A-42FB-B478-9FFF367A7A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5DCC8-B5C3-48FC-9AF5-E0EFE55CDC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063C29EA-E1C2-40A6-977F-A76773E9637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6B5A2CA4-569F-4F87-BB1B-C2CEAC835DB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366228447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14732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srcRect t="2873" b="-2873"/>
          <a:stretch/>
        </p:blipFill>
        <p:spPr>
          <a:xfrm>
            <a:off x="0" y="6163056"/>
            <a:ext cx="9144000" cy="715502"/>
          </a:xfrm>
          <a:prstGeom prst="rect">
            <a:avLst/>
          </a:prstGeom>
        </p:spPr>
      </p:pic>
      <p:sp>
        <p:nvSpPr>
          <p:cNvPr id="2" name="Title Placeholder 1"/>
          <p:cNvSpPr>
            <a:spLocks noGrp="1"/>
          </p:cNvSpPr>
          <p:nvPr>
            <p:ph type="title"/>
          </p:nvPr>
        </p:nvSpPr>
        <p:spPr>
          <a:xfrm>
            <a:off x="1535413" y="804520"/>
            <a:ext cx="6479421"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5413" y="2015733"/>
            <a:ext cx="6479421"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p:cNvSpPr>
            <a:spLocks noGrp="1"/>
          </p:cNvSpPr>
          <p:nvPr>
            <p:ph type="ftr" sz="quarter" idx="3"/>
          </p:nvPr>
        </p:nvSpPr>
        <p:spPr>
          <a:xfrm>
            <a:off x="1535413" y="329308"/>
            <a:ext cx="3942082"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sz="2400" b="0" strike="noStrike" spc="-1">
              <a:latin typeface="Times New Roman"/>
            </a:endParaRP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12" name="Straight Connector 11"/>
          <p:cNvCxnSpPr/>
          <p:nvPr/>
        </p:nvCxnSpPr>
        <p:spPr>
          <a:xfrm>
            <a:off x="0" y="617127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1863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2D5AB-CB35-4689-A633-4A3526269ECE}"/>
              </a:ext>
            </a:extLst>
          </p:cNvPr>
          <p:cNvSpPr txBox="1"/>
          <p:nvPr/>
        </p:nvSpPr>
        <p:spPr>
          <a:xfrm>
            <a:off x="216154" y="172520"/>
            <a:ext cx="8647928" cy="640556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5" name="Rectangle 4">
            <a:extLst>
              <a:ext uri="{FF2B5EF4-FFF2-40B4-BE49-F238E27FC236}">
                <a16:creationId xmlns:a16="http://schemas.microsoft.com/office/drawing/2014/main" id="{39E2574C-D1FB-4225-A443-986BF6386377}"/>
              </a:ext>
            </a:extLst>
          </p:cNvPr>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6" name="Picture 8" descr="Anna University - Wikipedia">
            <a:extLst>
              <a:ext uri="{FF2B5EF4-FFF2-40B4-BE49-F238E27FC236}">
                <a16:creationId xmlns:a16="http://schemas.microsoft.com/office/drawing/2014/main" id="{4D24D840-523D-41D6-9C33-4FA9DDBCA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DC53D3-B1DE-49D2-83CC-0B0C94E1B1E1}"/>
              </a:ext>
            </a:extLst>
          </p:cNvPr>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9" name="TextBox 8">
            <a:extLst>
              <a:ext uri="{FF2B5EF4-FFF2-40B4-BE49-F238E27FC236}">
                <a16:creationId xmlns:a16="http://schemas.microsoft.com/office/drawing/2014/main" id="{A5AD2E4F-77A7-41D1-A52A-334DE090EDA0}"/>
              </a:ext>
            </a:extLst>
          </p:cNvPr>
          <p:cNvSpPr txBox="1"/>
          <p:nvPr/>
        </p:nvSpPr>
        <p:spPr>
          <a:xfrm>
            <a:off x="2609303" y="2141975"/>
            <a:ext cx="4993765" cy="923330"/>
          </a:xfrm>
          <a:prstGeom prst="rect">
            <a:avLst/>
          </a:prstGeom>
          <a:noFill/>
        </p:spPr>
        <p:txBody>
          <a:bodyPr wrap="square" rtlCol="0">
            <a:spAutoFit/>
          </a:bodyPr>
          <a:lstStyle/>
          <a:p>
            <a:r>
              <a:rPr lang="en-US" dirty="0"/>
              <a:t>Title of the Project: Door Automation based on Speech Command Pin Using Android Smartphone.</a:t>
            </a:r>
          </a:p>
        </p:txBody>
      </p:sp>
      <p:sp>
        <p:nvSpPr>
          <p:cNvPr id="10" name="TextBox 9">
            <a:extLst>
              <a:ext uri="{FF2B5EF4-FFF2-40B4-BE49-F238E27FC236}">
                <a16:creationId xmlns:a16="http://schemas.microsoft.com/office/drawing/2014/main" id="{04E9F0FC-68B6-416D-8ABF-C4926E9DE368}"/>
              </a:ext>
            </a:extLst>
          </p:cNvPr>
          <p:cNvSpPr txBox="1"/>
          <p:nvPr/>
        </p:nvSpPr>
        <p:spPr>
          <a:xfrm>
            <a:off x="5567256" y="3127665"/>
            <a:ext cx="3121094" cy="2308324"/>
          </a:xfrm>
          <a:prstGeom prst="rect">
            <a:avLst/>
          </a:prstGeom>
          <a:noFill/>
        </p:spPr>
        <p:txBody>
          <a:bodyPr wrap="square" rtlCol="0">
            <a:spAutoFit/>
          </a:bodyPr>
          <a:lstStyle/>
          <a:p>
            <a:r>
              <a:rPr lang="en-US" dirty="0"/>
              <a:t>Team Members with Register number</a:t>
            </a:r>
          </a:p>
          <a:p>
            <a:pPr marL="285750" indent="-285750">
              <a:buFont typeface="Wingdings" panose="05000000000000000000" pitchFamily="2" charset="2"/>
              <a:buChar char="Ø"/>
            </a:pPr>
            <a:r>
              <a:rPr lang="en-US" dirty="0"/>
              <a:t>ANDREW KEVIN JONES.J -211417104016</a:t>
            </a:r>
          </a:p>
          <a:p>
            <a:pPr marL="285750" indent="-285750">
              <a:buFont typeface="Wingdings" panose="05000000000000000000" pitchFamily="2" charset="2"/>
              <a:buChar char="Ø"/>
            </a:pPr>
            <a:r>
              <a:rPr lang="en-US" dirty="0"/>
              <a:t>KAMALNATH V-211417104104</a:t>
            </a:r>
          </a:p>
          <a:p>
            <a:pPr marL="285750" indent="-285750">
              <a:buFont typeface="Wingdings" panose="05000000000000000000" pitchFamily="2" charset="2"/>
              <a:buChar char="Ø"/>
            </a:pPr>
            <a:r>
              <a:rPr lang="en-US" dirty="0"/>
              <a:t>KAMESH RAJA P-211417104106</a:t>
            </a:r>
            <a:endParaRPr lang="en-IN" dirty="0"/>
          </a:p>
        </p:txBody>
      </p:sp>
      <p:sp>
        <p:nvSpPr>
          <p:cNvPr id="11" name="TextBox 10">
            <a:extLst>
              <a:ext uri="{FF2B5EF4-FFF2-40B4-BE49-F238E27FC236}">
                <a16:creationId xmlns:a16="http://schemas.microsoft.com/office/drawing/2014/main" id="{A573C4A8-CF50-4BA4-ADBE-F5BCBABA3A14}"/>
              </a:ext>
            </a:extLst>
          </p:cNvPr>
          <p:cNvSpPr txBox="1"/>
          <p:nvPr/>
        </p:nvSpPr>
        <p:spPr>
          <a:xfrm>
            <a:off x="831029" y="4210051"/>
            <a:ext cx="25279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Project Guide: </a:t>
            </a:r>
          </a:p>
          <a:p>
            <a:r>
              <a:rPr lang="en-US" dirty="0"/>
              <a:t>Mr. Krishnamoorthy</a:t>
            </a:r>
            <a:endParaRPr lang="en-IN" dirty="0"/>
          </a:p>
        </p:txBody>
      </p:sp>
      <p:sp>
        <p:nvSpPr>
          <p:cNvPr id="12" name="TextBox 11">
            <a:extLst>
              <a:ext uri="{FF2B5EF4-FFF2-40B4-BE49-F238E27FC236}">
                <a16:creationId xmlns:a16="http://schemas.microsoft.com/office/drawing/2014/main" id="{FE58AFA2-3C99-465E-89B9-F44FAFD6D31C}"/>
              </a:ext>
            </a:extLst>
          </p:cNvPr>
          <p:cNvSpPr txBox="1"/>
          <p:nvPr/>
        </p:nvSpPr>
        <p:spPr>
          <a:xfrm flipH="1">
            <a:off x="5567256" y="5435989"/>
            <a:ext cx="2531715" cy="369332"/>
          </a:xfrm>
          <a:prstGeom prst="rect">
            <a:avLst/>
          </a:prstGeom>
          <a:noFill/>
        </p:spPr>
        <p:txBody>
          <a:bodyPr wrap="square" rtlCol="0">
            <a:spAutoFit/>
          </a:bodyPr>
          <a:lstStyle/>
          <a:p>
            <a:r>
              <a:rPr lang="en-US" dirty="0"/>
              <a:t>Batch Number:E7</a:t>
            </a:r>
            <a:endParaRPr lang="en-IN" dirty="0"/>
          </a:p>
        </p:txBody>
      </p:sp>
    </p:spTree>
    <p:extLst>
      <p:ext uri="{BB962C8B-B14F-4D97-AF65-F5344CB8AC3E}">
        <p14:creationId xmlns:p14="http://schemas.microsoft.com/office/powerpoint/2010/main" val="4037682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C6BD-3D3F-436F-98D2-637B0E3FC7C5}"/>
              </a:ext>
            </a:extLst>
          </p:cNvPr>
          <p:cNvSpPr>
            <a:spLocks noGrp="1"/>
          </p:cNvSpPr>
          <p:nvPr>
            <p:ph type="title"/>
          </p:nvPr>
        </p:nvSpPr>
        <p:spPr/>
        <p:txBody>
          <a:bodyPr/>
          <a:lstStyle/>
          <a:p>
            <a:r>
              <a:rPr lang="en-US" dirty="0">
                <a:latin typeface="Arial Black" panose="020B0A04020102020204" pitchFamily="34" charset="0"/>
              </a:rPr>
              <a:t>USE CASE DIAGRAM</a:t>
            </a:r>
            <a:endParaRPr lang="en-IN" dirty="0">
              <a:latin typeface="Arial Black" panose="020B0A04020102020204" pitchFamily="34" charset="0"/>
            </a:endParaRPr>
          </a:p>
        </p:txBody>
      </p:sp>
      <p:sp>
        <p:nvSpPr>
          <p:cNvPr id="3" name="Text Placeholder 2">
            <a:extLst>
              <a:ext uri="{FF2B5EF4-FFF2-40B4-BE49-F238E27FC236}">
                <a16:creationId xmlns:a16="http://schemas.microsoft.com/office/drawing/2014/main" id="{5658AC5F-6A5F-4728-856E-BE938F71B3B0}"/>
              </a:ext>
            </a:extLst>
          </p:cNvPr>
          <p:cNvSpPr>
            <a:spLocks noGrp="1"/>
          </p:cNvSpPr>
          <p:nvPr>
            <p:ph type="body"/>
          </p:nvPr>
        </p:nvSpPr>
        <p:spPr/>
        <p:txBody>
          <a:bodyPr/>
          <a:lstStyle/>
          <a:p>
            <a:endParaRPr lang="en-IN"/>
          </a:p>
        </p:txBody>
      </p:sp>
      <p:pic>
        <p:nvPicPr>
          <p:cNvPr id="5" name="Picture 4">
            <a:extLst>
              <a:ext uri="{FF2B5EF4-FFF2-40B4-BE49-F238E27FC236}">
                <a16:creationId xmlns:a16="http://schemas.microsoft.com/office/drawing/2014/main" id="{BAB2A51E-A3E2-423C-A7B9-D5958A2EF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320" y="1647567"/>
            <a:ext cx="5075360" cy="4275437"/>
          </a:xfrm>
          <a:prstGeom prst="rect">
            <a:avLst/>
          </a:prstGeom>
        </p:spPr>
      </p:pic>
    </p:spTree>
    <p:extLst>
      <p:ext uri="{BB962C8B-B14F-4D97-AF65-F5344CB8AC3E}">
        <p14:creationId xmlns:p14="http://schemas.microsoft.com/office/powerpoint/2010/main" val="158695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AF15-D9D2-4F54-81CA-7B4D8C1901E6}"/>
              </a:ext>
            </a:extLst>
          </p:cNvPr>
          <p:cNvSpPr>
            <a:spLocks noGrp="1"/>
          </p:cNvSpPr>
          <p:nvPr>
            <p:ph type="title"/>
          </p:nvPr>
        </p:nvSpPr>
        <p:spPr/>
        <p:txBody>
          <a:bodyPr/>
          <a:lstStyle/>
          <a:p>
            <a:r>
              <a:rPr lang="en-US" dirty="0">
                <a:latin typeface="Arial Black" panose="020B0A04020102020204" pitchFamily="34" charset="0"/>
              </a:rPr>
              <a:t>BLOCK DIAGRAM</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8FE7CFC0-3F45-4934-999F-1AC941C54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754" y="1690689"/>
            <a:ext cx="6332769" cy="398560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158620" y="140730"/>
            <a:ext cx="8910734" cy="689695"/>
          </a:xfrm>
          <a:prstGeom prst="rect">
            <a:avLst/>
          </a:prstGeom>
          <a:noFill/>
          <a:ln w="0">
            <a:noFill/>
          </a:ln>
        </p:spPr>
        <p:txBody>
          <a:bodyPr lIns="0" tIns="0" rIns="0" bIns="0" anchor="ctr">
            <a:noAutofit/>
          </a:bodyPr>
          <a:lstStyle/>
          <a:p>
            <a:pPr algn="ctr"/>
            <a:endParaRPr lang="en-US" sz="3200" b="0" strike="noStrike" spc="-1" dirty="0">
              <a:solidFill>
                <a:srgbClr val="000000"/>
              </a:solidFill>
              <a:latin typeface="Arial Black" panose="020B0A04020102020204" pitchFamily="34" charset="0"/>
            </a:endParaRPr>
          </a:p>
        </p:txBody>
      </p:sp>
      <p:sp>
        <p:nvSpPr>
          <p:cNvPr id="183" name="TextShape 2"/>
          <p:cNvSpPr txBox="1"/>
          <p:nvPr/>
        </p:nvSpPr>
        <p:spPr>
          <a:xfrm>
            <a:off x="186613" y="671804"/>
            <a:ext cx="8304244" cy="5887616"/>
          </a:xfrm>
          <a:prstGeom prst="rect">
            <a:avLst/>
          </a:prstGeom>
          <a:noFill/>
          <a:ln w="0">
            <a:noFill/>
          </a:ln>
        </p:spPr>
        <p:txBody>
          <a:bodyPr lIns="0" tIns="0" rIns="0" bIns="0">
            <a:noAutofit/>
          </a:bodyPr>
          <a:lstStyle/>
          <a:p>
            <a:pPr marL="108000">
              <a:spcBef>
                <a:spcPts val="1417"/>
              </a:spcBef>
              <a:buClr>
                <a:srgbClr val="000000"/>
              </a:buClr>
              <a:buSzPct val="45000"/>
            </a:pPr>
            <a:r>
              <a:rPr lang="en-US" sz="2800" b="1" strike="noStrike" spc="-1" dirty="0">
                <a:latin typeface="Century Gothic"/>
              </a:rPr>
              <a:t>Speech</a:t>
            </a:r>
            <a:r>
              <a:rPr lang="en-US" sz="2800" b="1" strike="noStrike" spc="-1" dirty="0">
                <a:solidFill>
                  <a:srgbClr val="0F496F"/>
                </a:solidFill>
                <a:latin typeface="Century Gothic"/>
              </a:rPr>
              <a:t> </a:t>
            </a:r>
            <a:r>
              <a:rPr lang="en-US" sz="2800" b="1" strike="noStrike" spc="-1" dirty="0">
                <a:latin typeface="Century Gothic"/>
              </a:rPr>
              <a:t>Command </a:t>
            </a:r>
            <a:r>
              <a:rPr lang="en-US" sz="2800" b="1" spc="-1" dirty="0">
                <a:latin typeface="Century Gothic"/>
              </a:rPr>
              <a:t>Working:</a:t>
            </a:r>
            <a:endParaRPr lang="en-US" sz="2800" b="1" strike="noStrike" spc="-1" dirty="0">
              <a:latin typeface="Century Gothic"/>
            </a:endParaRPr>
          </a:p>
          <a:p>
            <a:pPr marL="432000" indent="-324000">
              <a:spcBef>
                <a:spcPts val="1417"/>
              </a:spcBef>
              <a:buClr>
                <a:srgbClr val="000000"/>
              </a:buClr>
              <a:buSzPct val="45000"/>
              <a:buFont typeface="Wingdings" charset="2"/>
              <a:buChar char=""/>
            </a:pPr>
            <a:r>
              <a:rPr lang="en-US" sz="2400" b="0" strike="noStrike" spc="-1" dirty="0">
                <a:latin typeface="Century Gothic"/>
              </a:rPr>
              <a:t>1. Initialize the password of speech command</a:t>
            </a:r>
          </a:p>
          <a:p>
            <a:pPr marL="432000" indent="-324000">
              <a:spcBef>
                <a:spcPts val="1417"/>
              </a:spcBef>
              <a:buClr>
                <a:srgbClr val="000000"/>
              </a:buClr>
              <a:buSzPct val="45000"/>
              <a:buFont typeface="Wingdings" charset="2"/>
              <a:buChar char=""/>
            </a:pPr>
            <a:r>
              <a:rPr lang="en-US" sz="2400" b="0" strike="noStrike" spc="-1" dirty="0">
                <a:latin typeface="Century Gothic"/>
              </a:rPr>
              <a:t>2. Call speech to text google library</a:t>
            </a:r>
          </a:p>
          <a:p>
            <a:pPr marL="432000" indent="-324000">
              <a:spcBef>
                <a:spcPts val="1417"/>
              </a:spcBef>
              <a:buClr>
                <a:srgbClr val="000000"/>
              </a:buClr>
              <a:buSzPct val="45000"/>
              <a:buFont typeface="Wingdings" charset="2"/>
              <a:buChar char=""/>
            </a:pPr>
            <a:r>
              <a:rPr lang="en-US" sz="2400" b="0" strike="noStrike" spc="-1" dirty="0">
                <a:latin typeface="Century Gothic"/>
              </a:rPr>
              <a:t>3. Send the text from spoken word via Bluetooth</a:t>
            </a:r>
          </a:p>
          <a:p>
            <a:pPr marL="432000" indent="-324000">
              <a:spcBef>
                <a:spcPts val="1417"/>
              </a:spcBef>
              <a:buClr>
                <a:srgbClr val="000000"/>
              </a:buClr>
              <a:buSzPct val="45000"/>
              <a:buFont typeface="Wingdings" charset="2"/>
              <a:buChar char=""/>
            </a:pPr>
            <a:r>
              <a:rPr lang="en-US" sz="2400" b="0" strike="noStrike" spc="-1" dirty="0">
                <a:latin typeface="Century Gothic"/>
              </a:rPr>
              <a:t>4. Receive the text data in the Arduino microcontroller</a:t>
            </a:r>
          </a:p>
          <a:p>
            <a:pPr marL="432000" indent="-324000">
              <a:spcBef>
                <a:spcPts val="1417"/>
              </a:spcBef>
              <a:buClr>
                <a:srgbClr val="000000"/>
              </a:buClr>
              <a:buSzPct val="45000"/>
              <a:buFont typeface="Wingdings" charset="2"/>
              <a:buChar char=""/>
            </a:pPr>
            <a:r>
              <a:rPr lang="en-US" sz="2400" b="0" strike="noStrike" spc="-1" dirty="0">
                <a:latin typeface="Century Gothic"/>
              </a:rPr>
              <a:t>5. Check the protocol, if the first input character is #, the data is true for the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D30E28-F5CD-4D51-ACB1-9318D6529358}"/>
              </a:ext>
            </a:extLst>
          </p:cNvPr>
          <p:cNvSpPr>
            <a:spLocks noGrp="1"/>
          </p:cNvSpPr>
          <p:nvPr>
            <p:ph idx="1"/>
          </p:nvPr>
        </p:nvSpPr>
        <p:spPr>
          <a:xfrm>
            <a:off x="149291" y="466530"/>
            <a:ext cx="8636648" cy="5682441"/>
          </a:xfrm>
        </p:spPr>
        <p:txBody>
          <a:bodyPr/>
          <a:lstStyle/>
          <a:p>
            <a:r>
              <a:rPr lang="en-US" dirty="0"/>
              <a:t>6. If not, do nothing</a:t>
            </a:r>
          </a:p>
          <a:p>
            <a:r>
              <a:rPr lang="en-US" dirty="0"/>
              <a:t>7. If true continue check, the next flag must be 0 to indicate </a:t>
            </a:r>
          </a:p>
          <a:p>
            <a:r>
              <a:rPr lang="en-US" dirty="0"/>
              <a:t>the use of speech command authentication</a:t>
            </a:r>
          </a:p>
          <a:p>
            <a:r>
              <a:rPr lang="en-US" dirty="0"/>
              <a:t>8. Then continue check, if the next flag serial setting is 1, it </a:t>
            </a:r>
          </a:p>
          <a:p>
            <a:r>
              <a:rPr lang="en-US" dirty="0"/>
              <a:t>is the command to set new command password, then </a:t>
            </a:r>
          </a:p>
          <a:p>
            <a:r>
              <a:rPr lang="en-US" dirty="0"/>
              <a:t>update the received detected text in the next serial data </a:t>
            </a:r>
          </a:p>
          <a:p>
            <a:r>
              <a:rPr lang="en-US" dirty="0"/>
              <a:t>as saved password in the EEPROM</a:t>
            </a:r>
          </a:p>
          <a:p>
            <a:r>
              <a:rPr lang="en-US" dirty="0"/>
              <a:t>9. If the next flag serial setting is 0, it is the command </a:t>
            </a:r>
          </a:p>
          <a:p>
            <a:r>
              <a:rPr lang="en-US" dirty="0"/>
              <a:t>protocol to open the door.</a:t>
            </a:r>
          </a:p>
          <a:p>
            <a:r>
              <a:rPr lang="en-US" dirty="0"/>
              <a:t>10. Do the authentication, If the command password</a:t>
            </a:r>
          </a:p>
          <a:p>
            <a:r>
              <a:rPr lang="en-US" dirty="0"/>
              <a:t>received are exactly the same with the saved password, </a:t>
            </a:r>
          </a:p>
          <a:p>
            <a:r>
              <a:rPr lang="en-US" dirty="0"/>
              <a:t>the relay will turn HIGH to control the solenoid to open </a:t>
            </a:r>
          </a:p>
          <a:p>
            <a:r>
              <a:rPr lang="en-US" dirty="0"/>
              <a:t>the door</a:t>
            </a:r>
          </a:p>
          <a:p>
            <a:r>
              <a:rPr lang="en-US" dirty="0"/>
              <a:t>11. If not, shows the warning in the android application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2323-4541-4C37-9841-6E38764CA02F}"/>
              </a:ext>
            </a:extLst>
          </p:cNvPr>
          <p:cNvSpPr>
            <a:spLocks noGrp="1"/>
          </p:cNvSpPr>
          <p:nvPr>
            <p:ph type="title"/>
          </p:nvPr>
        </p:nvSpPr>
        <p:spPr>
          <a:xfrm>
            <a:off x="457200" y="273600"/>
            <a:ext cx="8229240" cy="800097"/>
          </a:xfrm>
        </p:spPr>
        <p:txBody>
          <a:bodyPr/>
          <a:lstStyle/>
          <a:p>
            <a:r>
              <a:rPr lang="en-US" dirty="0">
                <a:latin typeface="Arial Black" panose="020B0A04020102020204" pitchFamily="34" charset="0"/>
              </a:rPr>
              <a:t>FLOW CHART WORKING MODEL</a:t>
            </a:r>
            <a:endParaRPr lang="en-IN" dirty="0">
              <a:latin typeface="Arial Black" panose="020B0A04020102020204" pitchFamily="34" charset="0"/>
            </a:endParaRPr>
          </a:p>
        </p:txBody>
      </p:sp>
      <p:pic>
        <p:nvPicPr>
          <p:cNvPr id="4" name="Picture 3">
            <a:extLst>
              <a:ext uri="{FF2B5EF4-FFF2-40B4-BE49-F238E27FC236}">
                <a16:creationId xmlns:a16="http://schemas.microsoft.com/office/drawing/2014/main" id="{8EECA97C-5C28-4266-88C9-33D6CF53CAE5}"/>
              </a:ext>
            </a:extLst>
          </p:cNvPr>
          <p:cNvPicPr>
            <a:picLocks noChangeAspect="1"/>
          </p:cNvPicPr>
          <p:nvPr/>
        </p:nvPicPr>
        <p:blipFill>
          <a:blip r:embed="rId2"/>
          <a:stretch>
            <a:fillRect/>
          </a:stretch>
        </p:blipFill>
        <p:spPr>
          <a:xfrm>
            <a:off x="1212633" y="1186249"/>
            <a:ext cx="6718374" cy="5165124"/>
          </a:xfrm>
          <a:prstGeom prst="rect">
            <a:avLst/>
          </a:prstGeom>
        </p:spPr>
      </p:pic>
      <p:sp>
        <p:nvSpPr>
          <p:cNvPr id="3" name="Text Placeholder 2">
            <a:extLst>
              <a:ext uri="{FF2B5EF4-FFF2-40B4-BE49-F238E27FC236}">
                <a16:creationId xmlns:a16="http://schemas.microsoft.com/office/drawing/2014/main" id="{325782AA-6F96-4F7A-A9F8-DB5C834B8EF0}"/>
              </a:ext>
            </a:extLst>
          </p:cNvPr>
          <p:cNvSpPr>
            <a:spLocks noGrp="1"/>
          </p:cNvSpPr>
          <p:nvPr>
            <p:ph type="body"/>
          </p:nvPr>
        </p:nvSpPr>
        <p:spPr>
          <a:xfrm>
            <a:off x="321276" y="856735"/>
            <a:ext cx="8365164" cy="5581387"/>
          </a:xfrm>
        </p:spPr>
        <p:txBody>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12F8-BF90-456B-80A7-1F66408D0C25}"/>
              </a:ext>
            </a:extLst>
          </p:cNvPr>
          <p:cNvSpPr>
            <a:spLocks noGrp="1"/>
          </p:cNvSpPr>
          <p:nvPr>
            <p:ph type="title"/>
          </p:nvPr>
        </p:nvSpPr>
        <p:spPr/>
        <p:txBody>
          <a:bodyPr/>
          <a:lstStyle/>
          <a:p>
            <a:r>
              <a:rPr lang="en-US" dirty="0">
                <a:latin typeface="Arial Black" panose="020B0A04020102020204" pitchFamily="34" charset="0"/>
              </a:rPr>
              <a:t>SPEECH COMMAND DIAGRAM</a:t>
            </a:r>
            <a:endParaRPr lang="en-IN" dirty="0">
              <a:latin typeface="Arial Black" panose="020B0A04020102020204" pitchFamily="34" charset="0"/>
            </a:endParaRPr>
          </a:p>
        </p:txBody>
      </p:sp>
      <p:sp>
        <p:nvSpPr>
          <p:cNvPr id="3" name="Text Placeholder 2">
            <a:extLst>
              <a:ext uri="{FF2B5EF4-FFF2-40B4-BE49-F238E27FC236}">
                <a16:creationId xmlns:a16="http://schemas.microsoft.com/office/drawing/2014/main" id="{BEE9168D-FA12-4559-9FB4-76E0ECBF644F}"/>
              </a:ext>
            </a:extLst>
          </p:cNvPr>
          <p:cNvSpPr>
            <a:spLocks noGrp="1"/>
          </p:cNvSpPr>
          <p:nvPr>
            <p:ph type="body"/>
          </p:nvPr>
        </p:nvSpPr>
        <p:spPr/>
        <p:txBody>
          <a:bodyPr/>
          <a:lstStyle/>
          <a:p>
            <a:endParaRPr lang="en-IN" dirty="0"/>
          </a:p>
        </p:txBody>
      </p:sp>
      <p:pic>
        <p:nvPicPr>
          <p:cNvPr id="5" name="Picture 4">
            <a:extLst>
              <a:ext uri="{FF2B5EF4-FFF2-40B4-BE49-F238E27FC236}">
                <a16:creationId xmlns:a16="http://schemas.microsoft.com/office/drawing/2014/main" id="{BB0BAD24-551B-44E1-AE95-0CDAFE6DD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948" y="2183356"/>
            <a:ext cx="6008914" cy="3014720"/>
          </a:xfrm>
          <a:prstGeom prst="rect">
            <a:avLst/>
          </a:prstGeom>
        </p:spPr>
      </p:pic>
    </p:spTree>
    <p:extLst>
      <p:ext uri="{BB962C8B-B14F-4D97-AF65-F5344CB8AC3E}">
        <p14:creationId xmlns:p14="http://schemas.microsoft.com/office/powerpoint/2010/main" val="2062657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396000" y="0"/>
            <a:ext cx="8748000" cy="1367640"/>
          </a:xfrm>
          <a:prstGeom prst="rect">
            <a:avLst/>
          </a:prstGeom>
          <a:noFill/>
          <a:ln w="0">
            <a:noFill/>
          </a:ln>
        </p:spPr>
        <p:txBody>
          <a:bodyPr anchor="ctr">
            <a:noAutofit/>
          </a:bodyPr>
          <a:lstStyle/>
          <a:p>
            <a:pPr algn="ctr">
              <a:lnSpc>
                <a:spcPct val="100000"/>
              </a:lnSpc>
            </a:pPr>
            <a:r>
              <a:rPr lang="en-US" sz="4800" b="1" strike="noStrike" spc="-1">
                <a:solidFill>
                  <a:srgbClr val="000000"/>
                </a:solidFill>
                <a:latin typeface="Times New Roman"/>
              </a:rPr>
              <a:t>BENEFITS OF THE PROJECT</a:t>
            </a:r>
            <a:endParaRPr lang="en-US" sz="4800" b="0" strike="noStrike" spc="-1">
              <a:solidFill>
                <a:srgbClr val="FFFFFF"/>
              </a:solidFill>
              <a:latin typeface="Century Gothic"/>
            </a:endParaRPr>
          </a:p>
        </p:txBody>
      </p:sp>
      <p:sp>
        <p:nvSpPr>
          <p:cNvPr id="155" name="TextShape 2"/>
          <p:cNvSpPr txBox="1"/>
          <p:nvPr/>
        </p:nvSpPr>
        <p:spPr>
          <a:xfrm>
            <a:off x="396000" y="1232713"/>
            <a:ext cx="8505404" cy="4468291"/>
          </a:xfrm>
          <a:prstGeom prst="rect">
            <a:avLst/>
          </a:prstGeom>
          <a:noFill/>
          <a:ln w="0">
            <a:noFill/>
          </a:ln>
        </p:spPr>
        <p:txBody>
          <a:bodyPr anchor="ctr">
            <a:normAutofit/>
          </a:bodyPr>
          <a:lstStyle/>
          <a:p>
            <a:pPr marL="571500" indent="-571500">
              <a:buFont typeface="Arial" panose="020B0604020202020204" pitchFamily="34" charset="0"/>
              <a:buChar char="•"/>
            </a:pPr>
            <a:r>
              <a:rPr lang="en-IN" sz="3200" dirty="0"/>
              <a:t>In </a:t>
            </a:r>
            <a:r>
              <a:rPr lang="en-IN" sz="3200" b="1" dirty="0"/>
              <a:t>speech command</a:t>
            </a:r>
            <a:r>
              <a:rPr lang="en-IN" sz="3200" dirty="0"/>
              <a:t>, users can easily open the </a:t>
            </a:r>
            <a:r>
              <a:rPr lang="en-IN" sz="3200" b="1" dirty="0"/>
              <a:t>door</a:t>
            </a:r>
            <a:r>
              <a:rPr lang="en-IN" sz="3200" dirty="0"/>
              <a:t> with say it. </a:t>
            </a:r>
          </a:p>
          <a:p>
            <a:pPr marL="571500" indent="-571500">
              <a:buFont typeface="Arial" panose="020B0604020202020204" pitchFamily="34" charset="0"/>
              <a:buChar char="•"/>
            </a:pPr>
            <a:r>
              <a:rPr lang="en-IN" sz="3200" dirty="0"/>
              <a:t>Another work being tried is open the </a:t>
            </a:r>
            <a:r>
              <a:rPr lang="en-IN" sz="3200" b="1" dirty="0"/>
              <a:t>door</a:t>
            </a:r>
            <a:r>
              <a:rPr lang="en-IN" sz="3200" dirty="0"/>
              <a:t> with pin. </a:t>
            </a:r>
          </a:p>
          <a:p>
            <a:pPr marL="571500" indent="-571500">
              <a:buFont typeface="Arial" panose="020B0604020202020204" pitchFamily="34" charset="0"/>
              <a:buChar char="•"/>
            </a:pPr>
            <a:r>
              <a:rPr lang="en-IN" sz="3200" dirty="0"/>
              <a:t>It can help disabled people with </a:t>
            </a:r>
            <a:r>
              <a:rPr lang="en-IN" sz="3200" b="1" dirty="0"/>
              <a:t>speech</a:t>
            </a:r>
            <a:r>
              <a:rPr lang="en-IN" sz="3200" dirty="0"/>
              <a:t> impaired to be still able use the application</a:t>
            </a:r>
            <a:r>
              <a:rPr lang="en-IN" sz="400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9F8C1B-0E6E-4033-8226-E0C95FEB9159}"/>
              </a:ext>
            </a:extLst>
          </p:cNvPr>
          <p:cNvSpPr txBox="1"/>
          <p:nvPr/>
        </p:nvSpPr>
        <p:spPr>
          <a:xfrm>
            <a:off x="191435" y="841261"/>
            <a:ext cx="8952565" cy="646331"/>
          </a:xfrm>
          <a:prstGeom prst="rect">
            <a:avLst/>
          </a:prstGeom>
          <a:noFill/>
        </p:spPr>
        <p:txBody>
          <a:bodyPr wrap="square" rtlCol="0">
            <a:spAutoFit/>
          </a:bodyPr>
          <a:lstStyle/>
          <a:p>
            <a:br>
              <a:rPr lang="en-US" sz="1800" dirty="0">
                <a:effectLst/>
                <a:latin typeface="Times New Roman" panose="02020603050405020304" pitchFamily="18" charset="0"/>
                <a:ea typeface="Times New Roman" panose="02020603050405020304" pitchFamily="18" charset="0"/>
              </a:rPr>
            </a:br>
            <a:endParaRPr lang="en-US" dirty="0"/>
          </a:p>
        </p:txBody>
      </p:sp>
      <p:sp>
        <p:nvSpPr>
          <p:cNvPr id="2" name="Title 1">
            <a:extLst>
              <a:ext uri="{FF2B5EF4-FFF2-40B4-BE49-F238E27FC236}">
                <a16:creationId xmlns:a16="http://schemas.microsoft.com/office/drawing/2014/main" id="{F05B8A43-0581-476F-A09F-9CF7BF563CE2}"/>
              </a:ext>
            </a:extLst>
          </p:cNvPr>
          <p:cNvSpPr>
            <a:spLocks noGrp="1"/>
          </p:cNvSpPr>
          <p:nvPr>
            <p:ph type="title"/>
          </p:nvPr>
        </p:nvSpPr>
        <p:spPr>
          <a:xfrm>
            <a:off x="628650" y="123568"/>
            <a:ext cx="7886700" cy="980303"/>
          </a:xfrm>
        </p:spPr>
        <p:txBody>
          <a:bodyPr>
            <a:normAutofit fontScale="90000"/>
          </a:bodyPr>
          <a:lstStyle/>
          <a:p>
            <a:r>
              <a:rPr lang="en-US" dirty="0"/>
              <a:t>  </a:t>
            </a:r>
            <a:r>
              <a:rPr lang="en-US" dirty="0">
                <a:latin typeface="Arial Black" panose="020B0A04020102020204" pitchFamily="34" charset="0"/>
              </a:rPr>
              <a:t>MODULE DESCRIPTION</a:t>
            </a:r>
            <a:br>
              <a:rPr lang="en-IN" sz="1800" b="1" spc="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7BC6D5C-50D1-461B-808A-D08CF3A39CAF}"/>
              </a:ext>
            </a:extLst>
          </p:cNvPr>
          <p:cNvSpPr>
            <a:spLocks noGrp="1"/>
          </p:cNvSpPr>
          <p:nvPr>
            <p:ph idx="1"/>
          </p:nvPr>
        </p:nvSpPr>
        <p:spPr>
          <a:xfrm>
            <a:off x="370703" y="1268627"/>
            <a:ext cx="8144647" cy="4908336"/>
          </a:xfrm>
        </p:spPr>
        <p:txBody>
          <a:bodyPr/>
          <a:lstStyle/>
          <a:p>
            <a:r>
              <a:rPr lang="en-US" sz="2400" dirty="0">
                <a:latin typeface="Arial Black" panose="020B0A04020102020204" pitchFamily="34" charset="0"/>
              </a:rPr>
              <a:t>CONNECTING TO THE BLUETOOTH:</a:t>
            </a:r>
            <a:endParaRPr lang="en-US" dirty="0"/>
          </a:p>
          <a:p>
            <a:pPr marL="0" indent="0">
              <a:buNone/>
            </a:pPr>
            <a:r>
              <a:rPr lang="en-US" sz="2400" dirty="0"/>
              <a:t>Android Phone’s Bluetooth should be connected to the same app in the android phone for working of the door automation .A Kit containing the hardware modules can be ON during this Time.</a:t>
            </a:r>
          </a:p>
          <a:p>
            <a:r>
              <a:rPr lang="en-US" sz="2400" b="1" dirty="0">
                <a:latin typeface="Arial Black" panose="020B0A04020102020204" pitchFamily="34" charset="0"/>
              </a:rPr>
              <a:t>USING THE VOICE COMMAND IN THE APP:</a:t>
            </a:r>
          </a:p>
          <a:p>
            <a:pPr marL="0" indent="0">
              <a:buNone/>
            </a:pPr>
            <a:r>
              <a:rPr lang="en-US" dirty="0"/>
              <a:t>The Application already developed contains inbuilt commands and also a google voice recognizer where we need to speak the command to make the door automate .The Algorithm  to this also works along with this to make sure the command is executed successfully.</a:t>
            </a:r>
          </a:p>
          <a:p>
            <a:pPr marL="0" indent="0">
              <a:buNone/>
            </a:pPr>
            <a:endParaRPr lang="en-IN" dirty="0"/>
          </a:p>
        </p:txBody>
      </p:sp>
    </p:spTree>
    <p:extLst>
      <p:ext uri="{BB962C8B-B14F-4D97-AF65-F5344CB8AC3E}">
        <p14:creationId xmlns:p14="http://schemas.microsoft.com/office/powerpoint/2010/main" val="209709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1D9D-D2ED-416F-8499-96F5632E2E6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B9CC0D5-92FC-4FE9-A0BF-74FE7E3048E1}"/>
              </a:ext>
            </a:extLst>
          </p:cNvPr>
          <p:cNvSpPr>
            <a:spLocks noGrp="1"/>
          </p:cNvSpPr>
          <p:nvPr>
            <p:ph idx="1"/>
          </p:nvPr>
        </p:nvSpPr>
        <p:spPr/>
        <p:txBody>
          <a:bodyPr>
            <a:normAutofit/>
          </a:bodyPr>
          <a:lstStyle/>
          <a:p>
            <a:r>
              <a:rPr lang="en-US" sz="2400" b="1" dirty="0">
                <a:latin typeface="Arial Black" panose="020B0A04020102020204" pitchFamily="34" charset="0"/>
              </a:rPr>
              <a:t>VOICE</a:t>
            </a:r>
            <a:r>
              <a:rPr lang="en-US" sz="3200" b="1" dirty="0">
                <a:latin typeface="Arial Black" panose="020B0A04020102020204" pitchFamily="34" charset="0"/>
              </a:rPr>
              <a:t> </a:t>
            </a:r>
            <a:r>
              <a:rPr lang="en-US" sz="2400" b="1" dirty="0">
                <a:latin typeface="Arial Black" panose="020B0A04020102020204" pitchFamily="34" charset="0"/>
              </a:rPr>
              <a:t>OUTPUT</a:t>
            </a:r>
            <a:r>
              <a:rPr lang="en-US" sz="3200" b="1" dirty="0">
                <a:latin typeface="Arial Black" panose="020B0A04020102020204" pitchFamily="34" charset="0"/>
              </a:rPr>
              <a:t> :</a:t>
            </a:r>
          </a:p>
          <a:p>
            <a:pPr marL="0" indent="0">
              <a:buNone/>
            </a:pPr>
            <a:r>
              <a:rPr lang="en-IN" sz="2800" dirty="0"/>
              <a:t>The voice command given by the user is then recognized by google and undergoes a verification and the expected result that is door is automated by its own successfully .</a:t>
            </a:r>
          </a:p>
        </p:txBody>
      </p:sp>
    </p:spTree>
    <p:extLst>
      <p:ext uri="{BB962C8B-B14F-4D97-AF65-F5344CB8AC3E}">
        <p14:creationId xmlns:p14="http://schemas.microsoft.com/office/powerpoint/2010/main" val="77322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F0EB-4472-40C3-8727-957C339380E7}"/>
              </a:ext>
            </a:extLst>
          </p:cNvPr>
          <p:cNvSpPr>
            <a:spLocks noGrp="1"/>
          </p:cNvSpPr>
          <p:nvPr>
            <p:ph type="title"/>
          </p:nvPr>
        </p:nvSpPr>
        <p:spPr/>
        <p:txBody>
          <a:bodyPr/>
          <a:lstStyle/>
          <a:p>
            <a:r>
              <a:rPr lang="en-US" b="1" dirty="0">
                <a:latin typeface="Arial Black" panose="020B0A04020102020204" pitchFamily="34" charset="0"/>
              </a:rPr>
              <a:t>MODULE WORKING DESCRIPTIONS</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EE7D0B8-54A9-46DB-B8D5-0324CEE973B5}"/>
              </a:ext>
            </a:extLst>
          </p:cNvPr>
          <p:cNvSpPr>
            <a:spLocks noGrp="1"/>
          </p:cNvSpPr>
          <p:nvPr>
            <p:ph idx="1"/>
          </p:nvPr>
        </p:nvSpPr>
        <p:spPr/>
        <p:txBody>
          <a:bodyPr/>
          <a:lstStyle/>
          <a:p>
            <a:r>
              <a:rPr lang="en-US" dirty="0"/>
              <a:t>In our system, we use the speech recognition Google API to control the lock/unlock of the door using a human voice command. The main advantages of this API are that it can convert Audio speech to text, and that it has a vast database Easy to implement.</a:t>
            </a:r>
          </a:p>
          <a:p>
            <a:r>
              <a:rPr lang="en-US" dirty="0"/>
              <a:t>Here the  user sends a voice command to the smartphone with its microphone through the interface presented in which converts the speech to text using the speech recognition Google API, then, analyzes this text to interpret the message and then sends the locking command to the door</a:t>
            </a:r>
          </a:p>
        </p:txBody>
      </p:sp>
    </p:spTree>
    <p:extLst>
      <p:ext uri="{BB962C8B-B14F-4D97-AF65-F5344CB8AC3E}">
        <p14:creationId xmlns:p14="http://schemas.microsoft.com/office/powerpoint/2010/main" val="354641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91280" y="404640"/>
            <a:ext cx="6048360" cy="821520"/>
          </a:xfrm>
          <a:prstGeom prst="rect">
            <a:avLst/>
          </a:prstGeom>
          <a:noFill/>
          <a:ln w="0">
            <a:noFill/>
          </a:ln>
          <a:scene3d>
            <a:camera prst="orthographicFront"/>
            <a:lightRig rig="balanced" dir="t">
              <a:rot lat="0" lon="0" rev="2100000"/>
            </a:lightRig>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1" strike="noStrike" spc="-1" dirty="0">
                <a:solidFill>
                  <a:srgbClr val="000000"/>
                </a:solidFill>
                <a:latin typeface="Times New Roman"/>
              </a:rPr>
              <a:t>ABSTRACT</a:t>
            </a:r>
            <a:endParaRPr lang="en-IN" sz="4800" b="0" strike="noStrike" spc="-1" dirty="0">
              <a:latin typeface="Arial"/>
            </a:endParaRPr>
          </a:p>
        </p:txBody>
      </p:sp>
      <p:sp>
        <p:nvSpPr>
          <p:cNvPr id="5" name="TextBox 4">
            <a:extLst>
              <a:ext uri="{FF2B5EF4-FFF2-40B4-BE49-F238E27FC236}">
                <a16:creationId xmlns:a16="http://schemas.microsoft.com/office/drawing/2014/main" id="{3CC68B3C-0358-4897-8645-AEA988837A89}"/>
              </a:ext>
            </a:extLst>
          </p:cNvPr>
          <p:cNvSpPr txBox="1"/>
          <p:nvPr/>
        </p:nvSpPr>
        <p:spPr>
          <a:xfrm>
            <a:off x="335902" y="1226159"/>
            <a:ext cx="7977674" cy="4524315"/>
          </a:xfrm>
          <a:prstGeom prst="rect">
            <a:avLst/>
          </a:prstGeom>
          <a:noFill/>
        </p:spPr>
        <p:txBody>
          <a:bodyPr wrap="square">
            <a:spAutoFit/>
          </a:bodyPr>
          <a:lstStyle/>
          <a:p>
            <a:pPr marL="285750" indent="-285750">
              <a:buFont typeface="Arial" panose="020B0604020202020204" pitchFamily="34" charset="0"/>
              <a:buChar char="•"/>
            </a:pPr>
            <a:r>
              <a:rPr lang="en-US" dirty="0"/>
              <a:t>The growth of technology make smartphone can control the home appliances. An automated device can work more flexible and efficient, including the use in unlocking door. </a:t>
            </a:r>
          </a:p>
          <a:p>
            <a:pPr marL="285750" indent="-285750">
              <a:buFont typeface="Arial" panose="020B0604020202020204" pitchFamily="34" charset="0"/>
              <a:buChar char="•"/>
            </a:pPr>
            <a:r>
              <a:rPr lang="en-US" dirty="0"/>
              <a:t>For busy family or busy people, it is not easy to get out of the seat only to reach the door for unlocking people that already have known and made appointment before.</a:t>
            </a:r>
          </a:p>
          <a:p>
            <a:pPr marL="285750" indent="-285750">
              <a:buFont typeface="Arial" panose="020B0604020202020204" pitchFamily="34" charset="0"/>
              <a:buChar char="•"/>
            </a:pPr>
            <a:r>
              <a:rPr lang="en-US" dirty="0"/>
              <a:t>The design of proposed method is based on Android smartphone application, Bluetooth module and  Android smartphone application is used for serial communication to the Bluetooth module which is connected in controller to unlock the door.</a:t>
            </a:r>
          </a:p>
          <a:p>
            <a:pPr marL="285750" indent="-285750">
              <a:buFont typeface="Arial" panose="020B0604020202020204" pitchFamily="34" charset="0"/>
              <a:buChar char="•"/>
            </a:pPr>
            <a:r>
              <a:rPr lang="en-US" dirty="0"/>
              <a:t> Besides it has low cost, Bluetooth based wireless home automation system can be easy implemented in the home. </a:t>
            </a:r>
          </a:p>
          <a:p>
            <a:pPr marL="285750" indent="-285750">
              <a:buFont typeface="Arial" panose="020B0604020202020204" pitchFamily="34" charset="0"/>
              <a:buChar char="•"/>
            </a:pPr>
            <a:r>
              <a:rPr lang="en-US" dirty="0"/>
              <a:t>The suggested system is tested and it gives the expected system with more feature as authentication, either with speech command or with pin. </a:t>
            </a:r>
          </a:p>
          <a:p>
            <a:pPr marL="285750" indent="-285750">
              <a:buFont typeface="Arial" panose="020B0604020202020204" pitchFamily="34" charset="0"/>
              <a:buChar char="•"/>
            </a:pPr>
            <a:r>
              <a:rPr lang="en-US" dirty="0"/>
              <a:t>Speech command enacted to the system is also tested the Bluetooth connectivity.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F3C3-045C-4791-9E34-670FA83DDAA9}"/>
              </a:ext>
            </a:extLst>
          </p:cNvPr>
          <p:cNvSpPr>
            <a:spLocks noGrp="1"/>
          </p:cNvSpPr>
          <p:nvPr>
            <p:ph type="title"/>
          </p:nvPr>
        </p:nvSpPr>
        <p:spPr/>
        <p:txBody>
          <a:bodyPr>
            <a:normAutofit/>
          </a:bodyPr>
          <a:lstStyle/>
          <a:p>
            <a:r>
              <a:rPr lang="en-US" sz="2800" dirty="0">
                <a:latin typeface="Arial Black" panose="020B0A04020102020204" pitchFamily="34" charset="0"/>
              </a:rPr>
              <a:t>STEPS TO IMPLEMENT THE MODULE</a:t>
            </a:r>
            <a:endParaRPr lang="en-IN"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BC4FABF-1571-456C-B749-A25C3A7E8303}"/>
              </a:ext>
            </a:extLst>
          </p:cNvPr>
          <p:cNvSpPr>
            <a:spLocks noGrp="1"/>
          </p:cNvSpPr>
          <p:nvPr>
            <p:ph idx="1"/>
          </p:nvPr>
        </p:nvSpPr>
        <p:spPr/>
        <p:txBody>
          <a:bodyPr/>
          <a:lstStyle/>
          <a:p>
            <a:r>
              <a:rPr lang="en-US" dirty="0"/>
              <a:t>Pair your Android’s Bluetooth to HC-05 module.</a:t>
            </a:r>
          </a:p>
          <a:p>
            <a:r>
              <a:rPr lang="en-US" dirty="0"/>
              <a:t>Open the app and connect to HC-05 again.</a:t>
            </a:r>
          </a:p>
          <a:p>
            <a:r>
              <a:rPr lang="en-US" dirty="0"/>
              <a:t>Your voice controlled home automation system is ready to work.</a:t>
            </a:r>
          </a:p>
          <a:p>
            <a:r>
              <a:rPr lang="en-US" dirty="0"/>
              <a:t>Touch ‘Speak’ icon on the app, say ‘Door Open’ in front of your smartphone to turn the appliance and it will Display ‘Door Open’.</a:t>
            </a:r>
          </a:p>
          <a:p>
            <a:r>
              <a:rPr lang="en-US" dirty="0"/>
              <a:t>The DC motor Moving Will Indicate in That the Command has been performed and the result is showed in the board </a:t>
            </a:r>
          </a:p>
          <a:p>
            <a:endParaRPr lang="en-US" dirty="0"/>
          </a:p>
          <a:p>
            <a:endParaRPr lang="en-IN" dirty="0"/>
          </a:p>
        </p:txBody>
      </p:sp>
    </p:spTree>
    <p:extLst>
      <p:ext uri="{BB962C8B-B14F-4D97-AF65-F5344CB8AC3E}">
        <p14:creationId xmlns:p14="http://schemas.microsoft.com/office/powerpoint/2010/main" val="66268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84E4-93DC-4A83-B9B0-CF6E4C9D3DBC}"/>
              </a:ext>
            </a:extLst>
          </p:cNvPr>
          <p:cNvSpPr>
            <a:spLocks noGrp="1"/>
          </p:cNvSpPr>
          <p:nvPr>
            <p:ph type="title"/>
          </p:nvPr>
        </p:nvSpPr>
        <p:spPr/>
        <p:txBody>
          <a:bodyPr>
            <a:normAutofit/>
          </a:bodyPr>
          <a:lstStyle/>
          <a:p>
            <a:r>
              <a:rPr lang="en-US" sz="2800" dirty="0">
                <a:latin typeface="Arial Black" panose="020B0A04020102020204" pitchFamily="34" charset="0"/>
              </a:rPr>
              <a:t>                 TESTING</a:t>
            </a:r>
            <a:endParaRPr lang="en-IN" sz="2800" dirty="0">
              <a:latin typeface="Arial Black" panose="020B0A04020102020204" pitchFamily="34" charset="0"/>
            </a:endParaRPr>
          </a:p>
        </p:txBody>
      </p:sp>
      <p:graphicFrame>
        <p:nvGraphicFramePr>
          <p:cNvPr id="11" name="Table 11">
            <a:extLst>
              <a:ext uri="{FF2B5EF4-FFF2-40B4-BE49-F238E27FC236}">
                <a16:creationId xmlns:a16="http://schemas.microsoft.com/office/drawing/2014/main" id="{492799FD-07D5-4526-B8EC-47FAA38553C6}"/>
              </a:ext>
            </a:extLst>
          </p:cNvPr>
          <p:cNvGraphicFramePr>
            <a:graphicFrameLocks noGrp="1"/>
          </p:cNvGraphicFramePr>
          <p:nvPr>
            <p:ph idx="1"/>
            <p:extLst>
              <p:ext uri="{D42A27DB-BD31-4B8C-83A1-F6EECF244321}">
                <p14:modId xmlns:p14="http://schemas.microsoft.com/office/powerpoint/2010/main" val="3176487145"/>
              </p:ext>
            </p:extLst>
          </p:nvPr>
        </p:nvGraphicFramePr>
        <p:xfrm>
          <a:off x="628650" y="1825625"/>
          <a:ext cx="7886696" cy="3867922"/>
        </p:xfrm>
        <a:graphic>
          <a:graphicData uri="http://schemas.openxmlformats.org/drawingml/2006/table">
            <a:tbl>
              <a:tblPr firstRow="1" bandRow="1">
                <a:tableStyleId>{5C22544A-7EE6-4342-B048-85BDC9FD1C3A}</a:tableStyleId>
              </a:tblPr>
              <a:tblGrid>
                <a:gridCol w="985837">
                  <a:extLst>
                    <a:ext uri="{9D8B030D-6E8A-4147-A177-3AD203B41FA5}">
                      <a16:colId xmlns:a16="http://schemas.microsoft.com/office/drawing/2014/main" val="1374976168"/>
                    </a:ext>
                  </a:extLst>
                </a:gridCol>
                <a:gridCol w="985837">
                  <a:extLst>
                    <a:ext uri="{9D8B030D-6E8A-4147-A177-3AD203B41FA5}">
                      <a16:colId xmlns:a16="http://schemas.microsoft.com/office/drawing/2014/main" val="1675596990"/>
                    </a:ext>
                  </a:extLst>
                </a:gridCol>
                <a:gridCol w="985837">
                  <a:extLst>
                    <a:ext uri="{9D8B030D-6E8A-4147-A177-3AD203B41FA5}">
                      <a16:colId xmlns:a16="http://schemas.microsoft.com/office/drawing/2014/main" val="4086886795"/>
                    </a:ext>
                  </a:extLst>
                </a:gridCol>
                <a:gridCol w="985837">
                  <a:extLst>
                    <a:ext uri="{9D8B030D-6E8A-4147-A177-3AD203B41FA5}">
                      <a16:colId xmlns:a16="http://schemas.microsoft.com/office/drawing/2014/main" val="135820302"/>
                    </a:ext>
                  </a:extLst>
                </a:gridCol>
                <a:gridCol w="985837">
                  <a:extLst>
                    <a:ext uri="{9D8B030D-6E8A-4147-A177-3AD203B41FA5}">
                      <a16:colId xmlns:a16="http://schemas.microsoft.com/office/drawing/2014/main" val="2385534674"/>
                    </a:ext>
                  </a:extLst>
                </a:gridCol>
                <a:gridCol w="985837">
                  <a:extLst>
                    <a:ext uri="{9D8B030D-6E8A-4147-A177-3AD203B41FA5}">
                      <a16:colId xmlns:a16="http://schemas.microsoft.com/office/drawing/2014/main" val="876959917"/>
                    </a:ext>
                  </a:extLst>
                </a:gridCol>
                <a:gridCol w="985837">
                  <a:extLst>
                    <a:ext uri="{9D8B030D-6E8A-4147-A177-3AD203B41FA5}">
                      <a16:colId xmlns:a16="http://schemas.microsoft.com/office/drawing/2014/main" val="166874402"/>
                    </a:ext>
                  </a:extLst>
                </a:gridCol>
                <a:gridCol w="985837">
                  <a:extLst>
                    <a:ext uri="{9D8B030D-6E8A-4147-A177-3AD203B41FA5}">
                      <a16:colId xmlns:a16="http://schemas.microsoft.com/office/drawing/2014/main" val="3589397448"/>
                    </a:ext>
                  </a:extLst>
                </a:gridCol>
              </a:tblGrid>
              <a:tr h="698002">
                <a:tc>
                  <a:txBody>
                    <a:bodyPr/>
                    <a:lstStyle/>
                    <a:p>
                      <a:r>
                        <a:rPr lang="en-US" dirty="0"/>
                        <a:t>TEST CASE ID</a:t>
                      </a:r>
                      <a:endParaRPr lang="en-IN" dirty="0"/>
                    </a:p>
                  </a:txBody>
                  <a:tcPr/>
                </a:tc>
                <a:tc>
                  <a:txBody>
                    <a:bodyPr/>
                    <a:lstStyle/>
                    <a:p>
                      <a:r>
                        <a:rPr lang="en-US" dirty="0"/>
                        <a:t>TESTCASES</a:t>
                      </a:r>
                      <a:endParaRPr lang="en-IN" dirty="0"/>
                    </a:p>
                  </a:txBody>
                  <a:tcPr/>
                </a:tc>
                <a:tc>
                  <a:txBody>
                    <a:bodyPr/>
                    <a:lstStyle/>
                    <a:p>
                      <a:r>
                        <a:rPr lang="en-US" dirty="0"/>
                        <a:t>PRIORITY</a:t>
                      </a:r>
                      <a:endParaRPr lang="en-IN" dirty="0"/>
                    </a:p>
                  </a:txBody>
                  <a:tcPr/>
                </a:tc>
                <a:tc>
                  <a:txBody>
                    <a:bodyPr/>
                    <a:lstStyle/>
                    <a:p>
                      <a:r>
                        <a:rPr lang="en-US" dirty="0"/>
                        <a:t>INPUT TEST DATA</a:t>
                      </a:r>
                      <a:endParaRPr lang="en-IN" dirty="0"/>
                    </a:p>
                  </a:txBody>
                  <a:tcPr/>
                </a:tc>
                <a:tc>
                  <a:txBody>
                    <a:bodyPr/>
                    <a:lstStyle/>
                    <a:p>
                      <a:r>
                        <a:rPr lang="en-US" sz="1100" dirty="0"/>
                        <a:t>TEST CASE DESCRIPTION</a:t>
                      </a:r>
                      <a:endParaRPr lang="en-IN" sz="1100" dirty="0"/>
                    </a:p>
                  </a:txBody>
                  <a:tcPr/>
                </a:tc>
                <a:tc>
                  <a:txBody>
                    <a:bodyPr/>
                    <a:lstStyle/>
                    <a:p>
                      <a:r>
                        <a:rPr lang="en-US" dirty="0"/>
                        <a:t>EXPECTED RESULTS</a:t>
                      </a:r>
                      <a:endParaRPr lang="en-IN" dirty="0"/>
                    </a:p>
                  </a:txBody>
                  <a:tcPr/>
                </a:tc>
                <a:tc>
                  <a:txBody>
                    <a:bodyPr/>
                    <a:lstStyle/>
                    <a:p>
                      <a:r>
                        <a:rPr lang="en-US" dirty="0"/>
                        <a:t>ACTUAL RESULTS</a:t>
                      </a:r>
                      <a:endParaRPr lang="en-IN" dirty="0"/>
                    </a:p>
                  </a:txBody>
                  <a:tcPr/>
                </a:tc>
                <a:tc>
                  <a:txBody>
                    <a:bodyPr/>
                    <a:lstStyle/>
                    <a:p>
                      <a:r>
                        <a:rPr lang="en-US" dirty="0"/>
                        <a:t>PASS/FAIL</a:t>
                      </a:r>
                      <a:endParaRPr lang="en-IN" dirty="0"/>
                    </a:p>
                  </a:txBody>
                  <a:tcPr/>
                </a:tc>
                <a:extLst>
                  <a:ext uri="{0D108BD9-81ED-4DB2-BD59-A6C34878D82A}">
                    <a16:rowId xmlns:a16="http://schemas.microsoft.com/office/drawing/2014/main" val="1403057367"/>
                  </a:ext>
                </a:extLst>
              </a:tr>
              <a:tr h="972972">
                <a:tc>
                  <a:txBody>
                    <a:bodyPr/>
                    <a:lstStyle/>
                    <a:p>
                      <a:r>
                        <a:rPr lang="en-US" dirty="0"/>
                        <a:t>TCO1</a:t>
                      </a:r>
                      <a:endParaRPr lang="en-IN" dirty="0"/>
                    </a:p>
                  </a:txBody>
                  <a:tcPr/>
                </a:tc>
                <a:tc>
                  <a:txBody>
                    <a:bodyPr/>
                    <a:lstStyle/>
                    <a:p>
                      <a:r>
                        <a:rPr lang="en-US" sz="1000" dirty="0"/>
                        <a:t>CONNECT TO THE BLUETOOTH </a:t>
                      </a:r>
                      <a:endParaRPr lang="en-IN" sz="1000" dirty="0"/>
                    </a:p>
                  </a:txBody>
                  <a:tcPr/>
                </a:tc>
                <a:tc>
                  <a:txBody>
                    <a:bodyPr/>
                    <a:lstStyle/>
                    <a:p>
                      <a:r>
                        <a:rPr lang="en-US" dirty="0"/>
                        <a:t>A</a:t>
                      </a:r>
                      <a:endParaRPr lang="en-IN" dirty="0"/>
                    </a:p>
                  </a:txBody>
                  <a:tcPr/>
                </a:tc>
                <a:tc>
                  <a:txBody>
                    <a:bodyPr/>
                    <a:lstStyle/>
                    <a:p>
                      <a:r>
                        <a:rPr lang="en-US" sz="1000" dirty="0"/>
                        <a:t>CONNECTING BLUETOOTH WITH THE ANDROID APP</a:t>
                      </a:r>
                      <a:endParaRPr lang="en-IN" sz="1000" dirty="0"/>
                    </a:p>
                  </a:txBody>
                  <a:tcPr/>
                </a:tc>
                <a:tc>
                  <a:txBody>
                    <a:bodyPr/>
                    <a:lstStyle/>
                    <a:p>
                      <a:r>
                        <a:rPr lang="en-US" sz="1000" dirty="0"/>
                        <a:t>BLUETOOTH  IS CONNECTED TO PRESENT DOOR AUTOMATE</a:t>
                      </a:r>
                      <a:endParaRPr lang="en-IN" sz="1000" dirty="0"/>
                    </a:p>
                  </a:txBody>
                  <a:tcPr/>
                </a:tc>
                <a:tc>
                  <a:txBody>
                    <a:bodyPr/>
                    <a:lstStyle/>
                    <a:p>
                      <a:r>
                        <a:rPr lang="en-US" sz="1000" dirty="0"/>
                        <a:t>ANDROID PHONE BLUETOOTH AND APP BLUTOOTH CONNECTED</a:t>
                      </a:r>
                      <a:endParaRPr lang="en-IN" sz="1000" dirty="0"/>
                    </a:p>
                  </a:txBody>
                  <a:tcPr/>
                </a:tc>
                <a:tc>
                  <a:txBody>
                    <a:bodyPr/>
                    <a:lstStyle/>
                    <a:p>
                      <a:r>
                        <a:rPr lang="en-US" sz="1000" dirty="0"/>
                        <a:t>APP BULIT NEED TO CONNECTED WITH PHONE BLUETOOTH</a:t>
                      </a:r>
                      <a:endParaRPr lang="en-IN" sz="1000" dirty="0"/>
                    </a:p>
                  </a:txBody>
                  <a:tcPr/>
                </a:tc>
                <a:tc>
                  <a:txBody>
                    <a:bodyPr/>
                    <a:lstStyle/>
                    <a:p>
                      <a:r>
                        <a:rPr lang="en-US" dirty="0"/>
                        <a:t>PASS</a:t>
                      </a:r>
                      <a:endParaRPr lang="en-IN" dirty="0"/>
                    </a:p>
                  </a:txBody>
                  <a:tcPr/>
                </a:tc>
                <a:extLst>
                  <a:ext uri="{0D108BD9-81ED-4DB2-BD59-A6C34878D82A}">
                    <a16:rowId xmlns:a16="http://schemas.microsoft.com/office/drawing/2014/main" val="1849123766"/>
                  </a:ext>
                </a:extLst>
              </a:tr>
              <a:tr h="928728">
                <a:tc>
                  <a:txBody>
                    <a:bodyPr/>
                    <a:lstStyle/>
                    <a:p>
                      <a:r>
                        <a:rPr lang="en-US" dirty="0"/>
                        <a:t>TCO2</a:t>
                      </a:r>
                      <a:endParaRPr lang="en-IN" dirty="0"/>
                    </a:p>
                  </a:txBody>
                  <a:tcPr/>
                </a:tc>
                <a:tc>
                  <a:txBody>
                    <a:bodyPr/>
                    <a:lstStyle/>
                    <a:p>
                      <a:r>
                        <a:rPr lang="en-US" sz="1000" dirty="0"/>
                        <a:t>USING VOICE COMMAND </a:t>
                      </a:r>
                      <a:endParaRPr lang="en-IN" sz="1000" dirty="0"/>
                    </a:p>
                  </a:txBody>
                  <a:tcPr/>
                </a:tc>
                <a:tc>
                  <a:txBody>
                    <a:bodyPr/>
                    <a:lstStyle/>
                    <a:p>
                      <a:r>
                        <a:rPr lang="en-US" dirty="0"/>
                        <a:t>A</a:t>
                      </a:r>
                      <a:endParaRPr lang="en-IN" dirty="0"/>
                    </a:p>
                  </a:txBody>
                  <a:tcPr/>
                </a:tc>
                <a:tc>
                  <a:txBody>
                    <a:bodyPr/>
                    <a:lstStyle/>
                    <a:p>
                      <a:r>
                        <a:rPr lang="en-US" sz="1000" dirty="0"/>
                        <a:t>GOOGLE ACCPETS VOICE COMMAND</a:t>
                      </a:r>
                      <a:endParaRPr lang="en-IN" sz="1000" dirty="0"/>
                    </a:p>
                  </a:txBody>
                  <a:tcPr/>
                </a:tc>
                <a:tc>
                  <a:txBody>
                    <a:bodyPr/>
                    <a:lstStyle/>
                    <a:p>
                      <a:r>
                        <a:rPr lang="en-US" sz="1000" dirty="0"/>
                        <a:t>STORED COMMANDS OR NEWELY ADDED COMMANDS  GOOGLE RECOGINIZES IT </a:t>
                      </a:r>
                      <a:endParaRPr lang="en-IN" sz="1000" dirty="0"/>
                    </a:p>
                  </a:txBody>
                  <a:tcPr/>
                </a:tc>
                <a:tc>
                  <a:txBody>
                    <a:bodyPr/>
                    <a:lstStyle/>
                    <a:p>
                      <a:r>
                        <a:rPr lang="en-US" sz="1000" dirty="0"/>
                        <a:t>COMMAND IS EXECTUED SUCCESFULLY BY GOOGLE</a:t>
                      </a:r>
                      <a:endParaRPr lang="en-IN" sz="1000" dirty="0"/>
                    </a:p>
                  </a:txBody>
                  <a:tcPr/>
                </a:tc>
                <a:tc>
                  <a:txBody>
                    <a:bodyPr/>
                    <a:lstStyle/>
                    <a:p>
                      <a:r>
                        <a:rPr lang="en-US" sz="1000" dirty="0"/>
                        <a:t>APP WILL RECOGINIZE AND WORK ON THE COMMAND</a:t>
                      </a:r>
                      <a:endParaRPr lang="en-IN" sz="1000" dirty="0"/>
                    </a:p>
                  </a:txBody>
                  <a:tcPr/>
                </a:tc>
                <a:tc>
                  <a:txBody>
                    <a:bodyPr/>
                    <a:lstStyle/>
                    <a:p>
                      <a:r>
                        <a:rPr lang="en-US" dirty="0"/>
                        <a:t>PASS</a:t>
                      </a:r>
                      <a:endParaRPr lang="en-IN" dirty="0"/>
                    </a:p>
                  </a:txBody>
                  <a:tcPr/>
                </a:tc>
                <a:extLst>
                  <a:ext uri="{0D108BD9-81ED-4DB2-BD59-A6C34878D82A}">
                    <a16:rowId xmlns:a16="http://schemas.microsoft.com/office/drawing/2014/main" val="2838197816"/>
                  </a:ext>
                </a:extLst>
              </a:tr>
              <a:tr h="761456">
                <a:tc>
                  <a:txBody>
                    <a:bodyPr/>
                    <a:lstStyle/>
                    <a:p>
                      <a:r>
                        <a:rPr lang="en-US" dirty="0"/>
                        <a:t>TCO3</a:t>
                      </a:r>
                      <a:endParaRPr lang="en-IN" dirty="0"/>
                    </a:p>
                  </a:txBody>
                  <a:tcPr/>
                </a:tc>
                <a:tc>
                  <a:txBody>
                    <a:bodyPr/>
                    <a:lstStyle/>
                    <a:p>
                      <a:r>
                        <a:rPr lang="en-US" sz="1000" dirty="0"/>
                        <a:t>VOICE OUTPUT</a:t>
                      </a:r>
                      <a:endParaRPr lang="en-IN" sz="1000" dirty="0"/>
                    </a:p>
                  </a:txBody>
                  <a:tcPr/>
                </a:tc>
                <a:tc>
                  <a:txBody>
                    <a:bodyPr/>
                    <a:lstStyle/>
                    <a:p>
                      <a:r>
                        <a:rPr lang="en-US" dirty="0"/>
                        <a:t>A</a:t>
                      </a:r>
                      <a:endParaRPr lang="en-IN" dirty="0"/>
                    </a:p>
                  </a:txBody>
                  <a:tcPr/>
                </a:tc>
                <a:tc>
                  <a:txBody>
                    <a:bodyPr/>
                    <a:lstStyle/>
                    <a:p>
                      <a:r>
                        <a:rPr lang="en-US" sz="1000" dirty="0"/>
                        <a:t>THE VOICE IS CHECKED AND OUTPUT IS PRESENTED</a:t>
                      </a:r>
                      <a:endParaRPr lang="en-IN" sz="1000" dirty="0"/>
                    </a:p>
                  </a:txBody>
                  <a:tcPr/>
                </a:tc>
                <a:tc>
                  <a:txBody>
                    <a:bodyPr/>
                    <a:lstStyle/>
                    <a:p>
                      <a:r>
                        <a:rPr lang="en-US" sz="1000" dirty="0"/>
                        <a:t>THE VOICE IS RECOGNIZED </a:t>
                      </a:r>
                      <a:endParaRPr lang="en-IN" sz="1000" dirty="0"/>
                    </a:p>
                  </a:txBody>
                  <a:tcPr/>
                </a:tc>
                <a:tc>
                  <a:txBody>
                    <a:bodyPr/>
                    <a:lstStyle/>
                    <a:p>
                      <a:r>
                        <a:rPr lang="en-US" sz="1000" dirty="0"/>
                        <a:t>DOOR SHOULD BE AUTOMATED FOR THE COMMAND</a:t>
                      </a:r>
                      <a:endParaRPr lang="en-IN" sz="1000" dirty="0"/>
                    </a:p>
                  </a:txBody>
                  <a:tcPr/>
                </a:tc>
                <a:tc>
                  <a:txBody>
                    <a:bodyPr/>
                    <a:lstStyle/>
                    <a:p>
                      <a:r>
                        <a:rPr lang="en-US" sz="1000" dirty="0"/>
                        <a:t>AFTER VERFIED SHOULD DISPLAY THE OUTPUT ON THE BOARD</a:t>
                      </a:r>
                      <a:endParaRPr lang="en-IN" sz="1000" dirty="0"/>
                    </a:p>
                  </a:txBody>
                  <a:tcPr/>
                </a:tc>
                <a:tc>
                  <a:txBody>
                    <a:bodyPr/>
                    <a:lstStyle/>
                    <a:p>
                      <a:r>
                        <a:rPr lang="en-US" dirty="0"/>
                        <a:t>PASS</a:t>
                      </a:r>
                      <a:endParaRPr lang="en-IN" dirty="0"/>
                    </a:p>
                  </a:txBody>
                  <a:tcPr/>
                </a:tc>
                <a:extLst>
                  <a:ext uri="{0D108BD9-81ED-4DB2-BD59-A6C34878D82A}">
                    <a16:rowId xmlns:a16="http://schemas.microsoft.com/office/drawing/2014/main" val="3862498789"/>
                  </a:ext>
                </a:extLst>
              </a:tr>
            </a:tbl>
          </a:graphicData>
        </a:graphic>
      </p:graphicFrame>
    </p:spTree>
    <p:extLst>
      <p:ext uri="{BB962C8B-B14F-4D97-AF65-F5344CB8AC3E}">
        <p14:creationId xmlns:p14="http://schemas.microsoft.com/office/powerpoint/2010/main" val="72781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067F-ED14-4973-BE53-E7A1AC093391}"/>
              </a:ext>
            </a:extLst>
          </p:cNvPr>
          <p:cNvSpPr>
            <a:spLocks noGrp="1"/>
          </p:cNvSpPr>
          <p:nvPr>
            <p:ph type="title"/>
          </p:nvPr>
        </p:nvSpPr>
        <p:spPr/>
        <p:txBody>
          <a:bodyPr>
            <a:normAutofit/>
          </a:bodyPr>
          <a:lstStyle/>
          <a:p>
            <a:r>
              <a:rPr lang="en-US" sz="2800" b="1" dirty="0">
                <a:latin typeface="Arial Black" panose="020B0A04020102020204" pitchFamily="34" charset="0"/>
              </a:rPr>
              <a:t>SCREENSHOTS</a:t>
            </a:r>
            <a:endParaRPr lang="en-IN" sz="2800" b="1"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EACB5173-2838-46C3-A918-364A1600BC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272" y="1537300"/>
            <a:ext cx="2218751" cy="4351338"/>
          </a:xfrm>
        </p:spPr>
      </p:pic>
      <p:pic>
        <p:nvPicPr>
          <p:cNvPr id="7" name="Picture 6">
            <a:extLst>
              <a:ext uri="{FF2B5EF4-FFF2-40B4-BE49-F238E27FC236}">
                <a16:creationId xmlns:a16="http://schemas.microsoft.com/office/drawing/2014/main" id="{C14E9C51-5877-4B98-B22D-5F1688A5B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464" y="1537300"/>
            <a:ext cx="2377646" cy="4671465"/>
          </a:xfrm>
          <a:prstGeom prst="rect">
            <a:avLst/>
          </a:prstGeom>
        </p:spPr>
      </p:pic>
    </p:spTree>
    <p:extLst>
      <p:ext uri="{BB962C8B-B14F-4D97-AF65-F5344CB8AC3E}">
        <p14:creationId xmlns:p14="http://schemas.microsoft.com/office/powerpoint/2010/main" val="3277914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2395-D870-42DF-B03E-7ED94783CD3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59C3605-0C28-4211-8A6C-B9139B4BA1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463" y="1825625"/>
            <a:ext cx="7821073" cy="4351338"/>
          </a:xfrm>
        </p:spPr>
      </p:pic>
    </p:spTree>
    <p:extLst>
      <p:ext uri="{BB962C8B-B14F-4D97-AF65-F5344CB8AC3E}">
        <p14:creationId xmlns:p14="http://schemas.microsoft.com/office/powerpoint/2010/main" val="129225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1043640" y="332640"/>
            <a:ext cx="7314840" cy="1153800"/>
          </a:xfrm>
          <a:prstGeom prst="rect">
            <a:avLst/>
          </a:prstGeom>
          <a:noFill/>
          <a:ln w="0">
            <a:noFill/>
          </a:ln>
        </p:spPr>
        <p:txBody>
          <a:bodyPr anchor="ctr">
            <a:noAutofit/>
          </a:bodyPr>
          <a:lstStyle/>
          <a:p>
            <a:pPr algn="ctr">
              <a:lnSpc>
                <a:spcPct val="100000"/>
              </a:lnSpc>
            </a:pPr>
            <a:r>
              <a:rPr lang="en-US" sz="4800" b="1" spc="-1" dirty="0">
                <a:solidFill>
                  <a:srgbClr val="000000"/>
                </a:solidFill>
                <a:latin typeface="Times New Roman"/>
              </a:rPr>
              <a:t>CONCLUSION</a:t>
            </a:r>
            <a:endParaRPr lang="en-US" sz="4800" b="0" strike="noStrike" spc="-1" dirty="0">
              <a:solidFill>
                <a:srgbClr val="FFFFFF"/>
              </a:solidFill>
              <a:latin typeface="Century Gothic"/>
            </a:endParaRPr>
          </a:p>
        </p:txBody>
      </p:sp>
      <p:sp>
        <p:nvSpPr>
          <p:cNvPr id="153" name="TextShape 2"/>
          <p:cNvSpPr txBox="1"/>
          <p:nvPr/>
        </p:nvSpPr>
        <p:spPr>
          <a:xfrm>
            <a:off x="495922" y="1296955"/>
            <a:ext cx="8152156" cy="4711210"/>
          </a:xfrm>
          <a:prstGeom prst="rect">
            <a:avLst/>
          </a:prstGeom>
          <a:noFill/>
          <a:ln w="0">
            <a:noFill/>
          </a:ln>
        </p:spPr>
        <p:txBody>
          <a:bodyPr anchor="ctr">
            <a:normAutofit/>
          </a:bodyPr>
          <a:lstStyle/>
          <a:p>
            <a:pPr marL="342900" indent="-342900">
              <a:spcBef>
                <a:spcPts val="25"/>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In this </a:t>
            </a:r>
            <a:r>
              <a:rPr lang="en-US" sz="2000" dirty="0">
                <a:latin typeface="Times New Roman" panose="02020603050405020304" pitchFamily="18" charset="0"/>
                <a:ea typeface="Times New Roman" panose="02020603050405020304" pitchFamily="18" charset="0"/>
              </a:rPr>
              <a:t>Project,</a:t>
            </a:r>
            <a:r>
              <a:rPr lang="en-US" sz="2000" dirty="0">
                <a:effectLst/>
                <a:latin typeface="Times New Roman" panose="02020603050405020304" pitchFamily="18" charset="0"/>
                <a:ea typeface="Times New Roman" panose="02020603050405020304" pitchFamily="18" charset="0"/>
              </a:rPr>
              <a:t> we have shown the design and features of a Smart Home Automation System. It is Bluetooth based, hence wireless and can be flexible in terms of cost. It has a special feature for smart speech sense, which would </a:t>
            </a:r>
            <a:r>
              <a:rPr lang="en-US" sz="2000" dirty="0">
                <a:latin typeface="Times New Roman" panose="02020603050405020304" pitchFamily="18" charset="0"/>
                <a:ea typeface="Times New Roman" panose="02020603050405020304" pitchFamily="18" charset="0"/>
              </a:rPr>
              <a:t>dec</a:t>
            </a:r>
            <a:r>
              <a:rPr lang="en-US" sz="2000" dirty="0">
                <a:effectLst/>
                <a:latin typeface="Times New Roman" panose="02020603050405020304" pitchFamily="18" charset="0"/>
                <a:ea typeface="Times New Roman" panose="02020603050405020304" pitchFamily="18" charset="0"/>
              </a:rPr>
              <a:t>ode user’s sentences into appropriate commands. </a:t>
            </a:r>
            <a:endParaRPr lang="en-IN" sz="2000" dirty="0">
              <a:effectLst/>
              <a:latin typeface="Times New Roman" panose="02020603050405020304" pitchFamily="18" charset="0"/>
              <a:ea typeface="Times New Roman" panose="02020603050405020304" pitchFamily="18" charset="0"/>
            </a:endParaRPr>
          </a:p>
          <a:p>
            <a:pPr>
              <a:spcBef>
                <a:spcPts val="25"/>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indent="-342900">
              <a:spcBef>
                <a:spcPts val="25"/>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 It requires authentication details as a medium of security,  thus preventing the use of application by unauthorized  users. The system also connects with sensors, thus helping  In future, the system could use more concepts of Artificial  Intelligence so as make it more user friendly and increase the automation. Another function that may be added is developing the system for different regional languages.</a:t>
            </a:r>
          </a:p>
          <a:p>
            <a:pPr marL="342900" indent="-342900">
              <a:spcBef>
                <a:spcPts val="25"/>
              </a:spcBef>
              <a:buFont typeface="Arial" panose="020B0604020202020204" pitchFamily="34" charset="0"/>
              <a:buChar char="•"/>
            </a:pPr>
            <a:endParaRPr lang="en-US" sz="2000" b="0" strike="noStrike" spc="-1" dirty="0">
              <a:latin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71B43-9FD2-4F9D-9DA2-E586FC87C5EA}"/>
              </a:ext>
            </a:extLst>
          </p:cNvPr>
          <p:cNvSpPr>
            <a:spLocks noGrp="1"/>
          </p:cNvSpPr>
          <p:nvPr>
            <p:ph type="title"/>
          </p:nvPr>
        </p:nvSpPr>
        <p:spPr/>
        <p:txBody>
          <a:bodyPr/>
          <a:lstStyle/>
          <a:p>
            <a:r>
              <a:rPr lang="en-US" b="1" dirty="0">
                <a:latin typeface="Arial Black" panose="020B0A04020102020204" pitchFamily="34" charset="0"/>
              </a:rPr>
              <a:t>REFERENCES</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21735FA-0919-4DD9-A415-648CD5BF3C22}"/>
              </a:ext>
            </a:extLst>
          </p:cNvPr>
          <p:cNvSpPr>
            <a:spLocks noGrp="1"/>
          </p:cNvSpPr>
          <p:nvPr>
            <p:ph idx="1"/>
          </p:nvPr>
        </p:nvSpPr>
        <p:spPr/>
        <p:txBody>
          <a:bodyPr/>
          <a:lstStyle/>
          <a:p>
            <a:r>
              <a:rPr lang="en-IN" dirty="0" err="1"/>
              <a:t>Alper</a:t>
            </a:r>
            <a:r>
              <a:rPr lang="en-IN" dirty="0"/>
              <a:t> </a:t>
            </a:r>
            <a:r>
              <a:rPr lang="en-IN" dirty="0" err="1"/>
              <a:t>Gurek</a:t>
            </a:r>
            <a:r>
              <a:rPr lang="en-IN" dirty="0"/>
              <a:t>, Caner Gur, </a:t>
            </a:r>
            <a:r>
              <a:rPr lang="en-IN" dirty="0" err="1"/>
              <a:t>Cagri</a:t>
            </a:r>
            <a:r>
              <a:rPr lang="en-IN" dirty="0"/>
              <a:t> </a:t>
            </a:r>
            <a:r>
              <a:rPr lang="en-IN" dirty="0" err="1"/>
              <a:t>Gurakin</a:t>
            </a:r>
            <a:r>
              <a:rPr lang="en-IN" dirty="0"/>
              <a:t>, Mustafa Akdeniz, </a:t>
            </a:r>
            <a:r>
              <a:rPr lang="en-IN" dirty="0" err="1"/>
              <a:t>Senem</a:t>
            </a:r>
            <a:r>
              <a:rPr lang="en-IN" dirty="0"/>
              <a:t> </a:t>
            </a:r>
            <a:r>
              <a:rPr lang="en-IN" dirty="0" err="1"/>
              <a:t>Kumova</a:t>
            </a:r>
            <a:r>
              <a:rPr lang="en-IN" dirty="0"/>
              <a:t> </a:t>
            </a:r>
            <a:r>
              <a:rPr lang="en-IN" dirty="0" err="1"/>
              <a:t>Metin</a:t>
            </a:r>
            <a:r>
              <a:rPr lang="en-IN" dirty="0"/>
              <a:t>, </a:t>
            </a:r>
            <a:r>
              <a:rPr lang="en-IN" dirty="0" err="1"/>
              <a:t>Ilker</a:t>
            </a:r>
            <a:r>
              <a:rPr lang="en-IN" dirty="0"/>
              <a:t> Korkmaz, “An Android Based Home Automation System”, 2013 10th International Conference on High Capacity Optical Networks and Enabling Technologies(HONET-CNS), December 2013.</a:t>
            </a:r>
          </a:p>
          <a:p>
            <a:r>
              <a:rPr lang="en-IN" dirty="0" err="1"/>
              <a:t>D.Naresh</a:t>
            </a:r>
            <a:r>
              <a:rPr lang="en-IN" dirty="0"/>
              <a:t>, </a:t>
            </a:r>
            <a:r>
              <a:rPr lang="en-IN" dirty="0" err="1"/>
              <a:t>B.Chakradhar</a:t>
            </a:r>
            <a:r>
              <a:rPr lang="en-IN" dirty="0"/>
              <a:t>, </a:t>
            </a:r>
            <a:r>
              <a:rPr lang="en-IN" dirty="0" err="1"/>
              <a:t>S.Krishnaveni</a:t>
            </a:r>
            <a:r>
              <a:rPr lang="en-IN" dirty="0"/>
              <a:t>, “Bluetooth Based Home Automation and Security System Using ARM9”, International Journal of Engineering Trends and Technology (IJETT), Vol. 4 Issue 9, September 2013.</a:t>
            </a:r>
          </a:p>
          <a:p>
            <a:r>
              <a:rPr lang="en-IN" dirty="0"/>
              <a:t>R. </a:t>
            </a:r>
            <a:r>
              <a:rPr lang="en-IN" dirty="0" err="1"/>
              <a:t>Piyare</a:t>
            </a:r>
            <a:r>
              <a:rPr lang="en-IN" dirty="0"/>
              <a:t> and M. </a:t>
            </a:r>
            <a:r>
              <a:rPr lang="en-IN" dirty="0" err="1"/>
              <a:t>Tazil</a:t>
            </a:r>
            <a:r>
              <a:rPr lang="en-IN" dirty="0"/>
              <a:t>. (2011). Bluetooth based home automation system using cell phone. IEEE 15th </a:t>
            </a:r>
            <a:r>
              <a:rPr lang="en-IN" dirty="0" err="1"/>
              <a:t>Tnternational</a:t>
            </a:r>
            <a:r>
              <a:rPr lang="en-IN" dirty="0"/>
              <a:t> Symposium on Consumer Electronics (ISCE), pp. 192-195. DOI: 10.1109/ISCE.2011.5973811</a:t>
            </a:r>
          </a:p>
        </p:txBody>
      </p:sp>
    </p:spTree>
    <p:extLst>
      <p:ext uri="{BB962C8B-B14F-4D97-AF65-F5344CB8AC3E}">
        <p14:creationId xmlns:p14="http://schemas.microsoft.com/office/powerpoint/2010/main" val="106861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5AB1A1-1FD5-4216-9B9F-D81F59F8D3FE}"/>
              </a:ext>
            </a:extLst>
          </p:cNvPr>
          <p:cNvSpPr txBox="1"/>
          <p:nvPr/>
        </p:nvSpPr>
        <p:spPr>
          <a:xfrm>
            <a:off x="102638" y="699796"/>
            <a:ext cx="8957386" cy="807016"/>
          </a:xfrm>
          <a:prstGeom prst="rect">
            <a:avLst/>
          </a:prstGeom>
          <a:noFill/>
        </p:spPr>
        <p:txBody>
          <a:bodyPr wrap="square" rtlCol="0">
            <a:spAutoFit/>
          </a:bodyPr>
          <a:lstStyle/>
          <a:p>
            <a:pPr>
              <a:lnSpc>
                <a:spcPct val="158000"/>
              </a:lnSpc>
            </a:pP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id="{77791D0B-5AAD-4A25-B7AF-7E16686A7950}"/>
              </a:ext>
            </a:extLst>
          </p:cNvPr>
          <p:cNvSpPr>
            <a:spLocks noGrp="1"/>
          </p:cNvSpPr>
          <p:nvPr>
            <p:ph type="title"/>
          </p:nvPr>
        </p:nvSpPr>
        <p:spPr>
          <a:xfrm>
            <a:off x="457200" y="0"/>
            <a:ext cx="8229240" cy="830424"/>
          </a:xfrm>
        </p:spPr>
        <p:txBody>
          <a:bodyPr/>
          <a:lstStyle/>
          <a:p>
            <a:r>
              <a:rPr lang="en-US" dirty="0"/>
              <a:t>            </a:t>
            </a:r>
            <a:r>
              <a:rPr lang="en-US" b="1" dirty="0">
                <a:latin typeface="Arial Black" panose="020B0A04020102020204" pitchFamily="34" charset="0"/>
              </a:rPr>
              <a:t>LITREATURE SURVEY</a:t>
            </a:r>
          </a:p>
        </p:txBody>
      </p:sp>
      <p:graphicFrame>
        <p:nvGraphicFramePr>
          <p:cNvPr id="7" name="Table 7">
            <a:extLst>
              <a:ext uri="{FF2B5EF4-FFF2-40B4-BE49-F238E27FC236}">
                <a16:creationId xmlns:a16="http://schemas.microsoft.com/office/drawing/2014/main" id="{CBA124D6-A712-4714-8614-DE68D348040C}"/>
              </a:ext>
            </a:extLst>
          </p:cNvPr>
          <p:cNvGraphicFramePr>
            <a:graphicFrameLocks noGrp="1"/>
          </p:cNvGraphicFramePr>
          <p:nvPr>
            <p:extLst>
              <p:ext uri="{D42A27DB-BD31-4B8C-83A1-F6EECF244321}">
                <p14:modId xmlns:p14="http://schemas.microsoft.com/office/powerpoint/2010/main" val="2838061596"/>
              </p:ext>
            </p:extLst>
          </p:nvPr>
        </p:nvGraphicFramePr>
        <p:xfrm>
          <a:off x="832022" y="815757"/>
          <a:ext cx="6787980" cy="6479105"/>
        </p:xfrm>
        <a:graphic>
          <a:graphicData uri="http://schemas.openxmlformats.org/drawingml/2006/table">
            <a:tbl>
              <a:tblPr firstRow="1" bandRow="1">
                <a:tableStyleId>{5C22544A-7EE6-4342-B048-85BDC9FD1C3A}</a:tableStyleId>
              </a:tblPr>
              <a:tblGrid>
                <a:gridCol w="1696995">
                  <a:extLst>
                    <a:ext uri="{9D8B030D-6E8A-4147-A177-3AD203B41FA5}">
                      <a16:colId xmlns:a16="http://schemas.microsoft.com/office/drawing/2014/main" val="1190659489"/>
                    </a:ext>
                  </a:extLst>
                </a:gridCol>
                <a:gridCol w="1696995">
                  <a:extLst>
                    <a:ext uri="{9D8B030D-6E8A-4147-A177-3AD203B41FA5}">
                      <a16:colId xmlns:a16="http://schemas.microsoft.com/office/drawing/2014/main" val="2335977266"/>
                    </a:ext>
                  </a:extLst>
                </a:gridCol>
                <a:gridCol w="1696995">
                  <a:extLst>
                    <a:ext uri="{9D8B030D-6E8A-4147-A177-3AD203B41FA5}">
                      <a16:colId xmlns:a16="http://schemas.microsoft.com/office/drawing/2014/main" val="3357915969"/>
                    </a:ext>
                  </a:extLst>
                </a:gridCol>
                <a:gridCol w="1696995">
                  <a:extLst>
                    <a:ext uri="{9D8B030D-6E8A-4147-A177-3AD203B41FA5}">
                      <a16:colId xmlns:a16="http://schemas.microsoft.com/office/drawing/2014/main" val="2109463663"/>
                    </a:ext>
                  </a:extLst>
                </a:gridCol>
              </a:tblGrid>
              <a:tr h="581225">
                <a:tc>
                  <a:txBody>
                    <a:bodyPr/>
                    <a:lstStyle/>
                    <a:p>
                      <a:r>
                        <a:rPr lang="en-US" dirty="0"/>
                        <a:t>TITLE </a:t>
                      </a:r>
                      <a:endParaRPr lang="en-IN" dirty="0"/>
                    </a:p>
                  </a:txBody>
                  <a:tcPr/>
                </a:tc>
                <a:tc>
                  <a:txBody>
                    <a:bodyPr/>
                    <a:lstStyle/>
                    <a:p>
                      <a:r>
                        <a:rPr lang="en-US" dirty="0"/>
                        <a:t>AUTHOR NAME</a:t>
                      </a:r>
                      <a:endParaRPr lang="en-IN" dirty="0"/>
                    </a:p>
                  </a:txBody>
                  <a:tcPr/>
                </a:tc>
                <a:tc>
                  <a:txBody>
                    <a:bodyPr/>
                    <a:lstStyle/>
                    <a:p>
                      <a:r>
                        <a:rPr lang="en-US" dirty="0"/>
                        <a:t>YEAR</a:t>
                      </a:r>
                      <a:endParaRPr lang="en-IN" dirty="0"/>
                    </a:p>
                  </a:txBody>
                  <a:tcPr/>
                </a:tc>
                <a:tc>
                  <a:txBody>
                    <a:bodyPr/>
                    <a:lstStyle/>
                    <a:p>
                      <a:r>
                        <a:rPr lang="en-US" dirty="0"/>
                        <a:t>FINDINGS</a:t>
                      </a:r>
                      <a:endParaRPr lang="en-IN" dirty="0"/>
                    </a:p>
                  </a:txBody>
                  <a:tcPr/>
                </a:tc>
                <a:extLst>
                  <a:ext uri="{0D108BD9-81ED-4DB2-BD59-A6C34878D82A}">
                    <a16:rowId xmlns:a16="http://schemas.microsoft.com/office/drawing/2014/main" val="202456220"/>
                  </a:ext>
                </a:extLst>
              </a:tr>
              <a:tr h="1323834">
                <a:tc>
                  <a:txBody>
                    <a:bodyPr/>
                    <a:lstStyle/>
                    <a:p>
                      <a:r>
                        <a:rPr lang="en-US" sz="900" dirty="0"/>
                        <a:t>1) Design and Prototype </a:t>
                      </a:r>
                    </a:p>
                    <a:p>
                      <a:r>
                        <a:rPr lang="en-US" sz="900" dirty="0"/>
                        <a:t>Implementation of SMS Based Home Automation System. IEEE </a:t>
                      </a:r>
                    </a:p>
                    <a:p>
                      <a:r>
                        <a:rPr lang="en-US" sz="900" dirty="0"/>
                        <a:t>International Conference on Electronics Design Systems and Applications (ICEDSA), pp. 162-167DOI:10.1109/ICEDSA.2012.6507788.</a:t>
                      </a:r>
                      <a:endParaRPr lang="en-IN" sz="900" dirty="0"/>
                    </a:p>
                  </a:txBody>
                  <a:tcPr/>
                </a:tc>
                <a:tc>
                  <a:txBody>
                    <a:bodyPr/>
                    <a:lstStyle/>
                    <a:p>
                      <a:r>
                        <a:rPr lang="en-US" sz="900" dirty="0"/>
                        <a:t>ELKamchouchi, H., and ElShafee, A</a:t>
                      </a:r>
                      <a:endParaRPr lang="en-IN" sz="900" dirty="0"/>
                    </a:p>
                  </a:txBody>
                  <a:tcPr/>
                </a:tc>
                <a:tc>
                  <a:txBody>
                    <a:bodyPr/>
                    <a:lstStyle/>
                    <a:p>
                      <a:r>
                        <a:rPr lang="en-US" sz="900" dirty="0"/>
                        <a:t>2012</a:t>
                      </a:r>
                      <a:endParaRPr lang="en-IN" sz="900" dirty="0"/>
                    </a:p>
                  </a:txBody>
                  <a:tcPr/>
                </a:tc>
                <a:tc>
                  <a:txBody>
                    <a:bodyPr/>
                    <a:lstStyle/>
                    <a:p>
                      <a:r>
                        <a:rPr lang="en-US" sz="800" dirty="0"/>
                        <a:t>The research work from H. El Kamchouchi and Ahmed ElShafee provided full functionality to control home appliances uses SMS technology </a:t>
                      </a:r>
                    </a:p>
                    <a:p>
                      <a:r>
                        <a:rPr lang="en-US" sz="800" dirty="0"/>
                        <a:t>to exchange data via GSM Network. But, SMS based technology </a:t>
                      </a:r>
                    </a:p>
                    <a:p>
                      <a:r>
                        <a:rPr lang="en-US" sz="800" dirty="0"/>
                        <a:t>lack of Graphical User Interfaces (GUIs).</a:t>
                      </a:r>
                    </a:p>
                    <a:p>
                      <a:endParaRPr lang="en-IN" dirty="0"/>
                    </a:p>
                  </a:txBody>
                  <a:tcPr/>
                </a:tc>
                <a:extLst>
                  <a:ext uri="{0D108BD9-81ED-4DB2-BD59-A6C34878D82A}">
                    <a16:rowId xmlns:a16="http://schemas.microsoft.com/office/drawing/2014/main" val="3823389201"/>
                  </a:ext>
                </a:extLst>
              </a:tr>
              <a:tr h="1938730">
                <a:tc>
                  <a:txBody>
                    <a:bodyPr/>
                    <a:lstStyle/>
                    <a:p>
                      <a:r>
                        <a:rPr lang="en-US" sz="800" dirty="0"/>
                        <a:t>2)Home</a:t>
                      </a:r>
                    </a:p>
                    <a:p>
                      <a:r>
                        <a:rPr lang="en-US" sz="800" dirty="0"/>
                        <a:t>Automation Networks: A Survey. Computer Standards &amp; Interfaces, 1-41. DOI: 10.1016/j.csi.2016.08.008.</a:t>
                      </a:r>
                    </a:p>
                    <a:p>
                      <a:endParaRPr lang="en-IN" dirty="0"/>
                    </a:p>
                  </a:txBody>
                  <a:tcPr/>
                </a:tc>
                <a:tc>
                  <a:txBody>
                    <a:bodyPr/>
                    <a:lstStyle/>
                    <a:p>
                      <a:r>
                        <a:rPr lang="it-IT" sz="800" dirty="0"/>
                        <a:t>Toschi, G. M., Campos, L. B., and Cugnasca, C. E. </a:t>
                      </a:r>
                      <a:endParaRPr lang="en-IN" sz="800" dirty="0"/>
                    </a:p>
                  </a:txBody>
                  <a:tcPr/>
                </a:tc>
                <a:tc>
                  <a:txBody>
                    <a:bodyPr/>
                    <a:lstStyle/>
                    <a:p>
                      <a:r>
                        <a:rPr lang="en-US" sz="800" dirty="0"/>
                        <a:t>2016</a:t>
                      </a:r>
                      <a:endParaRPr lang="en-IN" sz="800" dirty="0"/>
                    </a:p>
                  </a:txBody>
                  <a:tcPr/>
                </a:tc>
                <a:tc>
                  <a:txBody>
                    <a:bodyPr/>
                    <a:lstStyle/>
                    <a:p>
                      <a:r>
                        <a:rPr lang="en-US" sz="800" dirty="0"/>
                        <a:t>. The method like on off button is not really secure to be implemented to the gate or door. Hence, this work utilize more feature to control the door by adding authentication via speech command or pin. Through the GUI of android mobile application, the flexibility is in the hand. Additionally, the user will feel more secure because it has authentication and also the android mobile application is still user friendly to be used. Generally, a simplified secure architecture is provided in this work for realizing home automation</a:t>
                      </a:r>
                      <a:endParaRPr lang="en-IN" sz="800" dirty="0"/>
                    </a:p>
                  </a:txBody>
                  <a:tcPr/>
                </a:tc>
                <a:extLst>
                  <a:ext uri="{0D108BD9-81ED-4DB2-BD59-A6C34878D82A}">
                    <a16:rowId xmlns:a16="http://schemas.microsoft.com/office/drawing/2014/main" val="820670432"/>
                  </a:ext>
                </a:extLst>
              </a:tr>
              <a:tr h="1128514">
                <a:tc>
                  <a:txBody>
                    <a:bodyPr/>
                    <a:lstStyle/>
                    <a:p>
                      <a:r>
                        <a:rPr lang="en-US" sz="800" dirty="0"/>
                        <a:t>3) . Ubiquitous Smart Home System Using </a:t>
                      </a:r>
                    </a:p>
                    <a:p>
                      <a:r>
                        <a:rPr lang="en-US" sz="800" dirty="0"/>
                        <a:t>Android Application. International Journal of Computer </a:t>
                      </a:r>
                    </a:p>
                    <a:p>
                      <a:r>
                        <a:rPr lang="en-US" sz="800" dirty="0"/>
                        <a:t>Networks and Communications (IJCNC). 6: 33-43</a:t>
                      </a:r>
                      <a:endParaRPr lang="en-IN" sz="800" dirty="0"/>
                    </a:p>
                  </a:txBody>
                  <a:tcPr/>
                </a:tc>
                <a:tc>
                  <a:txBody>
                    <a:bodyPr/>
                    <a:lstStyle/>
                    <a:p>
                      <a:r>
                        <a:rPr lang="en-US" sz="800" dirty="0"/>
                        <a:t>S.KUMAR</a:t>
                      </a:r>
                      <a:endParaRPr lang="en-IN" sz="800" dirty="0"/>
                    </a:p>
                  </a:txBody>
                  <a:tcPr/>
                </a:tc>
                <a:tc>
                  <a:txBody>
                    <a:bodyPr/>
                    <a:lstStyle/>
                    <a:p>
                      <a:r>
                        <a:rPr lang="en-US" sz="800" dirty="0"/>
                        <a:t>2014</a:t>
                      </a:r>
                      <a:endParaRPr lang="en-IN" sz="800" dirty="0"/>
                    </a:p>
                  </a:txBody>
                  <a:tcPr/>
                </a:tc>
                <a:tc>
                  <a:txBody>
                    <a:bodyPr/>
                    <a:lstStyle/>
                    <a:p>
                      <a:pPr algn="l"/>
                      <a:r>
                        <a:rPr lang="en-US" sz="800" dirty="0"/>
                        <a:t>Shiu Kumar proposed smart home design application that allows owner to manage their home through internet. Its need a PC tend the information to the internet, so a PC is used as a server that increases the price and power consumption while others need web page </a:t>
                      </a:r>
                    </a:p>
                    <a:p>
                      <a:pPr algn="l"/>
                      <a:r>
                        <a:rPr lang="en-US" sz="800" dirty="0"/>
                        <a:t>hosting that need extra cost also</a:t>
                      </a:r>
                      <a:endParaRPr lang="en-IN" sz="800" dirty="0"/>
                    </a:p>
                  </a:txBody>
                  <a:tcPr/>
                </a:tc>
                <a:extLst>
                  <a:ext uri="{0D108BD9-81ED-4DB2-BD59-A6C34878D82A}">
                    <a16:rowId xmlns:a16="http://schemas.microsoft.com/office/drawing/2014/main" val="68480150"/>
                  </a:ext>
                </a:extLst>
              </a:tr>
              <a:tr h="1208089">
                <a:tc>
                  <a:txBody>
                    <a:bodyPr/>
                    <a:lstStyle/>
                    <a:p>
                      <a:r>
                        <a:rPr lang="en-US" sz="800" dirty="0"/>
                        <a:t>4)Smart Living Using Bluetooth </a:t>
                      </a:r>
                    </a:p>
                    <a:p>
                      <a:r>
                        <a:rPr lang="en-US" sz="800" dirty="0"/>
                        <a:t>Based Android Smartphone, International Journal of </a:t>
                      </a:r>
                    </a:p>
                    <a:p>
                      <a:r>
                        <a:rPr lang="en-US" sz="800" dirty="0"/>
                        <a:t>Wireless and Mobile Networks.5: 65-72.</a:t>
                      </a:r>
                    </a:p>
                    <a:p>
                      <a:endParaRPr lang="en-IN" dirty="0"/>
                    </a:p>
                  </a:txBody>
                  <a:tcPr/>
                </a:tc>
                <a:tc>
                  <a:txBody>
                    <a:bodyPr/>
                    <a:lstStyle/>
                    <a:p>
                      <a:r>
                        <a:rPr lang="en-US" sz="800" dirty="0"/>
                        <a:t>M. Yan and H. Shi</a:t>
                      </a:r>
                      <a:endParaRPr lang="en-IN" sz="800" dirty="0"/>
                    </a:p>
                  </a:txBody>
                  <a:tcPr/>
                </a:tc>
                <a:tc>
                  <a:txBody>
                    <a:bodyPr/>
                    <a:lstStyle/>
                    <a:p>
                      <a:r>
                        <a:rPr lang="en-US" sz="800" dirty="0"/>
                        <a:t>2013</a:t>
                      </a:r>
                      <a:endParaRPr lang="en-IN" sz="800" dirty="0"/>
                    </a:p>
                  </a:txBody>
                  <a:tcPr/>
                </a:tc>
                <a:tc>
                  <a:txBody>
                    <a:bodyPr/>
                    <a:lstStyle/>
                    <a:p>
                      <a:r>
                        <a:rPr lang="en-US" sz="800" dirty="0"/>
                        <a:t>He had examined home automation system using RFID, Wireless Sensor Network (ZigBee) </a:t>
                      </a:r>
                    </a:p>
                    <a:p>
                      <a:r>
                        <a:rPr lang="en-US" sz="800" dirty="0"/>
                        <a:t>technology and GSM. ZigBee is low power wireless </a:t>
                      </a:r>
                    </a:p>
                    <a:p>
                      <a:r>
                        <a:rPr lang="en-US" sz="800" dirty="0"/>
                        <a:t>technology used for monitoring and controlling various </a:t>
                      </a:r>
                    </a:p>
                    <a:p>
                      <a:r>
                        <a:rPr lang="en-US" sz="800" dirty="0"/>
                        <a:t>devices</a:t>
                      </a:r>
                    </a:p>
                    <a:p>
                      <a:endParaRPr lang="en-IN" dirty="0"/>
                    </a:p>
                  </a:txBody>
                  <a:tcPr/>
                </a:tc>
                <a:extLst>
                  <a:ext uri="{0D108BD9-81ED-4DB2-BD59-A6C34878D82A}">
                    <a16:rowId xmlns:a16="http://schemas.microsoft.com/office/drawing/2014/main" val="3351980624"/>
                  </a:ext>
                </a:extLst>
              </a:tr>
            </a:tbl>
          </a:graphicData>
        </a:graphic>
      </p:graphicFrame>
    </p:spTree>
    <p:extLst>
      <p:ext uri="{BB962C8B-B14F-4D97-AF65-F5344CB8AC3E}">
        <p14:creationId xmlns:p14="http://schemas.microsoft.com/office/powerpoint/2010/main" val="109085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859A-C563-4F71-B01B-1E5C978C8989}"/>
              </a:ext>
            </a:extLst>
          </p:cNvPr>
          <p:cNvSpPr>
            <a:spLocks noGrp="1"/>
          </p:cNvSpPr>
          <p:nvPr>
            <p:ph type="title"/>
          </p:nvPr>
        </p:nvSpPr>
        <p:spPr>
          <a:xfrm>
            <a:off x="628650" y="365127"/>
            <a:ext cx="7886700" cy="878788"/>
          </a:xfrm>
        </p:spPr>
        <p:txBody>
          <a:bodyPr/>
          <a:lstStyle/>
          <a:p>
            <a:r>
              <a:rPr lang="en-US" dirty="0">
                <a:latin typeface="Arial Black" panose="020B0A04020102020204" pitchFamily="34" charset="0"/>
              </a:rPr>
              <a:t>EXISTING SYSTEM</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23FF247-35DA-443C-9C1A-28C887A9B142}"/>
              </a:ext>
            </a:extLst>
          </p:cNvPr>
          <p:cNvSpPr>
            <a:spLocks noGrp="1"/>
          </p:cNvSpPr>
          <p:nvPr>
            <p:ph idx="1"/>
          </p:nvPr>
        </p:nvSpPr>
        <p:spPr>
          <a:xfrm>
            <a:off x="494270" y="1243914"/>
            <a:ext cx="8021080" cy="4933049"/>
          </a:xfrm>
        </p:spPr>
        <p:txBody>
          <a:bodyPr/>
          <a:lstStyle/>
          <a:p>
            <a:r>
              <a:rPr lang="en-US" dirty="0"/>
              <a:t>The Existing system reached the expectations,</a:t>
            </a:r>
          </a:p>
          <a:p>
            <a:pPr marL="0" indent="0">
              <a:buNone/>
            </a:pPr>
            <a:r>
              <a:rPr lang="en-US" dirty="0"/>
              <a:t>by demonstrating a relevant flexibility in adapting</a:t>
            </a:r>
          </a:p>
          <a:p>
            <a:pPr marL="0" indent="0">
              <a:buNone/>
            </a:pPr>
            <a:r>
              <a:rPr lang="en-US" dirty="0"/>
              <a:t>to different scenarios and properly responding to</a:t>
            </a:r>
          </a:p>
          <a:p>
            <a:pPr marL="0" indent="0">
              <a:buNone/>
            </a:pPr>
            <a:r>
              <a:rPr lang="en-US" dirty="0"/>
              <a:t>the user voice requests.</a:t>
            </a:r>
          </a:p>
          <a:p>
            <a:endParaRPr lang="en-US" dirty="0"/>
          </a:p>
          <a:p>
            <a:r>
              <a:rPr lang="en-US" dirty="0"/>
              <a:t>However, when it comes to processing time, the</a:t>
            </a:r>
          </a:p>
          <a:p>
            <a:pPr marL="0" indent="0">
              <a:buNone/>
            </a:pPr>
            <a:r>
              <a:rPr lang="en-US" dirty="0"/>
              <a:t>Google Speech Recognition Engine seemed to</a:t>
            </a:r>
          </a:p>
          <a:p>
            <a:pPr marL="0" indent="0">
              <a:buNone/>
            </a:pPr>
            <a:r>
              <a:rPr lang="en-US" dirty="0"/>
              <a:t>take a while to deal with the voice requests. In</a:t>
            </a:r>
          </a:p>
          <a:p>
            <a:pPr marL="0" indent="0">
              <a:buNone/>
            </a:pPr>
            <a:r>
              <a:rPr lang="en-US" dirty="0"/>
              <a:t>addition, there were a few instances that the user</a:t>
            </a:r>
          </a:p>
          <a:p>
            <a:pPr marL="0" indent="0">
              <a:buNone/>
            </a:pPr>
            <a:r>
              <a:rPr lang="en-US" dirty="0"/>
              <a:t>speech could not be recognized.</a:t>
            </a:r>
            <a:endParaRPr lang="en-IN" dirty="0"/>
          </a:p>
        </p:txBody>
      </p:sp>
    </p:spTree>
    <p:extLst>
      <p:ext uri="{BB962C8B-B14F-4D97-AF65-F5344CB8AC3E}">
        <p14:creationId xmlns:p14="http://schemas.microsoft.com/office/powerpoint/2010/main" val="275218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141F-9ACA-42DE-A7D6-357FBE5799FC}"/>
              </a:ext>
            </a:extLst>
          </p:cNvPr>
          <p:cNvSpPr>
            <a:spLocks noGrp="1"/>
          </p:cNvSpPr>
          <p:nvPr>
            <p:ph type="title"/>
          </p:nvPr>
        </p:nvSpPr>
        <p:spPr/>
        <p:txBody>
          <a:bodyPr/>
          <a:lstStyle/>
          <a:p>
            <a:r>
              <a:rPr lang="en-US" dirty="0">
                <a:latin typeface="Arial Black" panose="020B0A04020102020204" pitchFamily="34" charset="0"/>
              </a:rPr>
              <a:t>PROPOSED SYSTEM</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42637E1-EE4D-4398-88FD-A0A171018908}"/>
              </a:ext>
            </a:extLst>
          </p:cNvPr>
          <p:cNvSpPr>
            <a:spLocks noGrp="1"/>
          </p:cNvSpPr>
          <p:nvPr>
            <p:ph idx="1"/>
          </p:nvPr>
        </p:nvSpPr>
        <p:spPr>
          <a:xfrm>
            <a:off x="628650" y="1306286"/>
            <a:ext cx="7886700" cy="4870677"/>
          </a:xfrm>
        </p:spPr>
        <p:txBody>
          <a:bodyPr/>
          <a:lstStyle/>
          <a:p>
            <a:r>
              <a:rPr lang="en-US" dirty="0"/>
              <a:t>The proposed system will have following features:</a:t>
            </a:r>
          </a:p>
          <a:p>
            <a:r>
              <a:rPr lang="en-US" dirty="0"/>
              <a:t>  Arduino .</a:t>
            </a:r>
          </a:p>
          <a:p>
            <a:r>
              <a:rPr lang="en-US" dirty="0"/>
              <a:t> Devices controlled through android app, also through voice commands. </a:t>
            </a:r>
          </a:p>
          <a:p>
            <a:r>
              <a:rPr lang="en-US" dirty="0"/>
              <a:t> Mobile control. </a:t>
            </a:r>
          </a:p>
          <a:p>
            <a:r>
              <a:rPr lang="en-US" dirty="0"/>
              <a:t> Bluetooth .</a:t>
            </a:r>
          </a:p>
          <a:p>
            <a:r>
              <a:rPr lang="en-US" dirty="0"/>
              <a:t> LPG - Notification on mobile side - Buzzer goes on. </a:t>
            </a:r>
          </a:p>
          <a:p>
            <a:r>
              <a:rPr lang="en-US" dirty="0"/>
              <a:t> Temperature - Notification on mobile side - One device on. </a:t>
            </a:r>
          </a:p>
          <a:p>
            <a:r>
              <a:rPr lang="en-US" dirty="0"/>
              <a:t> Password for android app. </a:t>
            </a:r>
          </a:p>
          <a:p>
            <a:r>
              <a:rPr lang="en-US" dirty="0"/>
              <a:t> If any person inside the home then automatically device turn on and vice versa.</a:t>
            </a:r>
          </a:p>
          <a:p>
            <a:endParaRPr lang="en-IN" dirty="0"/>
          </a:p>
        </p:txBody>
      </p:sp>
    </p:spTree>
    <p:extLst>
      <p:ext uri="{BB962C8B-B14F-4D97-AF65-F5344CB8AC3E}">
        <p14:creationId xmlns:p14="http://schemas.microsoft.com/office/powerpoint/2010/main" val="271843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DB85D3-F521-4A95-8E07-7ED2EE5BA5F9}"/>
              </a:ext>
            </a:extLst>
          </p:cNvPr>
          <p:cNvSpPr>
            <a:spLocks noGrp="1"/>
          </p:cNvSpPr>
          <p:nvPr>
            <p:ph type="title"/>
          </p:nvPr>
        </p:nvSpPr>
        <p:spPr/>
        <p:txBody>
          <a:bodyPr/>
          <a:lstStyle/>
          <a:p>
            <a:r>
              <a:rPr lang="en-US" dirty="0">
                <a:latin typeface="Arial Black" panose="020B0A04020102020204" pitchFamily="34" charset="0"/>
              </a:rPr>
              <a:t>TECHNOLOGY STACK</a:t>
            </a:r>
            <a:endParaRPr lang="en-IN" dirty="0">
              <a:latin typeface="Arial Black" panose="020B0A04020102020204" pitchFamily="34" charset="0"/>
            </a:endParaRPr>
          </a:p>
        </p:txBody>
      </p:sp>
      <p:sp>
        <p:nvSpPr>
          <p:cNvPr id="3" name="Text Placeholder 2">
            <a:extLst>
              <a:ext uri="{FF2B5EF4-FFF2-40B4-BE49-F238E27FC236}">
                <a16:creationId xmlns:a16="http://schemas.microsoft.com/office/drawing/2014/main" id="{0317E5E1-7F0C-42ED-B46E-F6C054044994}"/>
              </a:ext>
            </a:extLst>
          </p:cNvPr>
          <p:cNvSpPr>
            <a:spLocks noGrp="1"/>
          </p:cNvSpPr>
          <p:nvPr>
            <p:ph idx="1"/>
          </p:nvPr>
        </p:nvSpPr>
        <p:spPr/>
        <p:txBody>
          <a:bodyPr>
            <a:normAutofit/>
          </a:bodyPr>
          <a:lstStyle/>
          <a:p>
            <a:pPr marL="0" indent="0">
              <a:buNone/>
            </a:pPr>
            <a:r>
              <a:rPr lang="en-US" b="1" dirty="0"/>
              <a:t>HARWARE MODULE:</a:t>
            </a:r>
          </a:p>
          <a:p>
            <a:r>
              <a:rPr lang="en-US" b="1" dirty="0"/>
              <a:t>ARDUNIO</a:t>
            </a:r>
          </a:p>
          <a:p>
            <a:r>
              <a:rPr lang="en-US" b="1" dirty="0"/>
              <a:t>BLUETOOTH MODULE</a:t>
            </a:r>
          </a:p>
          <a:p>
            <a:r>
              <a:rPr lang="en-US" b="1" dirty="0"/>
              <a:t>LPG SENSOR</a:t>
            </a:r>
          </a:p>
          <a:p>
            <a:r>
              <a:rPr lang="en-US" b="1" dirty="0"/>
              <a:t>RELAY</a:t>
            </a:r>
          </a:p>
          <a:p>
            <a:r>
              <a:rPr lang="en-US" b="1" dirty="0"/>
              <a:t>DC MOTOR</a:t>
            </a:r>
          </a:p>
          <a:p>
            <a:pPr marL="0" indent="0">
              <a:buNone/>
            </a:pPr>
            <a:r>
              <a:rPr lang="en-US" b="1" dirty="0"/>
              <a:t>SOFTWARE MODULE:</a:t>
            </a:r>
          </a:p>
          <a:p>
            <a:r>
              <a:rPr lang="en-US" b="1" dirty="0"/>
              <a:t>CODING LANGUAGE: EMBEDED C</a:t>
            </a:r>
          </a:p>
          <a:p>
            <a:pPr marL="0" indent="0">
              <a:buNone/>
            </a:pPr>
            <a:endParaRPr lang="en-US" b="1" dirty="0"/>
          </a:p>
          <a:p>
            <a:endParaRPr lang="en-US" b="1" dirty="0"/>
          </a:p>
          <a:p>
            <a:pPr marL="0" indent="0">
              <a:buNone/>
            </a:pPr>
            <a:endParaRPr lang="en-US" b="1" dirty="0"/>
          </a:p>
          <a:p>
            <a:pPr marL="0" indent="0">
              <a:buNone/>
            </a:pPr>
            <a:endParaRPr lang="en-US" b="1" dirty="0"/>
          </a:p>
          <a:p>
            <a:pPr marL="285750" indent="-285750">
              <a:buFont typeface="Arial" panose="020B0604020202020204" pitchFamily="34" charset="0"/>
              <a:buChar char="•"/>
            </a:pP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0" y="533880"/>
            <a:ext cx="896364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400" b="0" strike="noStrike" spc="-1" dirty="0">
                <a:solidFill>
                  <a:srgbClr val="FFFFFF"/>
                </a:solidFill>
                <a:latin typeface="Century Gothic"/>
              </a:rPr>
              <a:t>   </a:t>
            </a:r>
            <a:r>
              <a:rPr lang="en-US" sz="3200" b="0" strike="noStrike" cap="all" spc="-1" dirty="0">
                <a:solidFill>
                  <a:srgbClr val="000000"/>
                </a:solidFill>
                <a:latin typeface="Arial Black" panose="020B0A04020102020204" pitchFamily="34" charset="0"/>
              </a:rPr>
              <a:t>System Architecture Diagram</a:t>
            </a:r>
            <a:endParaRPr lang="en-IN" sz="3200" b="0" strike="noStrike" spc="-1" dirty="0">
              <a:latin typeface="Arial Black" panose="020B0A04020102020204" pitchFamily="34" charset="0"/>
            </a:endParaRPr>
          </a:p>
        </p:txBody>
      </p:sp>
      <p:pic>
        <p:nvPicPr>
          <p:cNvPr id="2" name="Picture 1">
            <a:extLst>
              <a:ext uri="{FF2B5EF4-FFF2-40B4-BE49-F238E27FC236}">
                <a16:creationId xmlns:a16="http://schemas.microsoft.com/office/drawing/2014/main" id="{8F1BE927-7262-4EA7-BB93-F5FE78C24F73}"/>
              </a:ext>
            </a:extLst>
          </p:cNvPr>
          <p:cNvPicPr>
            <a:picLocks noChangeAspect="1"/>
          </p:cNvPicPr>
          <p:nvPr/>
        </p:nvPicPr>
        <p:blipFill>
          <a:blip r:embed="rId2"/>
          <a:stretch>
            <a:fillRect/>
          </a:stretch>
        </p:blipFill>
        <p:spPr>
          <a:xfrm>
            <a:off x="1159212" y="1432608"/>
            <a:ext cx="6645216" cy="46272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2"/>
          <p:cNvSpPr txBox="1"/>
          <p:nvPr/>
        </p:nvSpPr>
        <p:spPr>
          <a:xfrm>
            <a:off x="457200" y="1604520"/>
            <a:ext cx="8229240" cy="3977280"/>
          </a:xfrm>
          <a:prstGeom prst="rect">
            <a:avLst/>
          </a:prstGeom>
          <a:noFill/>
          <a:ln w="0">
            <a:noFill/>
          </a:ln>
        </p:spPr>
        <p:txBody>
          <a:bodyPr lIns="0" tIns="0" rIns="0" bIns="0">
            <a:normAutofit/>
          </a:bodyPr>
          <a:lstStyle/>
          <a:p>
            <a:pPr marL="432000" indent="-324000">
              <a:spcBef>
                <a:spcPts val="1417"/>
              </a:spcBef>
              <a:buClr>
                <a:srgbClr val="000000"/>
              </a:buClr>
              <a:buSzPct val="45000"/>
              <a:buFont typeface="Wingdings" charset="2"/>
              <a:buChar char=""/>
            </a:pPr>
            <a:endParaRPr lang="en-US" sz="2000" b="0" strike="noStrike" spc="-1" dirty="0">
              <a:solidFill>
                <a:srgbClr val="0F496F"/>
              </a:solidFill>
              <a:latin typeface="Century Gothic"/>
            </a:endParaRPr>
          </a:p>
        </p:txBody>
      </p:sp>
      <p:sp>
        <p:nvSpPr>
          <p:cNvPr id="3" name="Title 2">
            <a:extLst>
              <a:ext uri="{FF2B5EF4-FFF2-40B4-BE49-F238E27FC236}">
                <a16:creationId xmlns:a16="http://schemas.microsoft.com/office/drawing/2014/main" id="{98EA515A-B3B0-4E60-988B-ECCA8E1F339F}"/>
              </a:ext>
            </a:extLst>
          </p:cNvPr>
          <p:cNvSpPr>
            <a:spLocks noGrp="1"/>
          </p:cNvSpPr>
          <p:nvPr>
            <p:ph type="title"/>
          </p:nvPr>
        </p:nvSpPr>
        <p:spPr/>
        <p:txBody>
          <a:bodyPr/>
          <a:lstStyle/>
          <a:p>
            <a:r>
              <a:rPr lang="en-US" dirty="0">
                <a:latin typeface="Arial Black" panose="020B0A04020102020204" pitchFamily="34" charset="0"/>
              </a:rPr>
              <a:t>CIRCUIT DIAGRAM</a:t>
            </a:r>
            <a:endParaRPr lang="en-IN" dirty="0">
              <a:latin typeface="Arial Black" panose="020B0A04020102020204" pitchFamily="34" charset="0"/>
            </a:endParaRPr>
          </a:p>
        </p:txBody>
      </p:sp>
      <p:pic>
        <p:nvPicPr>
          <p:cNvPr id="8" name="Picture 7">
            <a:extLst>
              <a:ext uri="{FF2B5EF4-FFF2-40B4-BE49-F238E27FC236}">
                <a16:creationId xmlns:a16="http://schemas.microsoft.com/office/drawing/2014/main" id="{51D620F7-8C87-447A-87E0-F2C7E4CB5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66" y="1276200"/>
            <a:ext cx="6980451" cy="47101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457200" y="273600"/>
            <a:ext cx="8229240" cy="728183"/>
          </a:xfrm>
          <a:prstGeom prst="rect">
            <a:avLst/>
          </a:prstGeom>
          <a:noFill/>
          <a:ln w="0">
            <a:noFill/>
          </a:ln>
        </p:spPr>
        <p:txBody>
          <a:bodyPr lIns="0" tIns="0" rIns="0" bIns="0" anchor="ctr">
            <a:noAutofit/>
          </a:bodyPr>
          <a:lstStyle/>
          <a:p>
            <a:pPr algn="ctr"/>
            <a:r>
              <a:rPr lang="en-US" sz="3200" b="1" strike="noStrike" spc="-1" dirty="0">
                <a:solidFill>
                  <a:srgbClr val="000000"/>
                </a:solidFill>
                <a:latin typeface="Arial Black" panose="020B0A04020102020204" pitchFamily="34" charset="0"/>
              </a:rPr>
              <a:t>CLASS DIAGRAM</a:t>
            </a:r>
          </a:p>
        </p:txBody>
      </p:sp>
      <p:sp>
        <p:nvSpPr>
          <p:cNvPr id="169" name="TextShape 2"/>
          <p:cNvSpPr txBox="1"/>
          <p:nvPr/>
        </p:nvSpPr>
        <p:spPr>
          <a:xfrm>
            <a:off x="457200" y="1604520"/>
            <a:ext cx="8229240" cy="3977280"/>
          </a:xfrm>
          <a:prstGeom prst="rect">
            <a:avLst/>
          </a:prstGeom>
          <a:noFill/>
          <a:ln w="0">
            <a:noFill/>
          </a:ln>
        </p:spPr>
        <p:txBody>
          <a:bodyPr lIns="0" tIns="0" rIns="0" bIns="0">
            <a:normAutofit/>
          </a:bodyPr>
          <a:lstStyle/>
          <a:p>
            <a:pPr marL="432000" indent="-324000">
              <a:spcBef>
                <a:spcPts val="1417"/>
              </a:spcBef>
              <a:buClr>
                <a:srgbClr val="000000"/>
              </a:buClr>
              <a:buSzPct val="45000"/>
              <a:buFont typeface="Wingdings" charset="2"/>
              <a:buChar char=""/>
            </a:pPr>
            <a:endParaRPr lang="en-US" sz="2000" b="0" strike="noStrike" spc="-1" dirty="0">
              <a:solidFill>
                <a:srgbClr val="0F496F"/>
              </a:solidFill>
              <a:latin typeface="Century Gothic"/>
            </a:endParaRPr>
          </a:p>
        </p:txBody>
      </p:sp>
      <p:pic>
        <p:nvPicPr>
          <p:cNvPr id="4" name="Picture 3">
            <a:extLst>
              <a:ext uri="{FF2B5EF4-FFF2-40B4-BE49-F238E27FC236}">
                <a16:creationId xmlns:a16="http://schemas.microsoft.com/office/drawing/2014/main" id="{696DA7D5-6601-4DA3-8067-CFE219E98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59" y="939114"/>
            <a:ext cx="7941276" cy="5125883"/>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3835</TotalTime>
  <Words>1716</Words>
  <Application>Microsoft Office PowerPoint</Application>
  <PresentationFormat>On-screen Show (4:3)</PresentationFormat>
  <Paragraphs>174</Paragraphs>
  <Slides>25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Arial Black</vt:lpstr>
      <vt:lpstr>Calibri</vt:lpstr>
      <vt:lpstr>Calibri Light</vt:lpstr>
      <vt:lpstr>Century Gothic</vt:lpstr>
      <vt:lpstr>Palatino Linotype</vt:lpstr>
      <vt:lpstr>Tahoma</vt:lpstr>
      <vt:lpstr>Times New Roman</vt:lpstr>
      <vt:lpstr>Wingdings</vt:lpstr>
      <vt:lpstr>1_Office Theme</vt:lpstr>
      <vt:lpstr>Gallery</vt:lpstr>
      <vt:lpstr>PowerPoint Presentation</vt:lpstr>
      <vt:lpstr>PowerPoint Presentation</vt:lpstr>
      <vt:lpstr>            LITREATURE SURVEY</vt:lpstr>
      <vt:lpstr>EXISTING SYSTEM</vt:lpstr>
      <vt:lpstr>PROPOSED SYSTEM</vt:lpstr>
      <vt:lpstr>TECHNOLOGY STACK</vt:lpstr>
      <vt:lpstr>PowerPoint Presentation</vt:lpstr>
      <vt:lpstr>CIRCUIT DIAGRAM</vt:lpstr>
      <vt:lpstr>PowerPoint Presentation</vt:lpstr>
      <vt:lpstr>USE CASE DIAGRAM</vt:lpstr>
      <vt:lpstr>BLOCK DIAGRAM</vt:lpstr>
      <vt:lpstr>PowerPoint Presentation</vt:lpstr>
      <vt:lpstr>PowerPoint Presentation</vt:lpstr>
      <vt:lpstr>FLOW CHART WORKING MODEL</vt:lpstr>
      <vt:lpstr>SPEECH COMMAND DIAGRAM</vt:lpstr>
      <vt:lpstr>PowerPoint Presentation</vt:lpstr>
      <vt:lpstr>  MODULE DESCRIPTION </vt:lpstr>
      <vt:lpstr>PowerPoint Presentation</vt:lpstr>
      <vt:lpstr>MODULE WORKING DESCRIPTIONS</vt:lpstr>
      <vt:lpstr>STEPS TO IMPLEMENT THE MODULE</vt:lpstr>
      <vt:lpstr>                 TESTING</vt:lpstr>
      <vt:lpstr>SCREENSHOTS</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acer</dc:creator>
  <dc:description/>
  <cp:lastModifiedBy>Jeffrey Jones</cp:lastModifiedBy>
  <cp:revision>78</cp:revision>
  <dcterms:created xsi:type="dcterms:W3CDTF">2020-01-20T16:07:46Z</dcterms:created>
  <dcterms:modified xsi:type="dcterms:W3CDTF">2021-06-19T09:53:49Z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