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81EC3-F742-4CED-9855-EAC4B3706AA8}" v="63" dt="2019-01-17T07:01:02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元顥 李" userId="04d1ebb3-0191-412f-850e-7c1fc5a3c64c" providerId="ADAL" clId="{09BEDD7A-B065-44ED-A9EE-A766C126577E}"/>
    <pc:docChg chg="undo custSel addSld modSld">
      <pc:chgData name="元顥 李" userId="04d1ebb3-0191-412f-850e-7c1fc5a3c64c" providerId="ADAL" clId="{09BEDD7A-B065-44ED-A9EE-A766C126577E}" dt="2019-01-17T06:19:25.911" v="1577" actId="20577"/>
      <pc:docMkLst>
        <pc:docMk/>
      </pc:docMkLst>
      <pc:sldChg chg="addSp delSp modSp add mod modTransition">
        <pc:chgData name="元顥 李" userId="04d1ebb3-0191-412f-850e-7c1fc5a3c64c" providerId="ADAL" clId="{09BEDD7A-B065-44ED-A9EE-A766C126577E}" dt="2019-01-17T06:02:24.590" v="248"/>
        <pc:sldMkLst>
          <pc:docMk/>
          <pc:sldMk cId="3059525054" sldId="260"/>
        </pc:sldMkLst>
        <pc:spChg chg="mod">
          <ac:chgData name="元顥 李" userId="04d1ebb3-0191-412f-850e-7c1fc5a3c64c" providerId="ADAL" clId="{09BEDD7A-B065-44ED-A9EE-A766C126577E}" dt="2019-01-17T05:58:05.303" v="26" actId="20577"/>
          <ac:spMkLst>
            <pc:docMk/>
            <pc:sldMk cId="3059525054" sldId="260"/>
            <ac:spMk id="2" creationId="{13BBDE52-5ED3-441C-BECF-2B8422390DCF}"/>
          </ac:spMkLst>
        </pc:spChg>
        <pc:spChg chg="del mod">
          <ac:chgData name="元顥 李" userId="04d1ebb3-0191-412f-850e-7c1fc5a3c64c" providerId="ADAL" clId="{09BEDD7A-B065-44ED-A9EE-A766C126577E}" dt="2019-01-17T05:58:14.031" v="29"/>
          <ac:spMkLst>
            <pc:docMk/>
            <pc:sldMk cId="3059525054" sldId="260"/>
            <ac:spMk id="3" creationId="{3938D4C6-D560-45FD-AC1B-A9B098DE3D56}"/>
          </ac:spMkLst>
        </pc:spChg>
        <pc:spChg chg="del">
          <ac:chgData name="元顥 李" userId="04d1ebb3-0191-412f-850e-7c1fc5a3c64c" providerId="ADAL" clId="{09BEDD7A-B065-44ED-A9EE-A766C126577E}" dt="2019-01-17T05:57:58.846" v="4" actId="478"/>
          <ac:spMkLst>
            <pc:docMk/>
            <pc:sldMk cId="3059525054" sldId="260"/>
            <ac:spMk id="9" creationId="{6556D820-2B1D-423A-8D14-04A39E9418F4}"/>
          </ac:spMkLst>
        </pc:spChg>
        <pc:spChg chg="add mod">
          <ac:chgData name="元顥 李" userId="04d1ebb3-0191-412f-850e-7c1fc5a3c64c" providerId="ADAL" clId="{09BEDD7A-B065-44ED-A9EE-A766C126577E}" dt="2019-01-17T05:58:59.632" v="113" actId="14100"/>
          <ac:spMkLst>
            <pc:docMk/>
            <pc:sldMk cId="3059525054" sldId="260"/>
            <ac:spMk id="10" creationId="{0055063C-D736-4DC3-B617-E8F06B8E3BEE}"/>
          </ac:spMkLst>
        </pc:spChg>
        <pc:spChg chg="del">
          <ac:chgData name="元顥 李" userId="04d1ebb3-0191-412f-850e-7c1fc5a3c64c" providerId="ADAL" clId="{09BEDD7A-B065-44ED-A9EE-A766C126577E}" dt="2019-01-17T05:57:58.846" v="4" actId="478"/>
          <ac:spMkLst>
            <pc:docMk/>
            <pc:sldMk cId="3059525054" sldId="260"/>
            <ac:spMk id="11" creationId="{8F7EFC3F-4C7B-43C5-9B2F-1F9CF694254F}"/>
          </ac:spMkLst>
        </pc:spChg>
        <pc:spChg chg="del">
          <ac:chgData name="元顥 李" userId="04d1ebb3-0191-412f-850e-7c1fc5a3c64c" providerId="ADAL" clId="{09BEDD7A-B065-44ED-A9EE-A766C126577E}" dt="2019-01-17T05:57:58.846" v="4" actId="478"/>
          <ac:spMkLst>
            <pc:docMk/>
            <pc:sldMk cId="3059525054" sldId="260"/>
            <ac:spMk id="12" creationId="{889D77CA-B5FB-4FFC-AE3D-480BD36A41DA}"/>
          </ac:spMkLst>
        </pc:spChg>
        <pc:spChg chg="del">
          <ac:chgData name="元顥 李" userId="04d1ebb3-0191-412f-850e-7c1fc5a3c64c" providerId="ADAL" clId="{09BEDD7A-B065-44ED-A9EE-A766C126577E}" dt="2019-01-17T05:57:58.846" v="4" actId="478"/>
          <ac:spMkLst>
            <pc:docMk/>
            <pc:sldMk cId="3059525054" sldId="260"/>
            <ac:spMk id="13" creationId="{0EC492BB-C4BA-4183-BF4E-3903FD7223E9}"/>
          </ac:spMkLst>
        </pc:spChg>
        <pc:grpChg chg="del">
          <ac:chgData name="元顥 李" userId="04d1ebb3-0191-412f-850e-7c1fc5a3c64c" providerId="ADAL" clId="{09BEDD7A-B065-44ED-A9EE-A766C126577E}" dt="2019-01-17T05:57:54.768" v="1" actId="478"/>
          <ac:grpSpMkLst>
            <pc:docMk/>
            <pc:sldMk cId="3059525054" sldId="260"/>
            <ac:grpSpMk id="4" creationId="{8D7C9E46-9E6A-4880-935D-6889C9C74C70}"/>
          </ac:grpSpMkLst>
        </pc:grpChg>
        <pc:graphicFrameChg chg="add del mod">
          <ac:chgData name="元顥 李" userId="04d1ebb3-0191-412f-850e-7c1fc5a3c64c" providerId="ADAL" clId="{09BEDD7A-B065-44ED-A9EE-A766C126577E}" dt="2019-01-17T05:58:28.986" v="33" actId="478"/>
          <ac:graphicFrameMkLst>
            <pc:docMk/>
            <pc:sldMk cId="3059525054" sldId="260"/>
            <ac:graphicFrameMk id="14" creationId="{86E70C35-B00F-4043-B3D2-6016790B1910}"/>
          </ac:graphicFrameMkLst>
        </pc:graphicFrameChg>
        <pc:graphicFrameChg chg="add mod">
          <ac:chgData name="元顥 李" userId="04d1ebb3-0191-412f-850e-7c1fc5a3c64c" providerId="ADAL" clId="{09BEDD7A-B065-44ED-A9EE-A766C126577E}" dt="2019-01-17T05:59:52.542" v="206" actId="1076"/>
          <ac:graphicFrameMkLst>
            <pc:docMk/>
            <pc:sldMk cId="3059525054" sldId="260"/>
            <ac:graphicFrameMk id="15" creationId="{3CA1124A-7A0D-4396-902A-75296434EBE0}"/>
          </ac:graphicFrameMkLst>
        </pc:graphicFrameChg>
        <pc:graphicFrameChg chg="add del mod">
          <ac:chgData name="元顥 李" userId="04d1ebb3-0191-412f-850e-7c1fc5a3c64c" providerId="ADAL" clId="{09BEDD7A-B065-44ED-A9EE-A766C126577E}" dt="2019-01-17T06:00:12.335" v="212" actId="478"/>
          <ac:graphicFrameMkLst>
            <pc:docMk/>
            <pc:sldMk cId="3059525054" sldId="260"/>
            <ac:graphicFrameMk id="16" creationId="{E8CCE197-2860-42A1-AD39-2AF5BBD6B28A}"/>
          </ac:graphicFrameMkLst>
        </pc:graphicFrameChg>
      </pc:sldChg>
      <pc:sldChg chg="addSp delSp modSp add mod modTransition">
        <pc:chgData name="元顥 李" userId="04d1ebb3-0191-412f-850e-7c1fc5a3c64c" providerId="ADAL" clId="{09BEDD7A-B065-44ED-A9EE-A766C126577E}" dt="2019-01-17T06:02:24.590" v="248"/>
        <pc:sldMkLst>
          <pc:docMk/>
          <pc:sldMk cId="1129290957" sldId="261"/>
        </pc:sldMkLst>
        <pc:spChg chg="mod">
          <ac:chgData name="元顥 李" userId="04d1ebb3-0191-412f-850e-7c1fc5a3c64c" providerId="ADAL" clId="{09BEDD7A-B065-44ED-A9EE-A766C126577E}" dt="2019-01-17T05:59:22.868" v="202" actId="20577"/>
          <ac:spMkLst>
            <pc:docMk/>
            <pc:sldMk cId="1129290957" sldId="261"/>
            <ac:spMk id="10" creationId="{0055063C-D736-4DC3-B617-E8F06B8E3BEE}"/>
          </ac:spMkLst>
        </pc:spChg>
        <pc:spChg chg="add mod topLvl">
          <ac:chgData name="元顥 李" userId="04d1ebb3-0191-412f-850e-7c1fc5a3c64c" providerId="ADAL" clId="{09BEDD7A-B065-44ED-A9EE-A766C126577E}" dt="2019-01-17T06:02:15.741" v="245" actId="164"/>
          <ac:spMkLst>
            <pc:docMk/>
            <pc:sldMk cId="1129290957" sldId="261"/>
            <ac:spMk id="13" creationId="{4FA3E177-3622-46E8-B55C-CA0346D8F04B}"/>
          </ac:spMkLst>
        </pc:spChg>
        <pc:spChg chg="add mod topLvl">
          <ac:chgData name="元顥 李" userId="04d1ebb3-0191-412f-850e-7c1fc5a3c64c" providerId="ADAL" clId="{09BEDD7A-B065-44ED-A9EE-A766C126577E}" dt="2019-01-17T06:02:15.741" v="245" actId="164"/>
          <ac:spMkLst>
            <pc:docMk/>
            <pc:sldMk cId="1129290957" sldId="261"/>
            <ac:spMk id="14" creationId="{6F020B62-7860-486F-A870-D234FACC0AE4}"/>
          </ac:spMkLst>
        </pc:spChg>
        <pc:spChg chg="add mod topLvl">
          <ac:chgData name="元顥 李" userId="04d1ebb3-0191-412f-850e-7c1fc5a3c64c" providerId="ADAL" clId="{09BEDD7A-B065-44ED-A9EE-A766C126577E}" dt="2019-01-17T06:02:15.741" v="245" actId="164"/>
          <ac:spMkLst>
            <pc:docMk/>
            <pc:sldMk cId="1129290957" sldId="261"/>
            <ac:spMk id="16" creationId="{5E1877F2-087C-4450-8246-3885585BB810}"/>
          </ac:spMkLst>
        </pc:spChg>
        <pc:grpChg chg="add del mod">
          <ac:chgData name="元顥 李" userId="04d1ebb3-0191-412f-850e-7c1fc5a3c64c" providerId="ADAL" clId="{09BEDD7A-B065-44ED-A9EE-A766C126577E}" dt="2019-01-17T06:01:08.520" v="233" actId="165"/>
          <ac:grpSpMkLst>
            <pc:docMk/>
            <pc:sldMk cId="1129290957" sldId="261"/>
            <ac:grpSpMk id="7" creationId="{E1607FFD-8B7F-4BED-A38F-D083B7EF5EC2}"/>
          </ac:grpSpMkLst>
        </pc:grpChg>
        <pc:grpChg chg="add del mod topLvl">
          <ac:chgData name="元顥 李" userId="04d1ebb3-0191-412f-850e-7c1fc5a3c64c" providerId="ADAL" clId="{09BEDD7A-B065-44ED-A9EE-A766C126577E}" dt="2019-01-17T06:01:25.302" v="237" actId="165"/>
          <ac:grpSpMkLst>
            <pc:docMk/>
            <pc:sldMk cId="1129290957" sldId="261"/>
            <ac:grpSpMk id="8" creationId="{3B7F0C08-BF90-4435-ACCF-703ACCEEA871}"/>
          </ac:grpSpMkLst>
        </pc:grpChg>
        <pc:grpChg chg="add mod topLvl">
          <ac:chgData name="元顥 李" userId="04d1ebb3-0191-412f-850e-7c1fc5a3c64c" providerId="ADAL" clId="{09BEDD7A-B065-44ED-A9EE-A766C126577E}" dt="2019-01-17T06:02:15.741" v="245" actId="164"/>
          <ac:grpSpMkLst>
            <pc:docMk/>
            <pc:sldMk cId="1129290957" sldId="261"/>
            <ac:grpSpMk id="12" creationId="{464AADE0-CE50-4B3C-8A51-AFB466CF2AC9}"/>
          </ac:grpSpMkLst>
        </pc:grpChg>
        <pc:grpChg chg="add mod">
          <ac:chgData name="元顥 李" userId="04d1ebb3-0191-412f-850e-7c1fc5a3c64c" providerId="ADAL" clId="{09BEDD7A-B065-44ED-A9EE-A766C126577E}" dt="2019-01-17T06:02:18.141" v="247" actId="1076"/>
          <ac:grpSpMkLst>
            <pc:docMk/>
            <pc:sldMk cId="1129290957" sldId="261"/>
            <ac:grpSpMk id="27" creationId="{1F6691A7-763F-42AB-84BB-85851A607736}"/>
          </ac:grpSpMkLst>
        </pc:grpChg>
        <pc:graphicFrameChg chg="add del">
          <ac:chgData name="元顥 李" userId="04d1ebb3-0191-412f-850e-7c1fc5a3c64c" providerId="ADAL" clId="{09BEDD7A-B065-44ED-A9EE-A766C126577E}" dt="2019-01-17T06:00:17.038" v="213" actId="478"/>
          <ac:graphicFrameMkLst>
            <pc:docMk/>
            <pc:sldMk cId="1129290957" sldId="261"/>
            <ac:graphicFrameMk id="5" creationId="{86E70C35-B00F-4043-B3D2-6016790B1910}"/>
          </ac:graphicFrameMkLst>
        </pc:graphicFrameChg>
        <pc:graphicFrameChg chg="add mod">
          <ac:chgData name="元顥 李" userId="04d1ebb3-0191-412f-850e-7c1fc5a3c64c" providerId="ADAL" clId="{09BEDD7A-B065-44ED-A9EE-A766C126577E}" dt="2019-01-17T06:02:15.741" v="245" actId="164"/>
          <ac:graphicFrameMkLst>
            <pc:docMk/>
            <pc:sldMk cId="1129290957" sldId="261"/>
            <ac:graphicFrameMk id="6" creationId="{DB62191D-E470-4E1F-A200-1656C3FA548E}"/>
          </ac:graphicFrameMkLst>
        </pc:graphicFrameChg>
        <pc:graphicFrameChg chg="del">
          <ac:chgData name="元顥 李" userId="04d1ebb3-0191-412f-850e-7c1fc5a3c64c" providerId="ADAL" clId="{09BEDD7A-B065-44ED-A9EE-A766C126577E}" dt="2019-01-17T05:59:49.271" v="203" actId="478"/>
          <ac:graphicFrameMkLst>
            <pc:docMk/>
            <pc:sldMk cId="1129290957" sldId="261"/>
            <ac:graphicFrameMk id="15" creationId="{3CA1124A-7A0D-4396-902A-75296434EBE0}"/>
          </ac:graphicFrameMkLst>
        </pc:graphicFrameChg>
        <pc:cxnChg chg="add del mod topLvl">
          <ac:chgData name="元顥 李" userId="04d1ebb3-0191-412f-850e-7c1fc5a3c64c" providerId="ADAL" clId="{09BEDD7A-B065-44ED-A9EE-A766C126577E}" dt="2019-01-17T06:01:50.494" v="241" actId="478"/>
          <ac:cxnSpMkLst>
            <pc:docMk/>
            <pc:sldMk cId="1129290957" sldId="261"/>
            <ac:cxnSpMk id="9" creationId="{D916D3FD-FF13-4640-AE4A-15C742931453}"/>
          </ac:cxnSpMkLst>
        </pc:cxnChg>
        <pc:cxnChg chg="add del mod topLvl">
          <ac:chgData name="元顥 李" userId="04d1ebb3-0191-412f-850e-7c1fc5a3c64c" providerId="ADAL" clId="{09BEDD7A-B065-44ED-A9EE-A766C126577E}" dt="2019-01-17T06:02:11.491" v="244" actId="478"/>
          <ac:cxnSpMkLst>
            <pc:docMk/>
            <pc:sldMk cId="1129290957" sldId="261"/>
            <ac:cxnSpMk id="11" creationId="{8A033224-4AC9-4913-9195-6EED2530BD31}"/>
          </ac:cxnSpMkLst>
        </pc:cxnChg>
        <pc:cxnChg chg="add mod">
          <ac:chgData name="元顥 李" userId="04d1ebb3-0191-412f-850e-7c1fc5a3c64c" providerId="ADAL" clId="{09BEDD7A-B065-44ED-A9EE-A766C126577E}" dt="2019-01-17T06:01:15.329" v="235" actId="14100"/>
          <ac:cxnSpMkLst>
            <pc:docMk/>
            <pc:sldMk cId="1129290957" sldId="261"/>
            <ac:cxnSpMk id="17" creationId="{CFF8E04C-7689-4E17-B5DA-B49AE2A56EDA}"/>
          </ac:cxnSpMkLst>
        </pc:cxnChg>
        <pc:cxnChg chg="add mod">
          <ac:chgData name="元顥 李" userId="04d1ebb3-0191-412f-850e-7c1fc5a3c64c" providerId="ADAL" clId="{09BEDD7A-B065-44ED-A9EE-A766C126577E}" dt="2019-01-17T06:01:15.329" v="235" actId="14100"/>
          <ac:cxnSpMkLst>
            <pc:docMk/>
            <pc:sldMk cId="1129290957" sldId="261"/>
            <ac:cxnSpMk id="18" creationId="{D4AF0334-772B-43B0-948D-9FFEE8787DB5}"/>
          </ac:cxnSpMkLst>
        </pc:cxnChg>
        <pc:cxnChg chg="add mod">
          <ac:chgData name="元顥 李" userId="04d1ebb3-0191-412f-850e-7c1fc5a3c64c" providerId="ADAL" clId="{09BEDD7A-B065-44ED-A9EE-A766C126577E}" dt="2019-01-17T06:01:15.329" v="235" actId="14100"/>
          <ac:cxnSpMkLst>
            <pc:docMk/>
            <pc:sldMk cId="1129290957" sldId="261"/>
            <ac:cxnSpMk id="19" creationId="{B1B29D50-3ADA-4ED3-8AEB-906C49B23F8A}"/>
          </ac:cxnSpMkLst>
        </pc:cxnChg>
      </pc:sldChg>
      <pc:sldChg chg="modSp add">
        <pc:chgData name="元顥 李" userId="04d1ebb3-0191-412f-850e-7c1fc5a3c64c" providerId="ADAL" clId="{09BEDD7A-B065-44ED-A9EE-A766C126577E}" dt="2019-01-17T06:03:07.402" v="281" actId="20577"/>
        <pc:sldMkLst>
          <pc:docMk/>
          <pc:sldMk cId="4064340092" sldId="262"/>
        </pc:sldMkLst>
        <pc:spChg chg="mod">
          <ac:chgData name="元顥 李" userId="04d1ebb3-0191-412f-850e-7c1fc5a3c64c" providerId="ADAL" clId="{09BEDD7A-B065-44ED-A9EE-A766C126577E}" dt="2019-01-17T06:02:57.496" v="264" actId="20577"/>
          <ac:spMkLst>
            <pc:docMk/>
            <pc:sldMk cId="4064340092" sldId="262"/>
            <ac:spMk id="2" creationId="{4926C8FC-58D9-4A7C-B9F0-FBEE6531B6C4}"/>
          </ac:spMkLst>
        </pc:spChg>
        <pc:spChg chg="mod">
          <ac:chgData name="元顥 李" userId="04d1ebb3-0191-412f-850e-7c1fc5a3c64c" providerId="ADAL" clId="{09BEDD7A-B065-44ED-A9EE-A766C126577E}" dt="2019-01-17T06:03:07.402" v="281" actId="20577"/>
          <ac:spMkLst>
            <pc:docMk/>
            <pc:sldMk cId="4064340092" sldId="262"/>
            <ac:spMk id="3" creationId="{4D474B19-D438-4554-8FDA-F50C3EBEC0BC}"/>
          </ac:spMkLst>
        </pc:spChg>
      </pc:sldChg>
      <pc:sldChg chg="modSp add">
        <pc:chgData name="元顥 李" userId="04d1ebb3-0191-412f-850e-7c1fc5a3c64c" providerId="ADAL" clId="{09BEDD7A-B065-44ED-A9EE-A766C126577E}" dt="2019-01-17T06:04:26.578" v="562" actId="20577"/>
        <pc:sldMkLst>
          <pc:docMk/>
          <pc:sldMk cId="2097564131" sldId="263"/>
        </pc:sldMkLst>
        <pc:spChg chg="mod">
          <ac:chgData name="元顥 李" userId="04d1ebb3-0191-412f-850e-7c1fc5a3c64c" providerId="ADAL" clId="{09BEDD7A-B065-44ED-A9EE-A766C126577E}" dt="2019-01-17T06:03:16.472" v="293" actId="20577"/>
          <ac:spMkLst>
            <pc:docMk/>
            <pc:sldMk cId="2097564131" sldId="263"/>
            <ac:spMk id="2" creationId="{4926C8FC-58D9-4A7C-B9F0-FBEE6531B6C4}"/>
          </ac:spMkLst>
        </pc:spChg>
        <pc:spChg chg="mod">
          <ac:chgData name="元顥 李" userId="04d1ebb3-0191-412f-850e-7c1fc5a3c64c" providerId="ADAL" clId="{09BEDD7A-B065-44ED-A9EE-A766C126577E}" dt="2019-01-17T06:04:26.578" v="562" actId="20577"/>
          <ac:spMkLst>
            <pc:docMk/>
            <pc:sldMk cId="2097564131" sldId="263"/>
            <ac:spMk id="3" creationId="{4D474B19-D438-4554-8FDA-F50C3EBEC0BC}"/>
          </ac:spMkLst>
        </pc:spChg>
      </pc:sldChg>
      <pc:sldChg chg="addSp modSp add">
        <pc:chgData name="元顥 李" userId="04d1ebb3-0191-412f-850e-7c1fc5a3c64c" providerId="ADAL" clId="{09BEDD7A-B065-44ED-A9EE-A766C126577E}" dt="2019-01-17T06:19:25.911" v="1577" actId="20577"/>
        <pc:sldMkLst>
          <pc:docMk/>
          <pc:sldMk cId="1682277290" sldId="264"/>
        </pc:sldMkLst>
        <pc:spChg chg="mod">
          <ac:chgData name="元顥 李" userId="04d1ebb3-0191-412f-850e-7c1fc5a3c64c" providerId="ADAL" clId="{09BEDD7A-B065-44ED-A9EE-A766C126577E}" dt="2019-01-17T06:04:50.151" v="622" actId="20577"/>
          <ac:spMkLst>
            <pc:docMk/>
            <pc:sldMk cId="1682277290" sldId="264"/>
            <ac:spMk id="2" creationId="{4926C8FC-58D9-4A7C-B9F0-FBEE6531B6C4}"/>
          </ac:spMkLst>
        </pc:spChg>
        <pc:spChg chg="mod">
          <ac:chgData name="元顥 李" userId="04d1ebb3-0191-412f-850e-7c1fc5a3c64c" providerId="ADAL" clId="{09BEDD7A-B065-44ED-A9EE-A766C126577E}" dt="2019-01-17T06:19:25.911" v="1577" actId="20577"/>
          <ac:spMkLst>
            <pc:docMk/>
            <pc:sldMk cId="1682277290" sldId="264"/>
            <ac:spMk id="3" creationId="{4D474B19-D438-4554-8FDA-F50C3EBEC0BC}"/>
          </ac:spMkLst>
        </pc:spChg>
        <pc:picChg chg="add mod">
          <ac:chgData name="元顥 李" userId="04d1ebb3-0191-412f-850e-7c1fc5a3c64c" providerId="ADAL" clId="{09BEDD7A-B065-44ED-A9EE-A766C126577E}" dt="2019-01-17T06:05:52.225" v="677" actId="1076"/>
          <ac:picMkLst>
            <pc:docMk/>
            <pc:sldMk cId="1682277290" sldId="264"/>
            <ac:picMk id="2050" creationId="{10A750F7-5D1C-4157-9777-FE87CDBF1272}"/>
          </ac:picMkLst>
        </pc:picChg>
      </pc:sldChg>
      <pc:sldChg chg="addSp delSp modSp add">
        <pc:chgData name="元顥 李" userId="04d1ebb3-0191-412f-850e-7c1fc5a3c64c" providerId="ADAL" clId="{09BEDD7A-B065-44ED-A9EE-A766C126577E}" dt="2019-01-17T06:07:41.452" v="806" actId="20577"/>
        <pc:sldMkLst>
          <pc:docMk/>
          <pc:sldMk cId="43473249" sldId="265"/>
        </pc:sldMkLst>
        <pc:spChg chg="mod">
          <ac:chgData name="元顥 李" userId="04d1ebb3-0191-412f-850e-7c1fc5a3c64c" providerId="ADAL" clId="{09BEDD7A-B065-44ED-A9EE-A766C126577E}" dt="2019-01-17T06:06:11.681" v="706" actId="20577"/>
          <ac:spMkLst>
            <pc:docMk/>
            <pc:sldMk cId="43473249" sldId="265"/>
            <ac:spMk id="2" creationId="{4926C8FC-58D9-4A7C-B9F0-FBEE6531B6C4}"/>
          </ac:spMkLst>
        </pc:spChg>
        <pc:spChg chg="mod">
          <ac:chgData name="元顥 李" userId="04d1ebb3-0191-412f-850e-7c1fc5a3c64c" providerId="ADAL" clId="{09BEDD7A-B065-44ED-A9EE-A766C126577E}" dt="2019-01-17T06:07:41.452" v="806" actId="20577"/>
          <ac:spMkLst>
            <pc:docMk/>
            <pc:sldMk cId="43473249" sldId="265"/>
            <ac:spMk id="3" creationId="{4D474B19-D438-4554-8FDA-F50C3EBEC0BC}"/>
          </ac:spMkLst>
        </pc:spChg>
        <pc:picChg chg="add mod">
          <ac:chgData name="元顥 李" userId="04d1ebb3-0191-412f-850e-7c1fc5a3c64c" providerId="ADAL" clId="{09BEDD7A-B065-44ED-A9EE-A766C126577E}" dt="2019-01-17T06:07:09.685" v="791" actId="1076"/>
          <ac:picMkLst>
            <pc:docMk/>
            <pc:sldMk cId="43473249" sldId="265"/>
            <ac:picMk id="5" creationId="{2CEE1065-4366-483D-B398-D50DC43D6B76}"/>
          </ac:picMkLst>
        </pc:picChg>
        <pc:picChg chg="add mod">
          <ac:chgData name="元顥 李" userId="04d1ebb3-0191-412f-850e-7c1fc5a3c64c" providerId="ADAL" clId="{09BEDD7A-B065-44ED-A9EE-A766C126577E}" dt="2019-01-17T06:07:24.527" v="795" actId="1076"/>
          <ac:picMkLst>
            <pc:docMk/>
            <pc:sldMk cId="43473249" sldId="265"/>
            <ac:picMk id="7" creationId="{7EBFA2BD-98F0-4473-A483-14FCD9E12A1D}"/>
          </ac:picMkLst>
        </pc:picChg>
        <pc:picChg chg="del">
          <ac:chgData name="元顥 李" userId="04d1ebb3-0191-412f-850e-7c1fc5a3c64c" providerId="ADAL" clId="{09BEDD7A-B065-44ED-A9EE-A766C126577E}" dt="2019-01-17T06:06:12.946" v="707" actId="478"/>
          <ac:picMkLst>
            <pc:docMk/>
            <pc:sldMk cId="43473249" sldId="265"/>
            <ac:picMk id="2050" creationId="{10A750F7-5D1C-4157-9777-FE87CDBF1272}"/>
          </ac:picMkLst>
        </pc:picChg>
      </pc:sldChg>
      <pc:sldChg chg="addSp delSp modSp add">
        <pc:chgData name="元顥 李" userId="04d1ebb3-0191-412f-850e-7c1fc5a3c64c" providerId="ADAL" clId="{09BEDD7A-B065-44ED-A9EE-A766C126577E}" dt="2019-01-17T06:08:45.532" v="940" actId="1076"/>
        <pc:sldMkLst>
          <pc:docMk/>
          <pc:sldMk cId="3505571363" sldId="266"/>
        </pc:sldMkLst>
        <pc:spChg chg="mod">
          <ac:chgData name="元顥 李" userId="04d1ebb3-0191-412f-850e-7c1fc5a3c64c" providerId="ADAL" clId="{09BEDD7A-B065-44ED-A9EE-A766C126577E}" dt="2019-01-17T06:08:16.429" v="933" actId="20577"/>
          <ac:spMkLst>
            <pc:docMk/>
            <pc:sldMk cId="3505571363" sldId="266"/>
            <ac:spMk id="3" creationId="{4D474B19-D438-4554-8FDA-F50C3EBEC0BC}"/>
          </ac:spMkLst>
        </pc:spChg>
        <pc:picChg chg="del">
          <ac:chgData name="元顥 李" userId="04d1ebb3-0191-412f-850e-7c1fc5a3c64c" providerId="ADAL" clId="{09BEDD7A-B065-44ED-A9EE-A766C126577E}" dt="2019-01-17T06:08:21.112" v="934" actId="478"/>
          <ac:picMkLst>
            <pc:docMk/>
            <pc:sldMk cId="3505571363" sldId="266"/>
            <ac:picMk id="5" creationId="{2CEE1065-4366-483D-B398-D50DC43D6B76}"/>
          </ac:picMkLst>
        </pc:picChg>
        <pc:picChg chg="add mod">
          <ac:chgData name="元顥 李" userId="04d1ebb3-0191-412f-850e-7c1fc5a3c64c" providerId="ADAL" clId="{09BEDD7A-B065-44ED-A9EE-A766C126577E}" dt="2019-01-17T06:08:45.532" v="940" actId="1076"/>
          <ac:picMkLst>
            <pc:docMk/>
            <pc:sldMk cId="3505571363" sldId="266"/>
            <ac:picMk id="6" creationId="{287367B1-03D7-469E-BD7A-809C1141C1A6}"/>
          </ac:picMkLst>
        </pc:picChg>
        <pc:picChg chg="mod">
          <ac:chgData name="元顥 李" userId="04d1ebb3-0191-412f-850e-7c1fc5a3c64c" providerId="ADAL" clId="{09BEDD7A-B065-44ED-A9EE-A766C126577E}" dt="2019-01-17T06:08:27.718" v="936" actId="1076"/>
          <ac:picMkLst>
            <pc:docMk/>
            <pc:sldMk cId="3505571363" sldId="266"/>
            <ac:picMk id="7" creationId="{7EBFA2BD-98F0-4473-A483-14FCD9E12A1D}"/>
          </ac:picMkLst>
        </pc:picChg>
      </pc:sldChg>
      <pc:sldChg chg="delSp modSp add">
        <pc:chgData name="元顥 李" userId="04d1ebb3-0191-412f-850e-7c1fc5a3c64c" providerId="ADAL" clId="{09BEDD7A-B065-44ED-A9EE-A766C126577E}" dt="2019-01-17T06:11:40.444" v="1106" actId="403"/>
        <pc:sldMkLst>
          <pc:docMk/>
          <pc:sldMk cId="674824223" sldId="267"/>
        </pc:sldMkLst>
        <pc:spChg chg="mod">
          <ac:chgData name="元顥 李" userId="04d1ebb3-0191-412f-850e-7c1fc5a3c64c" providerId="ADAL" clId="{09BEDD7A-B065-44ED-A9EE-A766C126577E}" dt="2019-01-17T06:11:40.444" v="1106" actId="403"/>
          <ac:spMkLst>
            <pc:docMk/>
            <pc:sldMk cId="674824223" sldId="267"/>
            <ac:spMk id="3" creationId="{4D474B19-D438-4554-8FDA-F50C3EBEC0BC}"/>
          </ac:spMkLst>
        </pc:spChg>
        <pc:picChg chg="del">
          <ac:chgData name="元顥 李" userId="04d1ebb3-0191-412f-850e-7c1fc5a3c64c" providerId="ADAL" clId="{09BEDD7A-B065-44ED-A9EE-A766C126577E}" dt="2019-01-17T06:10:35.471" v="1074" actId="478"/>
          <ac:picMkLst>
            <pc:docMk/>
            <pc:sldMk cId="674824223" sldId="267"/>
            <ac:picMk id="6" creationId="{287367B1-03D7-469E-BD7A-809C1141C1A6}"/>
          </ac:picMkLst>
        </pc:picChg>
        <pc:picChg chg="del">
          <ac:chgData name="元顥 李" userId="04d1ebb3-0191-412f-850e-7c1fc5a3c64c" providerId="ADAL" clId="{09BEDD7A-B065-44ED-A9EE-A766C126577E}" dt="2019-01-17T06:10:35.902" v="1075" actId="478"/>
          <ac:picMkLst>
            <pc:docMk/>
            <pc:sldMk cId="674824223" sldId="267"/>
            <ac:picMk id="7" creationId="{7EBFA2BD-98F0-4473-A483-14FCD9E12A1D}"/>
          </ac:picMkLst>
        </pc:picChg>
      </pc:sldChg>
      <pc:sldChg chg="modSp add">
        <pc:chgData name="元顥 李" userId="04d1ebb3-0191-412f-850e-7c1fc5a3c64c" providerId="ADAL" clId="{09BEDD7A-B065-44ED-A9EE-A766C126577E}" dt="2019-01-17T06:16:38.311" v="1503" actId="20577"/>
        <pc:sldMkLst>
          <pc:docMk/>
          <pc:sldMk cId="1936464682" sldId="268"/>
        </pc:sldMkLst>
        <pc:spChg chg="mod">
          <ac:chgData name="元顥 李" userId="04d1ebb3-0191-412f-850e-7c1fc5a3c64c" providerId="ADAL" clId="{09BEDD7A-B065-44ED-A9EE-A766C126577E}" dt="2019-01-17T06:16:38.311" v="1503" actId="20577"/>
          <ac:spMkLst>
            <pc:docMk/>
            <pc:sldMk cId="1936464682" sldId="268"/>
            <ac:spMk id="3" creationId="{4D474B19-D438-4554-8FDA-F50C3EBEC0BC}"/>
          </ac:spMkLst>
        </pc:spChg>
      </pc:sldChg>
      <pc:sldChg chg="addSp delSp modSp add">
        <pc:chgData name="元顥 李" userId="04d1ebb3-0191-412f-850e-7c1fc5a3c64c" providerId="ADAL" clId="{09BEDD7A-B065-44ED-A9EE-A766C126577E}" dt="2019-01-17T06:18:19.121" v="1553" actId="404"/>
        <pc:sldMkLst>
          <pc:docMk/>
          <pc:sldMk cId="3463182811" sldId="269"/>
        </pc:sldMkLst>
        <pc:spChg chg="mod">
          <ac:chgData name="元顥 李" userId="04d1ebb3-0191-412f-850e-7c1fc5a3c64c" providerId="ADAL" clId="{09BEDD7A-B065-44ED-A9EE-A766C126577E}" dt="2019-01-17T06:18:19.121" v="1553" actId="404"/>
          <ac:spMkLst>
            <pc:docMk/>
            <pc:sldMk cId="3463182811" sldId="269"/>
            <ac:spMk id="2" creationId="{B6DCE75F-6BBB-4850-B0AB-BE1C6DC4F31B}"/>
          </ac:spMkLst>
        </pc:spChg>
        <pc:spChg chg="del">
          <ac:chgData name="元顥 李" userId="04d1ebb3-0191-412f-850e-7c1fc5a3c64c" providerId="ADAL" clId="{09BEDD7A-B065-44ED-A9EE-A766C126577E}" dt="2019-01-17T06:16:52.599" v="1512"/>
          <ac:spMkLst>
            <pc:docMk/>
            <pc:sldMk cId="3463182811" sldId="269"/>
            <ac:spMk id="3" creationId="{F672DCFD-7C82-49FD-8B63-94421592C0B1}"/>
          </ac:spMkLst>
        </pc:spChg>
        <pc:picChg chg="add mod">
          <ac:chgData name="元顥 李" userId="04d1ebb3-0191-412f-850e-7c1fc5a3c64c" providerId="ADAL" clId="{09BEDD7A-B065-44ED-A9EE-A766C126577E}" dt="2019-01-17T06:17:17.729" v="1517"/>
          <ac:picMkLst>
            <pc:docMk/>
            <pc:sldMk cId="3463182811" sldId="269"/>
            <ac:picMk id="4" creationId="{C2A6022F-78EA-4D3A-BC3E-4DC244CD531D}"/>
          </ac:picMkLst>
        </pc:picChg>
      </pc:sldChg>
      <pc:sldChg chg="addSp delSp modSp add">
        <pc:chgData name="元顥 李" userId="04d1ebb3-0191-412f-850e-7c1fc5a3c64c" providerId="ADAL" clId="{09BEDD7A-B065-44ED-A9EE-A766C126577E}" dt="2019-01-17T06:18:11.576" v="1539" actId="404"/>
        <pc:sldMkLst>
          <pc:docMk/>
          <pc:sldMk cId="1096359666" sldId="270"/>
        </pc:sldMkLst>
        <pc:spChg chg="mod">
          <ac:chgData name="元顥 李" userId="04d1ebb3-0191-412f-850e-7c1fc5a3c64c" providerId="ADAL" clId="{09BEDD7A-B065-44ED-A9EE-A766C126577E}" dt="2019-01-17T06:18:11.576" v="1539" actId="404"/>
          <ac:spMkLst>
            <pc:docMk/>
            <pc:sldMk cId="1096359666" sldId="270"/>
            <ac:spMk id="2" creationId="{B6DCE75F-6BBB-4850-B0AB-BE1C6DC4F31B}"/>
          </ac:spMkLst>
        </pc:spChg>
        <pc:spChg chg="add del mod">
          <ac:chgData name="元顥 李" userId="04d1ebb3-0191-412f-850e-7c1fc5a3c64c" providerId="ADAL" clId="{09BEDD7A-B065-44ED-A9EE-A766C126577E}" dt="2019-01-17T06:17:42.650" v="1520"/>
          <ac:spMkLst>
            <pc:docMk/>
            <pc:sldMk cId="1096359666" sldId="270"/>
            <ac:spMk id="5" creationId="{4A56F377-D7B2-4C75-A3FE-A52160F1AECC}"/>
          </ac:spMkLst>
        </pc:spChg>
        <pc:picChg chg="del">
          <ac:chgData name="元顥 李" userId="04d1ebb3-0191-412f-850e-7c1fc5a3c64c" providerId="ADAL" clId="{09BEDD7A-B065-44ED-A9EE-A766C126577E}" dt="2019-01-17T06:17:28.409" v="1519" actId="478"/>
          <ac:picMkLst>
            <pc:docMk/>
            <pc:sldMk cId="1096359666" sldId="270"/>
            <ac:picMk id="4" creationId="{C2A6022F-78EA-4D3A-BC3E-4DC244CD531D}"/>
          </ac:picMkLst>
        </pc:picChg>
        <pc:picChg chg="add mod">
          <ac:chgData name="元顥 李" userId="04d1ebb3-0191-412f-850e-7c1fc5a3c64c" providerId="ADAL" clId="{09BEDD7A-B065-44ED-A9EE-A766C126577E}" dt="2019-01-17T06:17:45.927" v="1521" actId="1076"/>
          <ac:picMkLst>
            <pc:docMk/>
            <pc:sldMk cId="1096359666" sldId="270"/>
            <ac:picMk id="6" creationId="{DCA0EE13-E901-48FD-BA8C-FB05BF28AD9C}"/>
          </ac:picMkLst>
        </pc:picChg>
        <pc:picChg chg="add mod">
          <ac:chgData name="元顥 李" userId="04d1ebb3-0191-412f-850e-7c1fc5a3c64c" providerId="ADAL" clId="{09BEDD7A-B065-44ED-A9EE-A766C126577E}" dt="2019-01-17T06:18:03.715" v="1525" actId="14100"/>
          <ac:picMkLst>
            <pc:docMk/>
            <pc:sldMk cId="1096359666" sldId="270"/>
            <ac:picMk id="7" creationId="{E12C58DF-01FC-45C7-9B3B-0C0E8421F279}"/>
          </ac:picMkLst>
        </pc:picChg>
      </pc:sldChg>
      <pc:sldChg chg="addSp delSp modSp add">
        <pc:chgData name="元顥 李" userId="04d1ebb3-0191-412f-850e-7c1fc5a3c64c" providerId="ADAL" clId="{09BEDD7A-B065-44ED-A9EE-A766C126577E}" dt="2019-01-17T06:19:05.259" v="1565" actId="20577"/>
        <pc:sldMkLst>
          <pc:docMk/>
          <pc:sldMk cId="4243067208" sldId="271"/>
        </pc:sldMkLst>
        <pc:spChg chg="mod">
          <ac:chgData name="元顥 李" userId="04d1ebb3-0191-412f-850e-7c1fc5a3c64c" providerId="ADAL" clId="{09BEDD7A-B065-44ED-A9EE-A766C126577E}" dt="2019-01-17T06:19:05.259" v="1565" actId="20577"/>
          <ac:spMkLst>
            <pc:docMk/>
            <pc:sldMk cId="4243067208" sldId="271"/>
            <ac:spMk id="2" creationId="{B6DCE75F-6BBB-4850-B0AB-BE1C6DC4F31B}"/>
          </ac:spMkLst>
        </pc:spChg>
        <pc:spChg chg="add del mod">
          <ac:chgData name="元顥 李" userId="04d1ebb3-0191-412f-850e-7c1fc5a3c64c" providerId="ADAL" clId="{09BEDD7A-B065-44ED-A9EE-A766C126577E}" dt="2019-01-17T06:18:37.202" v="1557"/>
          <ac:spMkLst>
            <pc:docMk/>
            <pc:sldMk cId="4243067208" sldId="271"/>
            <ac:spMk id="4" creationId="{5C2E4CBC-6EA2-4C45-BBF3-7751856F4F04}"/>
          </ac:spMkLst>
        </pc:spChg>
        <pc:picChg chg="del">
          <ac:chgData name="元顥 李" userId="04d1ebb3-0191-412f-850e-7c1fc5a3c64c" providerId="ADAL" clId="{09BEDD7A-B065-44ED-A9EE-A766C126577E}" dt="2019-01-17T06:18:28.522" v="1556" actId="478"/>
          <ac:picMkLst>
            <pc:docMk/>
            <pc:sldMk cId="4243067208" sldId="271"/>
            <ac:picMk id="6" creationId="{DCA0EE13-E901-48FD-BA8C-FB05BF28AD9C}"/>
          </ac:picMkLst>
        </pc:picChg>
        <pc:picChg chg="del">
          <ac:chgData name="元顥 李" userId="04d1ebb3-0191-412f-850e-7c1fc5a3c64c" providerId="ADAL" clId="{09BEDD7A-B065-44ED-A9EE-A766C126577E}" dt="2019-01-17T06:18:27.219" v="1555" actId="478"/>
          <ac:picMkLst>
            <pc:docMk/>
            <pc:sldMk cId="4243067208" sldId="271"/>
            <ac:picMk id="7" creationId="{E12C58DF-01FC-45C7-9B3B-0C0E8421F279}"/>
          </ac:picMkLst>
        </pc:picChg>
        <pc:picChg chg="add mod">
          <ac:chgData name="元顥 李" userId="04d1ebb3-0191-412f-850e-7c1fc5a3c64c" providerId="ADAL" clId="{09BEDD7A-B065-44ED-A9EE-A766C126577E}" dt="2019-01-17T06:18:40.479" v="1558" actId="1076"/>
          <ac:picMkLst>
            <pc:docMk/>
            <pc:sldMk cId="4243067208" sldId="271"/>
            <ac:picMk id="8" creationId="{8DDD10D3-3794-46A6-861E-3F0D85AF3F89}"/>
          </ac:picMkLst>
        </pc:picChg>
        <pc:picChg chg="add mod">
          <ac:chgData name="元顥 李" userId="04d1ebb3-0191-412f-850e-7c1fc5a3c64c" providerId="ADAL" clId="{09BEDD7A-B065-44ED-A9EE-A766C126577E}" dt="2019-01-17T06:19:01.601" v="1561" actId="14100"/>
          <ac:picMkLst>
            <pc:docMk/>
            <pc:sldMk cId="4243067208" sldId="271"/>
            <ac:picMk id="9" creationId="{9503C732-DC47-4858-9E9A-F186BF556E58}"/>
          </ac:picMkLst>
        </pc:picChg>
      </pc:sldChg>
    </pc:docChg>
  </pc:docChgLst>
  <pc:docChgLst>
    <pc:chgData name="元顥 李" userId="04d1ebb3-0191-412f-850e-7c1fc5a3c64c" providerId="ADAL" clId="{82D50C6B-4EC6-40AC-95C2-1DD4F457980F}"/>
    <pc:docChg chg="undo custSel modSld">
      <pc:chgData name="元顥 李" userId="04d1ebb3-0191-412f-850e-7c1fc5a3c64c" providerId="ADAL" clId="{82D50C6B-4EC6-40AC-95C2-1DD4F457980F}" dt="2019-01-17T07:24:58.879" v="236"/>
      <pc:docMkLst>
        <pc:docMk/>
      </pc:docMkLst>
      <pc:sldChg chg="modSp">
        <pc:chgData name="元顥 李" userId="04d1ebb3-0191-412f-850e-7c1fc5a3c64c" providerId="ADAL" clId="{82D50C6B-4EC6-40AC-95C2-1DD4F457980F}" dt="2019-01-17T07:21:06.292" v="129" actId="20577"/>
        <pc:sldMkLst>
          <pc:docMk/>
          <pc:sldMk cId="2952752296" sldId="256"/>
        </pc:sldMkLst>
        <pc:spChg chg="mod">
          <ac:chgData name="元顥 李" userId="04d1ebb3-0191-412f-850e-7c1fc5a3c64c" providerId="ADAL" clId="{82D50C6B-4EC6-40AC-95C2-1DD4F457980F}" dt="2019-01-17T07:20:56.170" v="123" actId="948"/>
          <ac:spMkLst>
            <pc:docMk/>
            <pc:sldMk cId="2952752296" sldId="256"/>
            <ac:spMk id="2" creationId="{27EE17E1-9C59-4967-9F84-A95CA1801441}"/>
          </ac:spMkLst>
        </pc:spChg>
        <pc:spChg chg="mod">
          <ac:chgData name="元顥 李" userId="04d1ebb3-0191-412f-850e-7c1fc5a3c64c" providerId="ADAL" clId="{82D50C6B-4EC6-40AC-95C2-1DD4F457980F}" dt="2019-01-17T07:21:06.292" v="129" actId="20577"/>
          <ac:spMkLst>
            <pc:docMk/>
            <pc:sldMk cId="2952752296" sldId="256"/>
            <ac:spMk id="3" creationId="{3EFA30C0-B37A-48D0-A624-52E642AA1126}"/>
          </ac:spMkLst>
        </pc:spChg>
        <pc:picChg chg="mod ord">
          <ac:chgData name="元顥 李" userId="04d1ebb3-0191-412f-850e-7c1fc5a3c64c" providerId="ADAL" clId="{82D50C6B-4EC6-40AC-95C2-1DD4F457980F}" dt="2019-01-17T07:20:08.151" v="101" actId="1076"/>
          <ac:picMkLst>
            <pc:docMk/>
            <pc:sldMk cId="2952752296" sldId="256"/>
            <ac:picMk id="6" creationId="{FDF6E450-BF7A-45E6-8679-CBA212C683E4}"/>
          </ac:picMkLst>
        </pc:picChg>
      </pc:sldChg>
      <pc:sldChg chg="modSp">
        <pc:chgData name="元顥 李" userId="04d1ebb3-0191-412f-850e-7c1fc5a3c64c" providerId="ADAL" clId="{82D50C6B-4EC6-40AC-95C2-1DD4F457980F}" dt="2019-01-17T07:16:27.535" v="9" actId="2711"/>
        <pc:sldMkLst>
          <pc:docMk/>
          <pc:sldMk cId="1474882659" sldId="257"/>
        </pc:sldMkLst>
        <pc:spChg chg="mod">
          <ac:chgData name="元顥 李" userId="04d1ebb3-0191-412f-850e-7c1fc5a3c64c" providerId="ADAL" clId="{82D50C6B-4EC6-40AC-95C2-1DD4F457980F}" dt="2019-01-17T07:16:27.535" v="9" actId="2711"/>
          <ac:spMkLst>
            <pc:docMk/>
            <pc:sldMk cId="1474882659" sldId="257"/>
            <ac:spMk id="2" creationId="{03540AF4-149F-4BB1-9202-EA68E2410B74}"/>
          </ac:spMkLst>
        </pc:spChg>
        <pc:spChg chg="mod">
          <ac:chgData name="元顥 李" userId="04d1ebb3-0191-412f-850e-7c1fc5a3c64c" providerId="ADAL" clId="{82D50C6B-4EC6-40AC-95C2-1DD4F457980F}" dt="2019-01-17T07:16:27.535" v="9" actId="2711"/>
          <ac:spMkLst>
            <pc:docMk/>
            <pc:sldMk cId="1474882659" sldId="257"/>
            <ac:spMk id="3" creationId="{485A8E34-3F01-4A2E-AC06-BBA64ECAB6AC}"/>
          </ac:spMkLst>
        </pc:spChg>
      </pc:sldChg>
      <pc:sldChg chg="modSp">
        <pc:chgData name="元顥 李" userId="04d1ebb3-0191-412f-850e-7c1fc5a3c64c" providerId="ADAL" clId="{82D50C6B-4EC6-40AC-95C2-1DD4F457980F}" dt="2019-01-17T07:16:32.822" v="10" actId="2711"/>
        <pc:sldMkLst>
          <pc:docMk/>
          <pc:sldMk cId="3798994871" sldId="258"/>
        </pc:sldMkLst>
        <pc:spChg chg="mod">
          <ac:chgData name="元顥 李" userId="04d1ebb3-0191-412f-850e-7c1fc5a3c64c" providerId="ADAL" clId="{82D50C6B-4EC6-40AC-95C2-1DD4F457980F}" dt="2019-01-17T07:16:32.822" v="10" actId="2711"/>
          <ac:spMkLst>
            <pc:docMk/>
            <pc:sldMk cId="3798994871" sldId="258"/>
            <ac:spMk id="2" creationId="{13BBDE52-5ED3-441C-BECF-2B8422390DCF}"/>
          </ac:spMkLst>
        </pc:spChg>
        <pc:spChg chg="mod">
          <ac:chgData name="元顥 李" userId="04d1ebb3-0191-412f-850e-7c1fc5a3c64c" providerId="ADAL" clId="{82D50C6B-4EC6-40AC-95C2-1DD4F457980F}" dt="2019-01-17T07:16:32.822" v="10" actId="2711"/>
          <ac:spMkLst>
            <pc:docMk/>
            <pc:sldMk cId="3798994871" sldId="258"/>
            <ac:spMk id="3" creationId="{3938D4C6-D560-45FD-AC1B-A9B098DE3D56}"/>
          </ac:spMkLst>
        </pc:spChg>
      </pc:sldChg>
      <pc:sldChg chg="modSp">
        <pc:chgData name="元顥 李" userId="04d1ebb3-0191-412f-850e-7c1fc5a3c64c" providerId="ADAL" clId="{82D50C6B-4EC6-40AC-95C2-1DD4F457980F}" dt="2019-01-17T07:16:38.768" v="11" actId="2711"/>
        <pc:sldMkLst>
          <pc:docMk/>
          <pc:sldMk cId="990845340" sldId="259"/>
        </pc:sldMkLst>
        <pc:spChg chg="mod">
          <ac:chgData name="元顥 李" userId="04d1ebb3-0191-412f-850e-7c1fc5a3c64c" providerId="ADAL" clId="{82D50C6B-4EC6-40AC-95C2-1DD4F457980F}" dt="2019-01-17T07:16:38.768" v="11" actId="2711"/>
          <ac:spMkLst>
            <pc:docMk/>
            <pc:sldMk cId="990845340" sldId="259"/>
            <ac:spMk id="2" creationId="{13BBDE52-5ED3-441C-BECF-2B8422390DCF}"/>
          </ac:spMkLst>
        </pc:spChg>
        <pc:spChg chg="mod">
          <ac:chgData name="元顥 李" userId="04d1ebb3-0191-412f-850e-7c1fc5a3c64c" providerId="ADAL" clId="{82D50C6B-4EC6-40AC-95C2-1DD4F457980F}" dt="2019-01-17T07:16:38.768" v="11" actId="2711"/>
          <ac:spMkLst>
            <pc:docMk/>
            <pc:sldMk cId="990845340" sldId="259"/>
            <ac:spMk id="3" creationId="{3938D4C6-D560-45FD-AC1B-A9B098DE3D56}"/>
          </ac:spMkLst>
        </pc:spChg>
      </pc:sldChg>
      <pc:sldChg chg="modSp">
        <pc:chgData name="元顥 李" userId="04d1ebb3-0191-412f-850e-7c1fc5a3c64c" providerId="ADAL" clId="{82D50C6B-4EC6-40AC-95C2-1DD4F457980F}" dt="2019-01-17T07:16:43.908" v="12" actId="2711"/>
        <pc:sldMkLst>
          <pc:docMk/>
          <pc:sldMk cId="3059525054" sldId="260"/>
        </pc:sldMkLst>
        <pc:spChg chg="mod">
          <ac:chgData name="元顥 李" userId="04d1ebb3-0191-412f-850e-7c1fc5a3c64c" providerId="ADAL" clId="{82D50C6B-4EC6-40AC-95C2-1DD4F457980F}" dt="2019-01-17T07:16:43.908" v="12" actId="2711"/>
          <ac:spMkLst>
            <pc:docMk/>
            <pc:sldMk cId="3059525054" sldId="260"/>
            <ac:spMk id="2" creationId="{13BBDE52-5ED3-441C-BECF-2B8422390DCF}"/>
          </ac:spMkLst>
        </pc:spChg>
        <pc:spChg chg="mod">
          <ac:chgData name="元顥 李" userId="04d1ebb3-0191-412f-850e-7c1fc5a3c64c" providerId="ADAL" clId="{82D50C6B-4EC6-40AC-95C2-1DD4F457980F}" dt="2019-01-17T07:16:43.908" v="12" actId="2711"/>
          <ac:spMkLst>
            <pc:docMk/>
            <pc:sldMk cId="3059525054" sldId="260"/>
            <ac:spMk id="10" creationId="{0055063C-D736-4DC3-B617-E8F06B8E3BEE}"/>
          </ac:spMkLst>
        </pc:spChg>
      </pc:sldChg>
      <pc:sldChg chg="modSp">
        <pc:chgData name="元顥 李" userId="04d1ebb3-0191-412f-850e-7c1fc5a3c64c" providerId="ADAL" clId="{82D50C6B-4EC6-40AC-95C2-1DD4F457980F}" dt="2019-01-17T07:16:48.470" v="13" actId="2711"/>
        <pc:sldMkLst>
          <pc:docMk/>
          <pc:sldMk cId="1129290957" sldId="261"/>
        </pc:sldMkLst>
        <pc:spChg chg="mod">
          <ac:chgData name="元顥 李" userId="04d1ebb3-0191-412f-850e-7c1fc5a3c64c" providerId="ADAL" clId="{82D50C6B-4EC6-40AC-95C2-1DD4F457980F}" dt="2019-01-17T07:16:48.470" v="13" actId="2711"/>
          <ac:spMkLst>
            <pc:docMk/>
            <pc:sldMk cId="1129290957" sldId="261"/>
            <ac:spMk id="2" creationId="{13BBDE52-5ED3-441C-BECF-2B8422390DCF}"/>
          </ac:spMkLst>
        </pc:spChg>
        <pc:spChg chg="mod">
          <ac:chgData name="元顥 李" userId="04d1ebb3-0191-412f-850e-7c1fc5a3c64c" providerId="ADAL" clId="{82D50C6B-4EC6-40AC-95C2-1DD4F457980F}" dt="2019-01-17T07:16:48.470" v="13" actId="2711"/>
          <ac:spMkLst>
            <pc:docMk/>
            <pc:sldMk cId="1129290957" sldId="261"/>
            <ac:spMk id="10" creationId="{0055063C-D736-4DC3-B617-E8F06B8E3BEE}"/>
          </ac:spMkLst>
        </pc:spChg>
      </pc:sldChg>
      <pc:sldChg chg="modSp">
        <pc:chgData name="元顥 李" userId="04d1ebb3-0191-412f-850e-7c1fc5a3c64c" providerId="ADAL" clId="{82D50C6B-4EC6-40AC-95C2-1DD4F457980F}" dt="2019-01-17T07:17:46.729" v="78" actId="2711"/>
        <pc:sldMkLst>
          <pc:docMk/>
          <pc:sldMk cId="4064340092" sldId="262"/>
        </pc:sldMkLst>
        <pc:spChg chg="mod">
          <ac:chgData name="元顥 李" userId="04d1ebb3-0191-412f-850e-7c1fc5a3c64c" providerId="ADAL" clId="{82D50C6B-4EC6-40AC-95C2-1DD4F457980F}" dt="2019-01-17T07:16:57.967" v="14" actId="2711"/>
          <ac:spMkLst>
            <pc:docMk/>
            <pc:sldMk cId="4064340092" sldId="262"/>
            <ac:spMk id="2" creationId="{4926C8FC-58D9-4A7C-B9F0-FBEE6531B6C4}"/>
          </ac:spMkLst>
        </pc:spChg>
        <pc:spChg chg="mod">
          <ac:chgData name="元顥 李" userId="04d1ebb3-0191-412f-850e-7c1fc5a3c64c" providerId="ADAL" clId="{82D50C6B-4EC6-40AC-95C2-1DD4F457980F}" dt="2019-01-17T07:17:46.729" v="78" actId="2711"/>
          <ac:spMkLst>
            <pc:docMk/>
            <pc:sldMk cId="4064340092" sldId="262"/>
            <ac:spMk id="3" creationId="{4D474B19-D438-4554-8FDA-F50C3EBEC0BC}"/>
          </ac:spMkLst>
        </pc:spChg>
      </pc:sldChg>
      <pc:sldChg chg="addSp delSp modSp">
        <pc:chgData name="元顥 李" userId="04d1ebb3-0191-412f-850e-7c1fc5a3c64c" providerId="ADAL" clId="{82D50C6B-4EC6-40AC-95C2-1DD4F457980F}" dt="2019-01-17T07:24:58.879" v="236"/>
        <pc:sldMkLst>
          <pc:docMk/>
          <pc:sldMk cId="2097564131" sldId="263"/>
        </pc:sldMkLst>
        <pc:spChg chg="mod">
          <ac:chgData name="元顥 李" userId="04d1ebb3-0191-412f-850e-7c1fc5a3c64c" providerId="ADAL" clId="{82D50C6B-4EC6-40AC-95C2-1DD4F457980F}" dt="2019-01-17T07:17:56.386" v="79" actId="2711"/>
          <ac:spMkLst>
            <pc:docMk/>
            <pc:sldMk cId="2097564131" sldId="263"/>
            <ac:spMk id="2" creationId="{4926C8FC-58D9-4A7C-B9F0-FBEE6531B6C4}"/>
          </ac:spMkLst>
        </pc:spChg>
        <pc:spChg chg="mod">
          <ac:chgData name="元顥 李" userId="04d1ebb3-0191-412f-850e-7c1fc5a3c64c" providerId="ADAL" clId="{82D50C6B-4EC6-40AC-95C2-1DD4F457980F}" dt="2019-01-17T07:22:17.958" v="186" actId="20577"/>
          <ac:spMkLst>
            <pc:docMk/>
            <pc:sldMk cId="2097564131" sldId="263"/>
            <ac:spMk id="3" creationId="{4D474B19-D438-4554-8FDA-F50C3EBEC0BC}"/>
          </ac:spMkLst>
        </pc:spChg>
        <pc:spChg chg="add del mod">
          <ac:chgData name="元顥 李" userId="04d1ebb3-0191-412f-850e-7c1fc5a3c64c" providerId="ADAL" clId="{82D50C6B-4EC6-40AC-95C2-1DD4F457980F}" dt="2019-01-17T07:24:58.682" v="235" actId="478"/>
          <ac:spMkLst>
            <pc:docMk/>
            <pc:sldMk cId="2097564131" sldId="263"/>
            <ac:spMk id="4" creationId="{54AE3E5A-6732-4590-A0CD-88CBC369A4CA}"/>
          </ac:spMkLst>
        </pc:spChg>
        <pc:spChg chg="add">
          <ac:chgData name="元顥 李" userId="04d1ebb3-0191-412f-850e-7c1fc5a3c64c" providerId="ADAL" clId="{82D50C6B-4EC6-40AC-95C2-1DD4F457980F}" dt="2019-01-17T07:24:58.879" v="236"/>
          <ac:spMkLst>
            <pc:docMk/>
            <pc:sldMk cId="2097564131" sldId="263"/>
            <ac:spMk id="5" creationId="{CB8DF9A9-B5E5-4695-BC2C-A085916538C9}"/>
          </ac:spMkLst>
        </pc:spChg>
      </pc:sldChg>
      <pc:sldChg chg="modSp">
        <pc:chgData name="元顥 李" userId="04d1ebb3-0191-412f-850e-7c1fc5a3c64c" providerId="ADAL" clId="{82D50C6B-4EC6-40AC-95C2-1DD4F457980F}" dt="2019-01-17T07:18:05.383" v="80" actId="2711"/>
        <pc:sldMkLst>
          <pc:docMk/>
          <pc:sldMk cId="1682277290" sldId="264"/>
        </pc:sldMkLst>
        <pc:spChg chg="mod">
          <ac:chgData name="元顥 李" userId="04d1ebb3-0191-412f-850e-7c1fc5a3c64c" providerId="ADAL" clId="{82D50C6B-4EC6-40AC-95C2-1DD4F457980F}" dt="2019-01-17T07:18:05.383" v="80" actId="2711"/>
          <ac:spMkLst>
            <pc:docMk/>
            <pc:sldMk cId="1682277290" sldId="264"/>
            <ac:spMk id="2" creationId="{4926C8FC-58D9-4A7C-B9F0-FBEE6531B6C4}"/>
          </ac:spMkLst>
        </pc:spChg>
        <pc:spChg chg="mod">
          <ac:chgData name="元顥 李" userId="04d1ebb3-0191-412f-850e-7c1fc5a3c64c" providerId="ADAL" clId="{82D50C6B-4EC6-40AC-95C2-1DD4F457980F}" dt="2019-01-17T07:18:05.383" v="80" actId="2711"/>
          <ac:spMkLst>
            <pc:docMk/>
            <pc:sldMk cId="1682277290" sldId="264"/>
            <ac:spMk id="3" creationId="{4D474B19-D438-4554-8FDA-F50C3EBEC0BC}"/>
          </ac:spMkLst>
        </pc:spChg>
      </pc:sldChg>
      <pc:sldChg chg="modSp">
        <pc:chgData name="元顥 李" userId="04d1ebb3-0191-412f-850e-7c1fc5a3c64c" providerId="ADAL" clId="{82D50C6B-4EC6-40AC-95C2-1DD4F457980F}" dt="2019-01-17T07:18:10.810" v="81" actId="2711"/>
        <pc:sldMkLst>
          <pc:docMk/>
          <pc:sldMk cId="43473249" sldId="265"/>
        </pc:sldMkLst>
        <pc:spChg chg="mod">
          <ac:chgData name="元顥 李" userId="04d1ebb3-0191-412f-850e-7c1fc5a3c64c" providerId="ADAL" clId="{82D50C6B-4EC6-40AC-95C2-1DD4F457980F}" dt="2019-01-17T07:18:10.810" v="81" actId="2711"/>
          <ac:spMkLst>
            <pc:docMk/>
            <pc:sldMk cId="43473249" sldId="265"/>
            <ac:spMk id="2" creationId="{4926C8FC-58D9-4A7C-B9F0-FBEE6531B6C4}"/>
          </ac:spMkLst>
        </pc:spChg>
        <pc:spChg chg="mod">
          <ac:chgData name="元顥 李" userId="04d1ebb3-0191-412f-850e-7c1fc5a3c64c" providerId="ADAL" clId="{82D50C6B-4EC6-40AC-95C2-1DD4F457980F}" dt="2019-01-17T07:18:10.810" v="81" actId="2711"/>
          <ac:spMkLst>
            <pc:docMk/>
            <pc:sldMk cId="43473249" sldId="265"/>
            <ac:spMk id="3" creationId="{4D474B19-D438-4554-8FDA-F50C3EBEC0BC}"/>
          </ac:spMkLst>
        </pc:spChg>
      </pc:sldChg>
      <pc:sldChg chg="modSp">
        <pc:chgData name="元顥 李" userId="04d1ebb3-0191-412f-850e-7c1fc5a3c64c" providerId="ADAL" clId="{82D50C6B-4EC6-40AC-95C2-1DD4F457980F}" dt="2019-01-17T07:18:15.549" v="82" actId="2711"/>
        <pc:sldMkLst>
          <pc:docMk/>
          <pc:sldMk cId="3505571363" sldId="266"/>
        </pc:sldMkLst>
        <pc:spChg chg="mod">
          <ac:chgData name="元顥 李" userId="04d1ebb3-0191-412f-850e-7c1fc5a3c64c" providerId="ADAL" clId="{82D50C6B-4EC6-40AC-95C2-1DD4F457980F}" dt="2019-01-17T07:18:15.549" v="82" actId="2711"/>
          <ac:spMkLst>
            <pc:docMk/>
            <pc:sldMk cId="3505571363" sldId="266"/>
            <ac:spMk id="2" creationId="{4926C8FC-58D9-4A7C-B9F0-FBEE6531B6C4}"/>
          </ac:spMkLst>
        </pc:spChg>
        <pc:spChg chg="mod">
          <ac:chgData name="元顥 李" userId="04d1ebb3-0191-412f-850e-7c1fc5a3c64c" providerId="ADAL" clId="{82D50C6B-4EC6-40AC-95C2-1DD4F457980F}" dt="2019-01-17T07:18:15.549" v="82" actId="2711"/>
          <ac:spMkLst>
            <pc:docMk/>
            <pc:sldMk cId="3505571363" sldId="266"/>
            <ac:spMk id="3" creationId="{4D474B19-D438-4554-8FDA-F50C3EBEC0BC}"/>
          </ac:spMkLst>
        </pc:spChg>
      </pc:sldChg>
      <pc:sldChg chg="modSp">
        <pc:chgData name="元顥 李" userId="04d1ebb3-0191-412f-850e-7c1fc5a3c64c" providerId="ADAL" clId="{82D50C6B-4EC6-40AC-95C2-1DD4F457980F}" dt="2019-01-17T07:18:25.035" v="84" actId="20577"/>
        <pc:sldMkLst>
          <pc:docMk/>
          <pc:sldMk cId="674824223" sldId="267"/>
        </pc:sldMkLst>
        <pc:spChg chg="mod">
          <ac:chgData name="元顥 李" userId="04d1ebb3-0191-412f-850e-7c1fc5a3c64c" providerId="ADAL" clId="{82D50C6B-4EC6-40AC-95C2-1DD4F457980F}" dt="2019-01-17T07:18:22.664" v="83" actId="2711"/>
          <ac:spMkLst>
            <pc:docMk/>
            <pc:sldMk cId="674824223" sldId="267"/>
            <ac:spMk id="2" creationId="{4926C8FC-58D9-4A7C-B9F0-FBEE6531B6C4}"/>
          </ac:spMkLst>
        </pc:spChg>
        <pc:spChg chg="mod">
          <ac:chgData name="元顥 李" userId="04d1ebb3-0191-412f-850e-7c1fc5a3c64c" providerId="ADAL" clId="{82D50C6B-4EC6-40AC-95C2-1DD4F457980F}" dt="2019-01-17T07:18:25.035" v="84" actId="20577"/>
          <ac:spMkLst>
            <pc:docMk/>
            <pc:sldMk cId="674824223" sldId="267"/>
            <ac:spMk id="3" creationId="{4D474B19-D438-4554-8FDA-F50C3EBEC0BC}"/>
          </ac:spMkLst>
        </pc:spChg>
      </pc:sldChg>
      <pc:sldChg chg="addSp modSp">
        <pc:chgData name="元顥 李" userId="04d1ebb3-0191-412f-850e-7c1fc5a3c64c" providerId="ADAL" clId="{82D50C6B-4EC6-40AC-95C2-1DD4F457980F}" dt="2019-01-17T07:24:53.309" v="234" actId="1076"/>
        <pc:sldMkLst>
          <pc:docMk/>
          <pc:sldMk cId="1936464682" sldId="268"/>
        </pc:sldMkLst>
        <pc:spChg chg="mod">
          <ac:chgData name="元顥 李" userId="04d1ebb3-0191-412f-850e-7c1fc5a3c64c" providerId="ADAL" clId="{82D50C6B-4EC6-40AC-95C2-1DD4F457980F}" dt="2019-01-17T07:18:32.891" v="85" actId="2711"/>
          <ac:spMkLst>
            <pc:docMk/>
            <pc:sldMk cId="1936464682" sldId="268"/>
            <ac:spMk id="2" creationId="{4926C8FC-58D9-4A7C-B9F0-FBEE6531B6C4}"/>
          </ac:spMkLst>
        </pc:spChg>
        <pc:spChg chg="mod">
          <ac:chgData name="元顥 李" userId="04d1ebb3-0191-412f-850e-7c1fc5a3c64c" providerId="ADAL" clId="{82D50C6B-4EC6-40AC-95C2-1DD4F457980F}" dt="2019-01-17T07:24:48.028" v="233" actId="6549"/>
          <ac:spMkLst>
            <pc:docMk/>
            <pc:sldMk cId="1936464682" sldId="268"/>
            <ac:spMk id="3" creationId="{4D474B19-D438-4554-8FDA-F50C3EBEC0BC}"/>
          </ac:spMkLst>
        </pc:spChg>
        <pc:spChg chg="add mod">
          <ac:chgData name="元顥 李" userId="04d1ebb3-0191-412f-850e-7c1fc5a3c64c" providerId="ADAL" clId="{82D50C6B-4EC6-40AC-95C2-1DD4F457980F}" dt="2019-01-17T07:24:53.309" v="234" actId="1076"/>
          <ac:spMkLst>
            <pc:docMk/>
            <pc:sldMk cId="1936464682" sldId="268"/>
            <ac:spMk id="4" creationId="{20107920-D8ED-4C61-8DEE-9FD1CF4688B0}"/>
          </ac:spMkLst>
        </pc:spChg>
      </pc:sldChg>
      <pc:sldChg chg="modSp">
        <pc:chgData name="元顥 李" userId="04d1ebb3-0191-412f-850e-7c1fc5a3c64c" providerId="ADAL" clId="{82D50C6B-4EC6-40AC-95C2-1DD4F457980F}" dt="2019-01-17T07:18:38.495" v="87" actId="2711"/>
        <pc:sldMkLst>
          <pc:docMk/>
          <pc:sldMk cId="3463182811" sldId="269"/>
        </pc:sldMkLst>
        <pc:spChg chg="mod">
          <ac:chgData name="元顥 李" userId="04d1ebb3-0191-412f-850e-7c1fc5a3c64c" providerId="ADAL" clId="{82D50C6B-4EC6-40AC-95C2-1DD4F457980F}" dt="2019-01-17T07:18:38.495" v="87" actId="2711"/>
          <ac:spMkLst>
            <pc:docMk/>
            <pc:sldMk cId="3463182811" sldId="269"/>
            <ac:spMk id="2" creationId="{B6DCE75F-6BBB-4850-B0AB-BE1C6DC4F31B}"/>
          </ac:spMkLst>
        </pc:spChg>
      </pc:sldChg>
      <pc:sldChg chg="modSp">
        <pc:chgData name="元顥 李" userId="04d1ebb3-0191-412f-850e-7c1fc5a3c64c" providerId="ADAL" clId="{82D50C6B-4EC6-40AC-95C2-1DD4F457980F}" dt="2019-01-17T07:18:41.763" v="88" actId="2711"/>
        <pc:sldMkLst>
          <pc:docMk/>
          <pc:sldMk cId="1096359666" sldId="270"/>
        </pc:sldMkLst>
        <pc:spChg chg="mod">
          <ac:chgData name="元顥 李" userId="04d1ebb3-0191-412f-850e-7c1fc5a3c64c" providerId="ADAL" clId="{82D50C6B-4EC6-40AC-95C2-1DD4F457980F}" dt="2019-01-17T07:18:41.763" v="88" actId="2711"/>
          <ac:spMkLst>
            <pc:docMk/>
            <pc:sldMk cId="1096359666" sldId="270"/>
            <ac:spMk id="2" creationId="{B6DCE75F-6BBB-4850-B0AB-BE1C6DC4F31B}"/>
          </ac:spMkLst>
        </pc:spChg>
      </pc:sldChg>
      <pc:sldChg chg="modSp">
        <pc:chgData name="元顥 李" userId="04d1ebb3-0191-412f-850e-7c1fc5a3c64c" providerId="ADAL" clId="{82D50C6B-4EC6-40AC-95C2-1DD4F457980F}" dt="2019-01-17T07:18:46.876" v="91" actId="2711"/>
        <pc:sldMkLst>
          <pc:docMk/>
          <pc:sldMk cId="4243067208" sldId="271"/>
        </pc:sldMkLst>
        <pc:spChg chg="mod">
          <ac:chgData name="元顥 李" userId="04d1ebb3-0191-412f-850e-7c1fc5a3c64c" providerId="ADAL" clId="{82D50C6B-4EC6-40AC-95C2-1DD4F457980F}" dt="2019-01-17T07:18:46.876" v="91" actId="2711"/>
          <ac:spMkLst>
            <pc:docMk/>
            <pc:sldMk cId="4243067208" sldId="271"/>
            <ac:spMk id="2" creationId="{B6DCE75F-6BBB-4850-B0AB-BE1C6DC4F31B}"/>
          </ac:spMkLst>
        </pc:spChg>
      </pc:sldChg>
    </pc:docChg>
  </pc:docChgLst>
  <pc:docChgLst>
    <pc:chgData name="福恩 楊" userId="76d18c1dfcc46765" providerId="LiveId" clId="{F3681EC3-F742-4CED-9855-EAC4B3706AA8}"/>
    <pc:docChg chg="undo custSel mod modSld">
      <pc:chgData name="福恩 楊" userId="76d18c1dfcc46765" providerId="LiveId" clId="{F3681EC3-F742-4CED-9855-EAC4B3706AA8}" dt="2019-01-17T07:02:22.191" v="331" actId="1076"/>
      <pc:docMkLst>
        <pc:docMk/>
      </pc:docMkLst>
      <pc:sldChg chg="addSp delSp modSp mod setBg">
        <pc:chgData name="福恩 楊" userId="76d18c1dfcc46765" providerId="LiveId" clId="{F3681EC3-F742-4CED-9855-EAC4B3706AA8}" dt="2019-01-17T07:02:22.191" v="331" actId="1076"/>
        <pc:sldMkLst>
          <pc:docMk/>
          <pc:sldMk cId="2952752296" sldId="256"/>
        </pc:sldMkLst>
        <pc:spChg chg="mod">
          <ac:chgData name="福恩 楊" userId="76d18c1dfcc46765" providerId="LiveId" clId="{F3681EC3-F742-4CED-9855-EAC4B3706AA8}" dt="2019-01-17T06:44:39.547" v="281" actId="1076"/>
          <ac:spMkLst>
            <pc:docMk/>
            <pc:sldMk cId="2952752296" sldId="256"/>
            <ac:spMk id="2" creationId="{27EE17E1-9C59-4967-9F84-A95CA1801441}"/>
          </ac:spMkLst>
        </pc:spChg>
        <pc:spChg chg="mod">
          <ac:chgData name="福恩 楊" userId="76d18c1dfcc46765" providerId="LiveId" clId="{F3681EC3-F742-4CED-9855-EAC4B3706AA8}" dt="2019-01-17T06:42:39.843" v="71" actId="27636"/>
          <ac:spMkLst>
            <pc:docMk/>
            <pc:sldMk cId="2952752296" sldId="256"/>
            <ac:spMk id="3" creationId="{3EFA30C0-B37A-48D0-A624-52E642AA1126}"/>
          </ac:spMkLst>
        </pc:spChg>
        <pc:spChg chg="add del">
          <ac:chgData name="福恩 楊" userId="76d18c1dfcc46765" providerId="LiveId" clId="{F3681EC3-F742-4CED-9855-EAC4B3706AA8}" dt="2019-01-17T06:40:49.446" v="60" actId="26606"/>
          <ac:spMkLst>
            <pc:docMk/>
            <pc:sldMk cId="2952752296" sldId="256"/>
            <ac:spMk id="9" creationId="{C0B27210-D0CA-4654-B3E3-9ABB4F178EA1}"/>
          </ac:spMkLst>
        </pc:spChg>
        <pc:spChg chg="add del">
          <ac:chgData name="福恩 楊" userId="76d18c1dfcc46765" providerId="LiveId" clId="{F3681EC3-F742-4CED-9855-EAC4B3706AA8}" dt="2019-01-17T06:40:49.446" v="60" actId="26606"/>
          <ac:spMkLst>
            <pc:docMk/>
            <pc:sldMk cId="2952752296" sldId="256"/>
            <ac:spMk id="11" creationId="{1DB7C82F-AB7E-4F0C-B829-FA1B9C415180}"/>
          </ac:spMkLst>
        </pc:spChg>
        <pc:spChg chg="add del">
          <ac:chgData name="福恩 楊" userId="76d18c1dfcc46765" providerId="LiveId" clId="{F3681EC3-F742-4CED-9855-EAC4B3706AA8}" dt="2019-01-17T06:40:49.446" v="60" actId="26606"/>
          <ac:spMkLst>
            <pc:docMk/>
            <pc:sldMk cId="2952752296" sldId="256"/>
            <ac:spMk id="13" creationId="{70B66945-4967-4040-926D-DCA44313CDAB}"/>
          </ac:spMkLst>
        </pc:spChg>
        <pc:picChg chg="add mod">
          <ac:chgData name="福恩 楊" userId="76d18c1dfcc46765" providerId="LiveId" clId="{F3681EC3-F742-4CED-9855-EAC4B3706AA8}" dt="2019-01-17T06:44:47.927" v="283" actId="1076"/>
          <ac:picMkLst>
            <pc:docMk/>
            <pc:sldMk cId="2952752296" sldId="256"/>
            <ac:picMk id="4" creationId="{C37ABB0C-63AB-4B56-99C6-C5BB5C746A75}"/>
          </ac:picMkLst>
        </pc:picChg>
        <pc:picChg chg="add mod ord">
          <ac:chgData name="福恩 楊" userId="76d18c1dfcc46765" providerId="LiveId" clId="{F3681EC3-F742-4CED-9855-EAC4B3706AA8}" dt="2019-01-17T07:02:22.191" v="331" actId="1076"/>
          <ac:picMkLst>
            <pc:docMk/>
            <pc:sldMk cId="2952752296" sldId="256"/>
            <ac:picMk id="6" creationId="{FDF6E450-BF7A-45E6-8679-CBA212C683E4}"/>
          </ac:picMkLst>
        </pc:picChg>
      </pc:sldChg>
      <pc:sldChg chg="modSp">
        <pc:chgData name="福恩 楊" userId="76d18c1dfcc46765" providerId="LiveId" clId="{F3681EC3-F742-4CED-9855-EAC4B3706AA8}" dt="2019-01-17T07:01:16.070" v="330" actId="20577"/>
        <pc:sldMkLst>
          <pc:docMk/>
          <pc:sldMk cId="4064340092" sldId="262"/>
        </pc:sldMkLst>
        <pc:spChg chg="mod">
          <ac:chgData name="福恩 楊" userId="76d18c1dfcc46765" providerId="LiveId" clId="{F3681EC3-F742-4CED-9855-EAC4B3706AA8}" dt="2019-01-17T07:01:16.070" v="330" actId="20577"/>
          <ac:spMkLst>
            <pc:docMk/>
            <pc:sldMk cId="4064340092" sldId="262"/>
            <ac:spMk id="3" creationId="{4D474B19-D438-4554-8FDA-F50C3EBEC0B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工作表1!$K$5:$K$54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工作表1!$L$5:$L$54</c:f>
              <c:numCache>
                <c:formatCode>General</c:formatCode>
                <c:ptCount val="50"/>
                <c:pt idx="0">
                  <c:v>85.04</c:v>
                </c:pt>
                <c:pt idx="1">
                  <c:v>90.85</c:v>
                </c:pt>
                <c:pt idx="2">
                  <c:v>97.08</c:v>
                </c:pt>
                <c:pt idx="3">
                  <c:v>92.21</c:v>
                </c:pt>
                <c:pt idx="4">
                  <c:v>93.08</c:v>
                </c:pt>
                <c:pt idx="5">
                  <c:v>89.66</c:v>
                </c:pt>
                <c:pt idx="6">
                  <c:v>12.74</c:v>
                </c:pt>
                <c:pt idx="7">
                  <c:v>85.09</c:v>
                </c:pt>
                <c:pt idx="8">
                  <c:v>83.18</c:v>
                </c:pt>
                <c:pt idx="9">
                  <c:v>95.59</c:v>
                </c:pt>
                <c:pt idx="10">
                  <c:v>80.25</c:v>
                </c:pt>
                <c:pt idx="11">
                  <c:v>95.59</c:v>
                </c:pt>
                <c:pt idx="12">
                  <c:v>93.11</c:v>
                </c:pt>
                <c:pt idx="13">
                  <c:v>15.77</c:v>
                </c:pt>
                <c:pt idx="14">
                  <c:v>82.69</c:v>
                </c:pt>
                <c:pt idx="15">
                  <c:v>92.38</c:v>
                </c:pt>
                <c:pt idx="16">
                  <c:v>95.76</c:v>
                </c:pt>
                <c:pt idx="17">
                  <c:v>87.91</c:v>
                </c:pt>
                <c:pt idx="18">
                  <c:v>89.52</c:v>
                </c:pt>
                <c:pt idx="19">
                  <c:v>86.82</c:v>
                </c:pt>
                <c:pt idx="20">
                  <c:v>13.66</c:v>
                </c:pt>
                <c:pt idx="21">
                  <c:v>88.04</c:v>
                </c:pt>
                <c:pt idx="22">
                  <c:v>92.5</c:v>
                </c:pt>
                <c:pt idx="23">
                  <c:v>99.65</c:v>
                </c:pt>
                <c:pt idx="24">
                  <c:v>82.3</c:v>
                </c:pt>
                <c:pt idx="25">
                  <c:v>91.13</c:v>
                </c:pt>
                <c:pt idx="26">
                  <c:v>80.59</c:v>
                </c:pt>
                <c:pt idx="27">
                  <c:v>14.33</c:v>
                </c:pt>
                <c:pt idx="28">
                  <c:v>97.45</c:v>
                </c:pt>
                <c:pt idx="29">
                  <c:v>92.85</c:v>
                </c:pt>
                <c:pt idx="30">
                  <c:v>87.53</c:v>
                </c:pt>
                <c:pt idx="31">
                  <c:v>81.13</c:v>
                </c:pt>
                <c:pt idx="32">
                  <c:v>88.91</c:v>
                </c:pt>
                <c:pt idx="33">
                  <c:v>97.58</c:v>
                </c:pt>
                <c:pt idx="34">
                  <c:v>16.440000000000001</c:v>
                </c:pt>
                <c:pt idx="35">
                  <c:v>85.56</c:v>
                </c:pt>
                <c:pt idx="36">
                  <c:v>91.79</c:v>
                </c:pt>
                <c:pt idx="37">
                  <c:v>85.09</c:v>
                </c:pt>
                <c:pt idx="38">
                  <c:v>80</c:v>
                </c:pt>
                <c:pt idx="39">
                  <c:v>83.52</c:v>
                </c:pt>
                <c:pt idx="40">
                  <c:v>91.79</c:v>
                </c:pt>
                <c:pt idx="41">
                  <c:v>18.899999999999999</c:v>
                </c:pt>
                <c:pt idx="42">
                  <c:v>99.51</c:v>
                </c:pt>
                <c:pt idx="43">
                  <c:v>96.6</c:v>
                </c:pt>
                <c:pt idx="44">
                  <c:v>98.61</c:v>
                </c:pt>
                <c:pt idx="45">
                  <c:v>93.56</c:v>
                </c:pt>
                <c:pt idx="46">
                  <c:v>94.71</c:v>
                </c:pt>
                <c:pt idx="47">
                  <c:v>83.73</c:v>
                </c:pt>
                <c:pt idx="48">
                  <c:v>17.600000000000001</c:v>
                </c:pt>
                <c:pt idx="49">
                  <c:v>90.88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79-4991-8FE3-591E1B4DE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12512"/>
        <c:axId val="15372960"/>
      </c:scatterChart>
      <c:valAx>
        <c:axId val="11312512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r>
                  <a:rPr lang="en-US"/>
                  <a:t>Disparity 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zh-TW"/>
          </a:p>
        </c:txPr>
        <c:crossAx val="15372960"/>
        <c:crosses val="autoZero"/>
        <c:crossBetween val="midCat"/>
      </c:valAx>
      <c:valAx>
        <c:axId val="153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r>
                  <a:rPr lang="en-US"/>
                  <a:t>Matching Cost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zh-TW"/>
          </a:p>
        </c:txPr>
        <c:crossAx val="11312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工作表1!$K$5:$K$54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工作表1!$L$5:$L$54</c:f>
              <c:numCache>
                <c:formatCode>General</c:formatCode>
                <c:ptCount val="50"/>
                <c:pt idx="0">
                  <c:v>85.04</c:v>
                </c:pt>
                <c:pt idx="1">
                  <c:v>90.85</c:v>
                </c:pt>
                <c:pt idx="2">
                  <c:v>97.08</c:v>
                </c:pt>
                <c:pt idx="3">
                  <c:v>92.21</c:v>
                </c:pt>
                <c:pt idx="4">
                  <c:v>93.08</c:v>
                </c:pt>
                <c:pt idx="5">
                  <c:v>89.66</c:v>
                </c:pt>
                <c:pt idx="6">
                  <c:v>12.74</c:v>
                </c:pt>
                <c:pt idx="7">
                  <c:v>85.09</c:v>
                </c:pt>
                <c:pt idx="8">
                  <c:v>83.18</c:v>
                </c:pt>
                <c:pt idx="9">
                  <c:v>95.59</c:v>
                </c:pt>
                <c:pt idx="10">
                  <c:v>80.25</c:v>
                </c:pt>
                <c:pt idx="11">
                  <c:v>95.59</c:v>
                </c:pt>
                <c:pt idx="12">
                  <c:v>93.11</c:v>
                </c:pt>
                <c:pt idx="13">
                  <c:v>15.77</c:v>
                </c:pt>
                <c:pt idx="14">
                  <c:v>82.69</c:v>
                </c:pt>
                <c:pt idx="15">
                  <c:v>92.38</c:v>
                </c:pt>
                <c:pt idx="16">
                  <c:v>95.76</c:v>
                </c:pt>
                <c:pt idx="17">
                  <c:v>87.91</c:v>
                </c:pt>
                <c:pt idx="18">
                  <c:v>89.52</c:v>
                </c:pt>
                <c:pt idx="19">
                  <c:v>86.82</c:v>
                </c:pt>
                <c:pt idx="20">
                  <c:v>13.66</c:v>
                </c:pt>
                <c:pt idx="21">
                  <c:v>88.04</c:v>
                </c:pt>
                <c:pt idx="22">
                  <c:v>92.5</c:v>
                </c:pt>
                <c:pt idx="23">
                  <c:v>99.65</c:v>
                </c:pt>
                <c:pt idx="24">
                  <c:v>82.3</c:v>
                </c:pt>
                <c:pt idx="25">
                  <c:v>91.13</c:v>
                </c:pt>
                <c:pt idx="26">
                  <c:v>80.59</c:v>
                </c:pt>
                <c:pt idx="27">
                  <c:v>14.33</c:v>
                </c:pt>
                <c:pt idx="28">
                  <c:v>97.45</c:v>
                </c:pt>
                <c:pt idx="29">
                  <c:v>92.85</c:v>
                </c:pt>
                <c:pt idx="30">
                  <c:v>87.53</c:v>
                </c:pt>
                <c:pt idx="31">
                  <c:v>81.13</c:v>
                </c:pt>
                <c:pt idx="32">
                  <c:v>88.91</c:v>
                </c:pt>
                <c:pt idx="33">
                  <c:v>97.58</c:v>
                </c:pt>
                <c:pt idx="34">
                  <c:v>16.440000000000001</c:v>
                </c:pt>
                <c:pt idx="35">
                  <c:v>85.56</c:v>
                </c:pt>
                <c:pt idx="36">
                  <c:v>91.79</c:v>
                </c:pt>
                <c:pt idx="37">
                  <c:v>85.09</c:v>
                </c:pt>
                <c:pt idx="38">
                  <c:v>80</c:v>
                </c:pt>
                <c:pt idx="39">
                  <c:v>83.52</c:v>
                </c:pt>
                <c:pt idx="40">
                  <c:v>91.79</c:v>
                </c:pt>
                <c:pt idx="41">
                  <c:v>18.899999999999999</c:v>
                </c:pt>
                <c:pt idx="42">
                  <c:v>99.51</c:v>
                </c:pt>
                <c:pt idx="43">
                  <c:v>96.6</c:v>
                </c:pt>
                <c:pt idx="44">
                  <c:v>98.61</c:v>
                </c:pt>
                <c:pt idx="45">
                  <c:v>93.56</c:v>
                </c:pt>
                <c:pt idx="46">
                  <c:v>94.71</c:v>
                </c:pt>
                <c:pt idx="47">
                  <c:v>83.73</c:v>
                </c:pt>
                <c:pt idx="48">
                  <c:v>17.600000000000001</c:v>
                </c:pt>
                <c:pt idx="49">
                  <c:v>90.88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9B-435C-95A5-C9133EB00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12512"/>
        <c:axId val="15372960"/>
      </c:scatterChart>
      <c:valAx>
        <c:axId val="11312512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r>
                  <a:rPr lang="en-US"/>
                  <a:t>Disparity 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zh-TW"/>
          </a:p>
        </c:txPr>
        <c:crossAx val="15372960"/>
        <c:crosses val="autoZero"/>
        <c:crossBetween val="midCat"/>
      </c:valAx>
      <c:valAx>
        <c:axId val="153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r>
                  <a:rPr lang="en-US"/>
                  <a:t>Matching Cost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zh-TW"/>
          </a:p>
        </c:txPr>
        <c:crossAx val="11312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23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31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4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2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9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65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4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6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E455-60F4-4D21-979E-261102EDD88A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56AD-F7B6-41E3-AF45-2C3FA0BD0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8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梳妝, 化妝品 的圖片&#10;&#10;自動產生的描述">
            <a:extLst>
              <a:ext uri="{FF2B5EF4-FFF2-40B4-BE49-F238E27FC236}">
                <a16:creationId xmlns:a16="http://schemas.microsoft.com/office/drawing/2014/main" id="{FDF6E450-BF7A-45E6-8679-CBA212C6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4" y="970283"/>
            <a:ext cx="8528307" cy="47606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EE17E1-9C59-4967-9F84-A95CA1801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18056"/>
            <a:ext cx="7772400" cy="24608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Final Project</a:t>
            </a:r>
            <a:br>
              <a:rPr lang="en-US" altLang="zh-TW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en-US" altLang="zh-TW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Computer Vision: from Recognition to Geometry</a:t>
            </a:r>
            <a:endParaRPr lang="zh-TW" altLang="en-US" sz="4800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A30C0-B37A-48D0-A624-52E642AA1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58968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TW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R06942114 </a:t>
            </a:r>
            <a:r>
              <a:rPr lang="zh-TW" altLang="en-US" sz="2000" dirty="0">
                <a:latin typeface="CMU Sans Serif" panose="02000603000000000000" pitchFamily="2" charset="0"/>
                <a:ea typeface="標楷體" panose="03000509000000000000" pitchFamily="65" charset="-120"/>
                <a:cs typeface="CMU Sans Serif" panose="02000603000000000000" pitchFamily="2" charset="0"/>
              </a:rPr>
              <a:t>劉彥廷  </a:t>
            </a:r>
            <a:r>
              <a:rPr lang="en-US" altLang="zh-TW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R07942063 </a:t>
            </a:r>
            <a:r>
              <a:rPr lang="zh-TW" altLang="en-US" sz="2000" dirty="0">
                <a:latin typeface="CMU Sans Serif" panose="02000603000000000000" pitchFamily="2" charset="0"/>
                <a:ea typeface="標楷體" panose="03000509000000000000" pitchFamily="65" charset="-120"/>
                <a:cs typeface="CMU Sans Serif" panose="02000603000000000000" pitchFamily="2" charset="0"/>
              </a:rPr>
              <a:t>郭冠軒</a:t>
            </a:r>
            <a:endParaRPr lang="en-US" altLang="zh-TW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r"/>
            <a:r>
              <a:rPr lang="en-US" altLang="zh-TW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R07942074 </a:t>
            </a:r>
            <a:r>
              <a:rPr lang="zh-TW" altLang="en-US" sz="2000" dirty="0">
                <a:latin typeface="CMU Sans Serif" panose="02000603000000000000" pitchFamily="2" charset="0"/>
                <a:ea typeface="標楷體" panose="03000509000000000000" pitchFamily="65" charset="-120"/>
                <a:cs typeface="CMU Sans Serif" panose="02000603000000000000" pitchFamily="2" charset="0"/>
              </a:rPr>
              <a:t>李元顥</a:t>
            </a:r>
            <a:r>
              <a:rPr lang="en-US" altLang="zh-TW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 R07942077 </a:t>
            </a:r>
            <a:r>
              <a:rPr lang="zh-TW" altLang="en-US" sz="2000" dirty="0">
                <a:latin typeface="CMU Sans Serif" panose="02000603000000000000" pitchFamily="2" charset="0"/>
                <a:ea typeface="標楷體" panose="03000509000000000000" pitchFamily="65" charset="-120"/>
                <a:cs typeface="CMU Sans Serif" panose="02000603000000000000" pitchFamily="2" charset="0"/>
              </a:rPr>
              <a:t>楊福恩</a:t>
            </a:r>
            <a:endParaRPr lang="en-US" altLang="zh-TW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r"/>
            <a:endParaRPr lang="en-US" altLang="zh-TW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r"/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Jan. 18, 2019</a:t>
            </a:r>
            <a:endParaRPr lang="zh-TW" altLang="en-US" dirty="0">
              <a:latin typeface="CMU Sans Serif" panose="02000603000000000000" pitchFamily="2" charset="0"/>
              <a:ea typeface="標楷體" panose="03000509000000000000" pitchFamily="65" charset="-120"/>
              <a:cs typeface="CMU Sans Serif" panose="02000603000000000000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7ABB0C-63AB-4B56-99C6-C5BB5C74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0" y="4670916"/>
            <a:ext cx="1475360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6C8FC-58D9-4A7C-B9F0-FBEE6531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Disparity Refinement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74B19-D438-4554-8FDA-F50C3EBE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Edge Detection</a:t>
            </a:r>
          </a:p>
          <a:p>
            <a:pPr lvl="1"/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Perform edge detection algorithm on input images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EE1065-4366-483D-B398-D50DC43D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26" y="2892374"/>
            <a:ext cx="2455767" cy="32845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BFA2BD-98F0-4473-A483-14FCD9E12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07" y="2892374"/>
            <a:ext cx="2455767" cy="32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6C8FC-58D9-4A7C-B9F0-FBEE6531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Disparity Refinement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74B19-D438-4554-8FDA-F50C3EBE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Edge Detection</a:t>
            </a:r>
          </a:p>
          <a:p>
            <a:pPr lvl="1"/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Perform disparity estimation using edge images as input pairs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BFA2BD-98F0-4473-A483-14FCD9E1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21" y="3207774"/>
            <a:ext cx="2219954" cy="29691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87367B1-03D7-469E-BD7A-809C1141C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25" y="3207774"/>
            <a:ext cx="2219954" cy="29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7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6C8FC-58D9-4A7C-B9F0-FBEE6531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Disparity Refinement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474B19-D438-4554-8FDA-F50C3EBEC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Edge Detection</a:t>
                </a:r>
              </a:p>
              <a:p>
                <a:pPr lvl="1"/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Designate weights for both disparity values: edge regions should get higher weights for edge disparity</a:t>
                </a:r>
              </a:p>
              <a:p>
                <a:pPr marL="0" indent="0">
                  <a:buNone/>
                </a:pPr>
                <a:endParaRPr lang="en-US" altLang="zh-TW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edge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normal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0.25,  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an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edge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pixel</m:t>
                              </m:r>
                            </m:e>
                            <m:e>
                              <m: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="0" i="0" smtClean="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zh-TW" sz="2000" dirty="0">
                  <a:latin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474B19-D438-4554-8FDA-F50C3EBEC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82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6C8FC-58D9-4A7C-B9F0-FBEE6531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Disparity Refinement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474B19-D438-4554-8FDA-F50C3EBEC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Local Voting</a:t>
                </a:r>
              </a:p>
              <a:p>
                <a:pPr lvl="1"/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Cross-based method described in [1]</a:t>
                </a:r>
              </a:p>
              <a:p>
                <a:pPr lvl="2"/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Not so good</a:t>
                </a:r>
              </a:p>
              <a:p>
                <a:pPr lvl="1"/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Instead, a fix-sized window is used as the voting region</a:t>
                </a:r>
              </a:p>
              <a:p>
                <a:pPr lvl="2"/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Central pixel is replaced by the mode in the voting region</a:t>
                </a:r>
              </a:p>
              <a:p>
                <a:pPr marL="914400" lvl="2" indent="0">
                  <a:lnSpc>
                    <a:spcPts val="500"/>
                  </a:lnSpc>
                  <a:buNone/>
                </a:pPr>
                <a:endParaRPr lang="en-US" altLang="zh-TW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TW" sz="240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400">
                                      <a:latin typeface="CMU Sans Serif" panose="02000603000000000000" pitchFamily="2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m:rPr>
                          <m:nor/>
                        </m:rPr>
                        <a:rPr lang="en-US" altLang="zh-TW" sz="240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,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MU Sans Serif" panose="02000603000000000000" pitchFamily="2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max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Median Filter</a:t>
                </a:r>
              </a:p>
              <a:p>
                <a:pPr lvl="1"/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Conventional median filtering is applied at the end</a:t>
                </a:r>
                <a:endParaRPr lang="zh-TW" altLang="zh-TW" dirty="0">
                  <a:latin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474B19-D438-4554-8FDA-F50C3EBEC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20107920-D8ED-4C61-8DEE-9FD1CF4688B0}"/>
              </a:ext>
            </a:extLst>
          </p:cNvPr>
          <p:cNvSpPr txBox="1"/>
          <p:nvPr/>
        </p:nvSpPr>
        <p:spPr>
          <a:xfrm>
            <a:off x="628650" y="5761464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[1]</a:t>
            </a:r>
            <a:r>
              <a:rPr lang="en-US" altLang="zh-TW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K. Zhang, J. Lu and G. </a:t>
            </a:r>
            <a:r>
              <a:rPr lang="en-US" altLang="zh-TW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Lafruit</a:t>
            </a:r>
            <a:r>
              <a:rPr lang="en-US" altLang="zh-TW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“Cross-Based Local Stereo Matching Using Orthogonal Integral Images,” in </a:t>
            </a:r>
            <a:r>
              <a:rPr lang="en-US" altLang="zh-TW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IEEE Transactions on Circuits and Systems for Video Technology</a:t>
            </a:r>
            <a:r>
              <a:rPr lang="en-US" altLang="zh-TW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vol. 19, no. 7, pp. 1073-1079, July 2009.</a:t>
            </a:r>
            <a:endParaRPr lang="zh-TW" altLang="en-US" sz="1600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6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CE75F-6BBB-4850-B0AB-BE1C6DC4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Results </a:t>
            </a:r>
            <a:r>
              <a:rPr lang="en-US" altLang="zh-TW" sz="3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(Synthetic)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A6022F-78EA-4D3A-BC3E-4DC244CD53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09" y="1749681"/>
            <a:ext cx="5371981" cy="43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8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CE75F-6BBB-4850-B0AB-BE1C6DC4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Results </a:t>
            </a:r>
            <a:r>
              <a:rPr lang="en-US" altLang="zh-TW" sz="3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(Synthetic)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CA0EE13-E901-48FD-BA8C-FB05BF28AD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16" y="1825625"/>
            <a:ext cx="3263503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2C58DF-01FC-45C7-9B3B-0C0E8421F2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1" y="1825624"/>
            <a:ext cx="326350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CE75F-6BBB-4850-B0AB-BE1C6DC4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Results </a:t>
            </a:r>
            <a:r>
              <a:rPr lang="en-US" altLang="zh-TW" sz="3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(Real)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DDD10D3-3794-46A6-861E-3F0D85AF3F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1" y="2007189"/>
            <a:ext cx="3048000" cy="4076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03C732-DC47-4858-9E9A-F186BF556E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51" y="2007188"/>
            <a:ext cx="3047998" cy="40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6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40AF4-149F-4BB1-9202-EA68E241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Outline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5A8E34-3F01-4A2E-AC06-BBA64ECA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Preprocessing</a:t>
            </a:r>
          </a:p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Max Disparity Decision</a:t>
            </a:r>
          </a:p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Cost Estimation</a:t>
            </a:r>
          </a:p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Cost Aggregation</a:t>
            </a:r>
          </a:p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Disparity Optimization</a:t>
            </a:r>
          </a:p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Disparity Refinement</a:t>
            </a:r>
          </a:p>
          <a:p>
            <a:endParaRPr lang="en-US" altLang="zh-TW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8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BDE52-5ED3-441C-BECF-2B842239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Preprocessing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8D4C6-D560-45FD-AC1B-A9B098DE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Histogram Equalization</a:t>
            </a:r>
          </a:p>
        </p:txBody>
      </p:sp>
      <p:pic>
        <p:nvPicPr>
          <p:cNvPr id="1026" name="Picture 2" descr="ãhistogram equalizationãçåçæå°çµæ">
            <a:extLst>
              <a:ext uri="{FF2B5EF4-FFF2-40B4-BE49-F238E27FC236}">
                <a16:creationId xmlns:a16="http://schemas.microsoft.com/office/drawing/2014/main" id="{830DEDB3-527F-4FAE-8781-DBC4385A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2" y="2956826"/>
            <a:ext cx="5449376" cy="244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9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BDE52-5ED3-441C-BECF-2B842239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Preprocessing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8D4C6-D560-45FD-AC1B-A9B098DE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Histogram Equalization</a:t>
            </a:r>
          </a:p>
          <a:p>
            <a:pPr marL="0" indent="0">
              <a:buNone/>
            </a:pPr>
            <a:endParaRPr lang="en-US" altLang="zh-TW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D7C9E46-9E6A-4880-935D-6889C9C74C70}"/>
              </a:ext>
            </a:extLst>
          </p:cNvPr>
          <p:cNvGrpSpPr/>
          <p:nvPr/>
        </p:nvGrpSpPr>
        <p:grpSpPr>
          <a:xfrm>
            <a:off x="2255294" y="2891214"/>
            <a:ext cx="4633412" cy="3361691"/>
            <a:chOff x="2284791" y="2574923"/>
            <a:chExt cx="4633412" cy="33616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20D9A6B-FC9B-440C-AEC5-D2B5AEEB803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791" y="2574923"/>
              <a:ext cx="2170430" cy="1590168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0B2D134-DBFC-4D55-A1AE-91D433BDC96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773" y="2574923"/>
              <a:ext cx="2170430" cy="159016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90993C5-B768-42CF-8313-6C1EF2DB413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791" y="4346446"/>
              <a:ext cx="2170430" cy="159016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93449D9-0331-4D4E-BB43-29B8C4F2DC0D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773" y="4346447"/>
              <a:ext cx="2170430" cy="159016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556D820-2B1D-423A-8D14-04A39E9418F4}"/>
              </a:ext>
            </a:extLst>
          </p:cNvPr>
          <p:cNvSpPr/>
          <p:nvPr/>
        </p:nvSpPr>
        <p:spPr>
          <a:xfrm>
            <a:off x="3068864" y="2445940"/>
            <a:ext cx="54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FC3F-4C7B-43C5-9B2F-1F9CF694254F}"/>
              </a:ext>
            </a:extLst>
          </p:cNvPr>
          <p:cNvSpPr/>
          <p:nvPr/>
        </p:nvSpPr>
        <p:spPr>
          <a:xfrm>
            <a:off x="5469361" y="2445940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9D77CA-B5FB-4FFC-AE3D-480BD36A41DA}"/>
              </a:ext>
            </a:extLst>
          </p:cNvPr>
          <p:cNvSpPr/>
          <p:nvPr/>
        </p:nvSpPr>
        <p:spPr>
          <a:xfrm>
            <a:off x="7047438" y="3501632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C492BB-C4BA-4183-BF4E-3903FD7223E9}"/>
              </a:ext>
            </a:extLst>
          </p:cNvPr>
          <p:cNvSpPr/>
          <p:nvPr/>
        </p:nvSpPr>
        <p:spPr>
          <a:xfrm>
            <a:off x="7047438" y="5273155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84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BDE52-5ED3-441C-BECF-2B842239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Max Disparity Decision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aphicFrame>
        <p:nvGraphicFramePr>
          <p:cNvPr id="15" name="內容版面配置區 13">
            <a:extLst>
              <a:ext uri="{FF2B5EF4-FFF2-40B4-BE49-F238E27FC236}">
                <a16:creationId xmlns:a16="http://schemas.microsoft.com/office/drawing/2014/main" id="{3CA1124A-7A0D-4396-902A-75296434E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613717"/>
              </p:ext>
            </p:extLst>
          </p:nvPr>
        </p:nvGraphicFramePr>
        <p:xfrm>
          <a:off x="628650" y="3252019"/>
          <a:ext cx="7886700" cy="297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055063C-D736-4DC3-B617-E8F06B8E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26394"/>
          </a:xfrm>
        </p:spPr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Matching cost of repetitive patterns should exhibit the following trend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2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BDE52-5ED3-441C-BECF-2B842239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Max Disparity Decision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055063C-D736-4DC3-B617-E8F06B8E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26394"/>
          </a:xfrm>
        </p:spPr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Pick the median of first two local minima as the max disparity for this pixel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F6691A7-763F-42AB-84BB-85851A607736}"/>
              </a:ext>
            </a:extLst>
          </p:cNvPr>
          <p:cNvGrpSpPr/>
          <p:nvPr/>
        </p:nvGrpSpPr>
        <p:grpSpPr>
          <a:xfrm>
            <a:off x="628650" y="3045240"/>
            <a:ext cx="7886700" cy="3183955"/>
            <a:chOff x="628650" y="3045240"/>
            <a:chExt cx="7886700" cy="3183955"/>
          </a:xfrm>
        </p:grpSpPr>
        <p:graphicFrame>
          <p:nvGraphicFramePr>
            <p:cNvPr id="6" name="內容版面配置區 13">
              <a:extLst>
                <a:ext uri="{FF2B5EF4-FFF2-40B4-BE49-F238E27FC236}">
                  <a16:creationId xmlns:a16="http://schemas.microsoft.com/office/drawing/2014/main" id="{DB62191D-E470-4E1F-A200-1656C3FA548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7729911"/>
                </p:ext>
              </p:extLst>
            </p:nvPr>
          </p:nvGraphicFramePr>
          <p:xfrm>
            <a:off x="628650" y="3252019"/>
            <a:ext cx="7886700" cy="29771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64AADE0-CE50-4B3C-8A51-AFB466CF2AC9}"/>
                </a:ext>
              </a:extLst>
            </p:cNvPr>
            <p:cNvGrpSpPr/>
            <p:nvPr/>
          </p:nvGrpSpPr>
          <p:grpSpPr>
            <a:xfrm>
              <a:off x="2254949" y="3386955"/>
              <a:ext cx="997593" cy="2258787"/>
              <a:chOff x="0" y="0"/>
              <a:chExt cx="716890" cy="1302105"/>
            </a:xfrm>
          </p:grpSpPr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CFF8E04C-7689-4E17-B5DA-B49AE2A56E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0"/>
                <a:ext cx="0" cy="1302105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D4AF0334-772B-43B0-948D-9FFEE8787D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890" y="0"/>
                <a:ext cx="0" cy="1302105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1B29D50-3ADA-4ED3-8AEB-906C49B23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378" y="0"/>
                <a:ext cx="0" cy="13021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2">
              <a:extLst>
                <a:ext uri="{FF2B5EF4-FFF2-40B4-BE49-F238E27FC236}">
                  <a16:creationId xmlns:a16="http://schemas.microsoft.com/office/drawing/2014/main" id="{4FA3E177-3622-46E8-B55C-CA0346D8F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357" y="3054761"/>
              <a:ext cx="773184" cy="457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>
                  <a:solidFill>
                    <a:srgbClr val="70AD47"/>
                  </a:solidFill>
                  <a:effectLst/>
                  <a:latin typeface="CMU Serif" panose="02000603000000000000" pitchFamily="2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Min1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2">
              <a:extLst>
                <a:ext uri="{FF2B5EF4-FFF2-40B4-BE49-F238E27FC236}">
                  <a16:creationId xmlns:a16="http://schemas.microsoft.com/office/drawing/2014/main" id="{6F020B62-7860-486F-A870-D234FACC0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950" y="3054761"/>
              <a:ext cx="773184" cy="457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>
                  <a:solidFill>
                    <a:srgbClr val="70AD47"/>
                  </a:solidFill>
                  <a:effectLst/>
                  <a:latin typeface="CMU Serif" panose="02000603000000000000" pitchFamily="2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Min2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2">
              <a:extLst>
                <a:ext uri="{FF2B5EF4-FFF2-40B4-BE49-F238E27FC236}">
                  <a16:creationId xmlns:a16="http://schemas.microsoft.com/office/drawing/2014/main" id="{5E1877F2-087C-4450-8246-3885585BB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978" y="3045240"/>
              <a:ext cx="946376" cy="458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kern="100" dirty="0" err="1">
                  <a:solidFill>
                    <a:srgbClr val="FF0000"/>
                  </a:solidFill>
                  <a:effectLst/>
                  <a:latin typeface="CMU Serif" panose="02000603000000000000" pitchFamily="2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</a:t>
              </a:r>
              <a:r>
                <a:rPr lang="en-US" sz="1200" kern="100" baseline="-25000" dirty="0" err="1">
                  <a:solidFill>
                    <a:srgbClr val="FF0000"/>
                  </a:solidFill>
                  <a:effectLst/>
                  <a:latin typeface="CMU Serif" panose="02000603000000000000" pitchFamily="2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max</a:t>
              </a:r>
              <a:r>
                <a:rPr lang="en-US" sz="1200" kern="100" dirty="0">
                  <a:solidFill>
                    <a:srgbClr val="FF0000"/>
                  </a:solidFill>
                  <a:effectLst/>
                  <a:latin typeface="CMU Serif" panose="02000603000000000000" pitchFamily="2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lang="en-US" sz="1200" i="1" kern="100" dirty="0">
                  <a:solidFill>
                    <a:srgbClr val="FF0000"/>
                  </a:solidFill>
                  <a:effectLst/>
                  <a:latin typeface="CMU Serif" panose="02000603000000000000" pitchFamily="2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p</a:t>
              </a:r>
              <a:r>
                <a:rPr lang="en-US" sz="1200" kern="100" dirty="0">
                  <a:solidFill>
                    <a:srgbClr val="FF0000"/>
                  </a:solidFill>
                  <a:effectLst/>
                  <a:latin typeface="CMU Serif" panose="02000603000000000000" pitchFamily="2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)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29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6C8FC-58D9-4A7C-B9F0-FBEE6531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Cost Estimation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474B19-D438-4554-8FDA-F50C3EBEC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Truncated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-norm cost</a:t>
                </a:r>
              </a:p>
              <a:p>
                <a:endParaRPr lang="en-US" altLang="zh-TW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m:rPr>
                          <m:nor/>
                        </m:rPr>
                        <a:rPr lang="en-US" altLang="zh-TW" b="0" i="0" smtClean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=15  </m:t>
                      </m:r>
                    </m:oMath>
                  </m:oMathPara>
                </a14:m>
                <a:endParaRPr lang="zh-TW" altLang="en-US" dirty="0">
                  <a:latin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474B19-D438-4554-8FDA-F50C3EBEC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4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6C8FC-58D9-4A7C-B9F0-FBEE6531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Cost Aggregation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474B19-D438-4554-8FDA-F50C3EBEC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Cross-based method described in [1]</a:t>
                </a:r>
              </a:p>
              <a:p>
                <a:pPr lvl="1"/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Does not yield ideal results</a:t>
                </a:r>
              </a:p>
              <a:p>
                <a:pPr lvl="1"/>
                <a:endParaRPr lang="en-US" altLang="zh-TW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At the end, we applied the conventional sliding window block-matching method</a:t>
                </a:r>
              </a:p>
              <a:p>
                <a:pPr lvl="1"/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2-D Gaussian weights</a:t>
                </a:r>
              </a:p>
              <a:p>
                <a:pPr lvl="1"/>
                <a:r>
                  <a:rPr lang="en-US" altLang="zh-TW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Fixed size: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9×9</m:t>
                    </m:r>
                  </m:oMath>
                </a14:m>
                <a:endParaRPr lang="en-US" altLang="zh-TW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474B19-D438-4554-8FDA-F50C3EBEC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CB8DF9A9-B5E5-4695-BC2C-A085916538C9}"/>
              </a:ext>
            </a:extLst>
          </p:cNvPr>
          <p:cNvSpPr txBox="1"/>
          <p:nvPr/>
        </p:nvSpPr>
        <p:spPr>
          <a:xfrm>
            <a:off x="628650" y="5761464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[1]</a:t>
            </a:r>
            <a:r>
              <a:rPr lang="en-US" altLang="zh-TW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K. Zhang, J. Lu and G. </a:t>
            </a:r>
            <a:r>
              <a:rPr lang="en-US" altLang="zh-TW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Lafruit</a:t>
            </a:r>
            <a:r>
              <a:rPr lang="en-US" altLang="zh-TW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“Cross-Based Local Stereo Matching Using Orthogonal Integral Images,” in </a:t>
            </a:r>
            <a:r>
              <a:rPr lang="en-US" altLang="zh-TW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IEEE Transactions on Circuits and Systems for Video Technology</a:t>
            </a:r>
            <a:r>
              <a:rPr lang="en-US" altLang="zh-TW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vol. 19, no. 7, pp. 1073-1079, July 2009.</a:t>
            </a:r>
            <a:endParaRPr lang="zh-TW" altLang="en-US" sz="1600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6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6C8FC-58D9-4A7C-B9F0-FBEE6531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Disparity Optimization</a:t>
            </a:r>
            <a:endParaRPr lang="zh-TW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74B19-D438-4554-8FDA-F50C3EBE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Conventional winner-take-all (WTA) is applied in our method</a:t>
            </a:r>
          </a:p>
        </p:txBody>
      </p:sp>
      <p:pic>
        <p:nvPicPr>
          <p:cNvPr id="2050" name="Picture 2" descr="ãtrump electedãçåçæå°çµæ">
            <a:extLst>
              <a:ext uri="{FF2B5EF4-FFF2-40B4-BE49-F238E27FC236}">
                <a16:creationId xmlns:a16="http://schemas.microsoft.com/office/drawing/2014/main" id="{10A750F7-5D1C-4157-9777-FE87CDBF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15" y="2957052"/>
            <a:ext cx="4461770" cy="32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7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326</Words>
  <Application>Microsoft Office PowerPoint</Application>
  <PresentationFormat>如螢幕大小 (4:3)</PresentationFormat>
  <Paragraphs>72</Paragraphs>
  <Slides>16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Sans Serif</vt:lpstr>
      <vt:lpstr>CMU Serif</vt:lpstr>
      <vt:lpstr>Office 佈景主題</vt:lpstr>
      <vt:lpstr>Final Project Computer Vision: from Recognition to Geometry</vt:lpstr>
      <vt:lpstr>Outline</vt:lpstr>
      <vt:lpstr>Preprocessing</vt:lpstr>
      <vt:lpstr>Preprocessing</vt:lpstr>
      <vt:lpstr>Max Disparity Decision</vt:lpstr>
      <vt:lpstr>Max Disparity Decision</vt:lpstr>
      <vt:lpstr>Cost Estimation</vt:lpstr>
      <vt:lpstr>Cost Aggregation</vt:lpstr>
      <vt:lpstr>Disparity Optimization</vt:lpstr>
      <vt:lpstr>Disparity Refinement</vt:lpstr>
      <vt:lpstr>Disparity Refinement</vt:lpstr>
      <vt:lpstr>Disparity Refinement</vt:lpstr>
      <vt:lpstr>Disparity Refinement</vt:lpstr>
      <vt:lpstr>Results (Synthetic)</vt:lpstr>
      <vt:lpstr>Results (Synthetic)</vt:lpstr>
      <vt:lpstr>Results (Real)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元顥 李</dc:creator>
  <cp:lastModifiedBy>元顥 李</cp:lastModifiedBy>
  <cp:revision>1</cp:revision>
  <dcterms:created xsi:type="dcterms:W3CDTF">2019-01-17T05:50:19Z</dcterms:created>
  <dcterms:modified xsi:type="dcterms:W3CDTF">2019-01-17T07:25:10Z</dcterms:modified>
</cp:coreProperties>
</file>