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4"/>
    <p:restoredTop sz="94716"/>
  </p:normalViewPr>
  <p:slideViewPr>
    <p:cSldViewPr snapToGrid="0">
      <p:cViewPr varScale="1">
        <p:scale>
          <a:sx n="125" d="100"/>
          <a:sy n="125" d="100"/>
        </p:scale>
        <p:origin x="8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3E4F0-4204-484B-845B-F72147E867F5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A45C6-DC65-3A4E-ABE6-025F9AD0C5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9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A45C6-DC65-3A4E-ABE6-025F9AD0C54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633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50729D-40D6-D394-C7E9-BE9937CD7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6AFBE0-F604-36B3-AD75-CE5B515CF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068E40-7EB0-3A2F-1947-CCCB75651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8263-B11F-2A4D-8BB8-04D587CA5AE5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6C5FF0-8073-2B62-99D1-88976CC3F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A78AEE-3478-3175-91F8-EC5DDD990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EB51-F3BE-614D-8489-2D347E26B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233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44BC38-1A2C-DD6F-0CDA-2CCAEC9C2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3B4BCE-331B-3889-EF75-5C77747C2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1AE929-51DD-C835-E4F0-30BEC6A75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8263-B11F-2A4D-8BB8-04D587CA5AE5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C5780B-A3E8-4AE8-02E9-8E72FF61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A1CCEF-0EBC-11F1-B4DF-2DBF3271A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EB51-F3BE-614D-8489-2D347E26B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5421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8B04CB9-1D81-C9CF-DEED-85E9995595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8B94D3D-A7F4-4F50-176E-38D936268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53473E-981B-0500-F9E7-5ED344F34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8263-B11F-2A4D-8BB8-04D587CA5AE5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3F537F-62A4-948E-F6D9-A770BE68F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F0C0A5-0343-E5CD-F0BF-64E50C315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EB51-F3BE-614D-8489-2D347E26B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480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7B43E7-3CF8-C8EC-D5A2-BCD4F564A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CC32AD-3B48-8200-35E5-C9A25FBAD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7DECC4-1269-5D75-0DD0-7EB07CCC4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8263-B11F-2A4D-8BB8-04D587CA5AE5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EA3224-F67F-1DB3-BC86-8A82630E2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44FDCE-3DA1-D903-D667-1227BA577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EB51-F3BE-614D-8489-2D347E26B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909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3EA5AE-1771-C378-86E1-2856DA6E2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FFA66D-2F46-DFA7-E498-96015E671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87D6EF-F4F1-0DA6-7048-B4493D7C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8263-B11F-2A4D-8BB8-04D587CA5AE5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7911AD-3123-E53D-A9F8-CA832398C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19A033-BB2A-42E4-6887-D8E81F0D6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EB51-F3BE-614D-8489-2D347E26B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83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216C03-4BAE-2068-46F6-2DDF8D8CA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3B2E9-B783-788A-D9CE-DEB992CCE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B91A74E-E2FE-AE87-8EB1-DED6183C2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AADC14-AE3E-558B-1A87-09F69487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8263-B11F-2A4D-8BB8-04D587CA5AE5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EC79FD-DBEC-960D-D8A6-B01ACE97E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8CBA5AD-0EB8-D94A-27A2-6EE098A8F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EB51-F3BE-614D-8489-2D347E26B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59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07FC6A-5176-B86B-94F9-2655E15A3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A5A13C-6E50-35E1-F6D2-F424FF398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AE97C08-913D-5F62-3767-0C71F9D1F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43E57B4-34A9-B9B4-EA22-5829F87612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D168529-BFD0-3215-B128-236459F18F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DF81325-C601-8103-D61F-1E71B2DB4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8263-B11F-2A4D-8BB8-04D587CA5AE5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5B9DD2C-2FEE-D8A5-389C-1689610DA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92FC4C1-B5C4-D9A1-EB45-37704AC41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EB51-F3BE-614D-8489-2D347E26B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412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C7714D-40F2-D312-B45E-21A731833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420EC45-4973-4B83-2B09-77C2F1AC5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8263-B11F-2A4D-8BB8-04D587CA5AE5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A45B15F-D934-8F94-2F8E-295ADC87B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3EB732E-1EAE-21AF-AD66-F6DC4B7D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EB51-F3BE-614D-8489-2D347E26B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439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9D9E858-8F08-AC11-75ED-43381E943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8263-B11F-2A4D-8BB8-04D587CA5AE5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5584868-3D03-19C3-918E-DF672EEE7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0E3C39-6623-5208-37D3-9AEE82CD1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EB51-F3BE-614D-8489-2D347E26B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2992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6EF042-474B-7FB5-2E63-0F2E96324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4F5A0C-D236-D7CF-06A1-9DEC971E8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126FB06-38B7-0D52-6C4B-FD5285B30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1962B6-E31A-F0EF-ABFB-C4040CA65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8263-B11F-2A4D-8BB8-04D587CA5AE5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C39E89F-F02A-6BB5-23B0-4DA8237E3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262EAE-3AE0-9259-E971-0A3CA392C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EB51-F3BE-614D-8489-2D347E26B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804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928503-AB81-6AD2-AD9F-478C6D7C3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7DA68D1-0C71-64C1-3C29-ED60257AAD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EAEB932-858E-EC02-C0C0-C4695566F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B18257-B344-A98D-6284-06B55AD18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8263-B11F-2A4D-8BB8-04D587CA5AE5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0D65C3-067D-D45D-97BE-EA39CCC7B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0A2C04-FBE3-4E9D-091F-C096DB9A7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EB51-F3BE-614D-8489-2D347E26B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19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5DC0E4-531B-0782-871B-ED6E88400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DE4DB2-6C8C-BE02-AC2F-DF9098089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9AA1C8-269F-364A-A55F-89AE464D0B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28263-B11F-2A4D-8BB8-04D587CA5AE5}" type="datetimeFigureOut">
              <a:rPr lang="ru-RU" smtClean="0"/>
              <a:t>01.10.2022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E52E6F-798F-3324-E723-C680CAF69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77B21A-E2F8-B67F-DB99-6EC2831A1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1EB51-F3BE-614D-8489-2D347E26B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624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hyperlink" Target="http://178.154.204.102:3000/metabase/dashboard/1-team-1" TargetMode="External"/><Relationship Id="rId4" Type="http://schemas.openxmlformats.org/officeDocument/2006/relationships/hyperlink" Target="https://github.com/andrewkomkov/yandex_hak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92BE4-4894-A706-9343-C16203DFC3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Команда №1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1361C1A-43DD-C9FD-F37E-5C6FCAC9EA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Презентация)</a:t>
            </a:r>
          </a:p>
        </p:txBody>
      </p:sp>
    </p:spTree>
    <p:extLst>
      <p:ext uri="{BB962C8B-B14F-4D97-AF65-F5344CB8AC3E}">
        <p14:creationId xmlns:p14="http://schemas.microsoft.com/office/powerpoint/2010/main" val="2173495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A33B39-945E-9CEE-85A3-7F68726C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Методология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77607B-26D0-C872-E8D0-1F8D3F86E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Методология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ru-RU" b="1" i="0" u="none" strike="noStrike" dirty="0">
                <a:solidFill>
                  <a:srgbClr val="111111"/>
                </a:solidFill>
                <a:effectLst/>
                <a:latin typeface="-apple-system"/>
              </a:rPr>
              <a:t>Ральфа Кимбалла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 основывается на важности </a:t>
            </a:r>
            <a:r>
              <a:rPr lang="ru-RU" b="1" i="0" u="none" strike="noStrike" dirty="0">
                <a:solidFill>
                  <a:srgbClr val="111111"/>
                </a:solidFill>
                <a:effectLst/>
                <a:latin typeface="-apple-system"/>
              </a:rPr>
              <a:t>витрин данных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, которые являются хранилищами данных, принадлежащих конкретным направлениям бизнеса. Хранилище данных — это просто </a:t>
            </a:r>
            <a:r>
              <a:rPr lang="ru-RU" b="1" i="0" u="none" strike="noStrike" dirty="0">
                <a:solidFill>
                  <a:srgbClr val="111111"/>
                </a:solidFill>
                <a:effectLst/>
                <a:latin typeface="-apple-system"/>
              </a:rPr>
              <a:t>сочетание различных витрин данных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, которые облегчают отчетность и анализ. Проект хранилища данных по принципу Кимбалла использует подход «снизу вверх».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2698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5DD479-B84D-3CB6-57F4-057678622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Подход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889898-2E9F-DCF2-E570-55751D151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В случае </a:t>
            </a:r>
            <a:r>
              <a:rPr lang="en" b="1" i="0" u="none" strike="noStrike" dirty="0">
                <a:solidFill>
                  <a:srgbClr val="111111"/>
                </a:solidFill>
                <a:effectLst/>
                <a:latin typeface="-apple-system"/>
              </a:rPr>
              <a:t>ELT (Extract, Load, Transform)</a:t>
            </a:r>
            <a:r>
              <a:rPr lang="en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данные сразу же загружаются после извлечения из исходных пулов данных. Промежуточная база данных отсутствует, что означает, что данные немедленно загружаются в единый централизованный репозиторий. </a:t>
            </a:r>
            <a:br>
              <a:rPr lang="ru-RU" dirty="0"/>
            </a:b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Данные преобразуются в системе хранилища данных для использования с инструментами бизнес-аналитики и аналитики.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1843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DF8ACC-9C57-F7F3-35EA-DA5E6F192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21AF09-89A4-2E27-AF6C-CD8156AC1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Схема типа </a:t>
            </a:r>
            <a:r>
              <a:rPr lang="ru-RU" b="1" i="0" u="none" strike="noStrike" dirty="0">
                <a:solidFill>
                  <a:srgbClr val="111111"/>
                </a:solidFill>
                <a:effectLst/>
                <a:latin typeface="-apple-system"/>
              </a:rPr>
              <a:t>«снежинка»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 отличается тем, что использует нормализованные данные. Нормализация означает эффективную организацию данных так, чтобы все зависимости данных были определены, и каждая таблица содержала минимум избыточности. Таким образом, отдельные таблицы измерений разветвляются на отдельные таблицы измерений.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2783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0E09B3-7A79-F3C4-FC80-279821EFC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</a:t>
            </a:r>
            <a:r>
              <a:rPr lang="en-US" dirty="0"/>
              <a:t>pipeline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217D7E9-21F8-FB39-7037-8D009DF400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51110"/>
            <a:ext cx="10515600" cy="350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15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2A7F4F-E480-D5D0-8620-D13DBE2AB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и масштабирование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3A83981-967E-546A-4DD4-AC2746AF24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1325563"/>
          </a:xfrm>
        </p:spPr>
        <p:txBody>
          <a:bodyPr numCol="2">
            <a:normAutofit fontScale="77500" lnSpcReduction="20000"/>
          </a:bodyPr>
          <a:lstStyle/>
          <a:p>
            <a:r>
              <a:rPr lang="ru-RU" dirty="0"/>
              <a:t>Минимальный стек (в основном </a:t>
            </a:r>
            <a:r>
              <a:rPr lang="en-US" dirty="0"/>
              <a:t>SQL</a:t>
            </a:r>
            <a:r>
              <a:rPr lang="ru-RU" dirty="0"/>
              <a:t>)</a:t>
            </a:r>
          </a:p>
          <a:p>
            <a:r>
              <a:rPr lang="ru-RU" dirty="0"/>
              <a:t>Трансформации в едином хранилище</a:t>
            </a:r>
          </a:p>
          <a:p>
            <a:r>
              <a:rPr lang="ru-RU" dirty="0"/>
              <a:t>Возможность подключения </a:t>
            </a:r>
            <a:r>
              <a:rPr lang="en-US" dirty="0"/>
              <a:t>Bi </a:t>
            </a:r>
            <a:r>
              <a:rPr lang="ru-RU" dirty="0"/>
              <a:t>инструментов к </a:t>
            </a:r>
            <a:r>
              <a:rPr lang="en-US" dirty="0"/>
              <a:t>DDS </a:t>
            </a:r>
            <a:r>
              <a:rPr lang="ru-RU" dirty="0"/>
              <a:t>слою.</a:t>
            </a:r>
          </a:p>
          <a:p>
            <a:r>
              <a:rPr lang="ru-RU" dirty="0"/>
              <a:t>Простая </a:t>
            </a:r>
            <a:r>
              <a:rPr lang="ru-RU" dirty="0" err="1"/>
              <a:t>подгрузка</a:t>
            </a:r>
            <a:r>
              <a:rPr lang="ru-RU" dirty="0"/>
              <a:t> новых данных</a:t>
            </a:r>
          </a:p>
          <a:p>
            <a:r>
              <a:rPr lang="ru-RU" dirty="0"/>
              <a:t>Экономия места основного </a:t>
            </a:r>
            <a:r>
              <a:rPr lang="en-US" dirty="0"/>
              <a:t>“</a:t>
            </a:r>
            <a:r>
              <a:rPr lang="ru-RU" dirty="0"/>
              <a:t>Хранилища данных</a:t>
            </a:r>
            <a:r>
              <a:rPr lang="en-US" dirty="0"/>
              <a:t>”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7F31DDB-4339-444A-B93C-04F3374D7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180" y="3151188"/>
            <a:ext cx="8448020" cy="347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632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286C70-EA09-3C6C-291F-D89A05F44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Контакты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E4672AF0-949A-CAF3-A879-331EE38C1C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1027906"/>
            <a:ext cx="2587653" cy="2587653"/>
          </a:xfrm>
        </p:spPr>
      </p:pic>
      <p:sp>
        <p:nvSpPr>
          <p:cNvPr id="8" name="Объект 7">
            <a:extLst>
              <a:ext uri="{FF2B5EF4-FFF2-40B4-BE49-F238E27FC236}">
                <a16:creationId xmlns:a16="http://schemas.microsoft.com/office/drawing/2014/main" id="{CA578BEF-53D3-965A-1896-3B963026CE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" dirty="0">
                <a:hlinkClick r:id="rId4"/>
              </a:rPr>
              <a:t>https://github.com/andrewkomkov/yandex_haka</a:t>
            </a:r>
            <a:endParaRPr lang="en" dirty="0"/>
          </a:p>
          <a:p>
            <a:endParaRPr lang="en" dirty="0"/>
          </a:p>
          <a:p>
            <a:r>
              <a:rPr lang="en" dirty="0">
                <a:hlinkClick r:id="rId5"/>
              </a:rPr>
              <a:t>http://178.154.204.102:3000/metabase/dashboard/1-team-1</a:t>
            </a:r>
            <a:endParaRPr lang="en" dirty="0"/>
          </a:p>
          <a:p>
            <a:endParaRPr lang="en" dirty="0"/>
          </a:p>
          <a:p>
            <a:r>
              <a:rPr lang="en" dirty="0"/>
              <a:t>@</a:t>
            </a:r>
            <a:r>
              <a:rPr lang="en" dirty="0" err="1"/>
              <a:t>enpassan</a:t>
            </a:r>
            <a:endParaRPr lang="en" dirty="0"/>
          </a:p>
          <a:p>
            <a:r>
              <a:rPr lang="en" dirty="0"/>
              <a:t>@Andrew_0</a:t>
            </a:r>
          </a:p>
          <a:p>
            <a:r>
              <a:rPr lang="en" dirty="0"/>
              <a:t>@</a:t>
            </a:r>
            <a:r>
              <a:rPr lang="en" dirty="0" err="1"/>
              <a:t>mityaov</a:t>
            </a:r>
            <a:endParaRPr lang="ru-RU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8441025-2C5D-FF25-2513-81856AEB46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6408" y="4005728"/>
            <a:ext cx="2171235" cy="2171235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8465428-6C44-57B0-EE6D-CE0DD4978B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8601" y="2616200"/>
            <a:ext cx="32512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2437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219</Words>
  <Application>Microsoft Macintosh PowerPoint</Application>
  <PresentationFormat>Широкоэкранный</PresentationFormat>
  <Paragraphs>24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Тема Office</vt:lpstr>
      <vt:lpstr>Команда №1</vt:lpstr>
      <vt:lpstr>Методология</vt:lpstr>
      <vt:lpstr>Подход</vt:lpstr>
      <vt:lpstr>Схема</vt:lpstr>
      <vt:lpstr>Реализация pipeline</vt:lpstr>
      <vt:lpstr>Преимущества и масштабирование</vt:lpstr>
      <vt:lpstr>Контакты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Команда №1</dc:title>
  <dc:creator>Андрей Комков</dc:creator>
  <cp:lastModifiedBy>Андрей Комков</cp:lastModifiedBy>
  <cp:revision>1</cp:revision>
  <dcterms:created xsi:type="dcterms:W3CDTF">2022-10-01T13:14:13Z</dcterms:created>
  <dcterms:modified xsi:type="dcterms:W3CDTF">2022-10-01T14:15:02Z</dcterms:modified>
</cp:coreProperties>
</file>