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47C965-9DA2-4F17-99CB-0C7DD432D7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3E5A55-82E3-446C-B08C-73434B62E2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Drone Light Reading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Breidenbach</a:t>
            </a:r>
            <a:endParaRPr lang="en-US" dirty="0" smtClean="0"/>
          </a:p>
          <a:p>
            <a:r>
              <a:rPr lang="en-US" dirty="0" smtClean="0"/>
              <a:t>Madelyn Leonard</a:t>
            </a:r>
          </a:p>
          <a:p>
            <a:r>
              <a:rPr lang="en-US" dirty="0" smtClean="0"/>
              <a:t>Andrew Konsor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4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of an area and map the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drone to collect light reading with latitude and longitude</a:t>
            </a:r>
          </a:p>
          <a:p>
            <a:endParaRPr lang="en-US" dirty="0"/>
          </a:p>
          <a:p>
            <a:r>
              <a:rPr lang="en-US" dirty="0" smtClean="0"/>
              <a:t>Plot data on google maps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Farming </a:t>
            </a:r>
          </a:p>
          <a:p>
            <a:pPr lvl="1"/>
            <a:r>
              <a:rPr lang="en-US" dirty="0"/>
              <a:t>Moisture</a:t>
            </a:r>
          </a:p>
          <a:p>
            <a:pPr lvl="1"/>
            <a:r>
              <a:rPr lang="en-US" dirty="0"/>
              <a:t>Plant Health</a:t>
            </a:r>
          </a:p>
          <a:p>
            <a:endParaRPr lang="en-US" dirty="0" smtClean="0"/>
          </a:p>
          <a:p>
            <a:r>
              <a:rPr lang="en-US" dirty="0" smtClean="0"/>
              <a:t>Surveying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data sets </a:t>
            </a:r>
          </a:p>
          <a:p>
            <a:r>
              <a:rPr lang="en-US" dirty="0" smtClean="0"/>
              <a:t>3d mapping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6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508</TotalTime>
  <Words>52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Drone Light Reading Mapping</vt:lpstr>
      <vt:lpstr>Problem</vt:lpstr>
      <vt:lpstr>Solution</vt:lpstr>
      <vt:lpstr>Other Applications</vt:lpstr>
      <vt:lpstr>Further Development</vt:lpstr>
      <vt:lpstr>Demo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10</cp:revision>
  <dcterms:created xsi:type="dcterms:W3CDTF">2018-05-08T20:27:32Z</dcterms:created>
  <dcterms:modified xsi:type="dcterms:W3CDTF">2018-05-09T04:56:12Z</dcterms:modified>
</cp:coreProperties>
</file>