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2" r:id="rId3"/>
  </p:sldMasterIdLst>
  <p:notesMasterIdLst>
    <p:notesMasterId r:id="rId5"/>
  </p:notesMasterIdLst>
  <p:sldIdLst>
    <p:sldId id="256" r:id="rId4"/>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9">
          <p15:clr>
            <a:srgbClr val="A4A3A4"/>
          </p15:clr>
        </p15:guide>
        <p15:guide id="6" pos="13527">
          <p15:clr>
            <a:srgbClr val="A4A3A4"/>
          </p15:clr>
        </p15:guide>
        <p15:guide id="7" pos="14031">
          <p15:clr>
            <a:srgbClr val="A4A3A4"/>
          </p15:clr>
        </p15:guide>
        <p15:guide id="8" pos="20319">
          <p15:clr>
            <a:srgbClr val="A4A3A4"/>
          </p15:clr>
        </p15:guide>
        <p15:guide id="9" pos="20837">
          <p15:clr>
            <a:srgbClr val="A4A3A4"/>
          </p15:clr>
        </p15:guide>
        <p15:guide id="10" pos="27125">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iW8qWh6O6VPnmWqfbpLdGkUP5t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F8D979-0A62-4F1E-91FD-6985A6D18DAB}">
  <a:tblStyle styleId="{3CF8D979-0A62-4F1E-91FD-6985A6D18DAB}"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36" y="-414"/>
      </p:cViewPr>
      <p:guideLst>
        <p:guide orient="horz" pos="3552"/>
        <p:guide orient="horz" pos="20285"/>
        <p:guide pos="437"/>
        <p:guide pos="6725"/>
        <p:guide pos="7239"/>
        <p:guide pos="13527"/>
        <p:guide pos="14031"/>
        <p:guide pos="20319"/>
        <p:guide pos="20837"/>
        <p:guide pos="2712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presProps" Target="presProps.xml"/><Relationship Id="rId5" Type="http://schemas.openxmlformats.org/officeDocument/2006/relationships/notesMaster" Target="notesMasters/notesMaster1.xml"/><Relationship Id="rId10" Type="http://customschemas.google.com/relationships/presentationmetadata" Target="metadata"/><Relationship Id="rId4" Type="http://schemas.openxmlformats.org/officeDocument/2006/relationships/slide" Target="slides/slid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860874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148" name="Google Shape;14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4835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 name="Google Shape;52;p12"/>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13"/>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15"/>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 name="Google Shape;71;p16"/>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lnSpc>
                <a:spcPct val="100000"/>
              </a:lnSpc>
              <a:spcBef>
                <a:spcPts val="0"/>
              </a:spcBef>
              <a:spcAft>
                <a:spcPts val="0"/>
              </a:spcAft>
              <a:buSzPts val="1400"/>
              <a:buNone/>
              <a:defRPr sz="352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363"/>
              </a:spcBef>
              <a:spcAft>
                <a:spcPts val="0"/>
              </a:spcAft>
              <a:buClr>
                <a:schemeClr val="dk1"/>
              </a:buClr>
              <a:buSzPts val="1813"/>
              <a:buFont typeface="Arial"/>
              <a:buNone/>
              <a:defRPr sz="1812"/>
            </a:lvl1pPr>
            <a:lvl2pPr marL="914400" lvl="1" indent="-228600" algn="l">
              <a:lnSpc>
                <a:spcPct val="100000"/>
              </a:lnSpc>
              <a:spcBef>
                <a:spcPts val="320"/>
              </a:spcBef>
              <a:spcAft>
                <a:spcPts val="0"/>
              </a:spcAft>
              <a:buClr>
                <a:schemeClr val="dk1"/>
              </a:buClr>
              <a:buSzPts val="1600"/>
              <a:buFont typeface="Arial"/>
              <a:buNone/>
              <a:defRPr sz="1600"/>
            </a:lvl2pPr>
            <a:lvl3pPr marL="1371600" lvl="2" indent="-228600" algn="l">
              <a:lnSpc>
                <a:spcPct val="100000"/>
              </a:lnSpc>
              <a:spcBef>
                <a:spcPts val="277"/>
              </a:spcBef>
              <a:spcAft>
                <a:spcPts val="0"/>
              </a:spcAft>
              <a:buClr>
                <a:schemeClr val="dk1"/>
              </a:buClr>
              <a:buSzPts val="1387"/>
              <a:buFont typeface="Arial"/>
              <a:buNone/>
              <a:defRPr sz="1387"/>
            </a:lvl3pPr>
            <a:lvl4pPr marL="1828800" lvl="3" indent="-228600" algn="l">
              <a:lnSpc>
                <a:spcPct val="100000"/>
              </a:lnSpc>
              <a:spcBef>
                <a:spcPts val="256"/>
              </a:spcBef>
              <a:spcAft>
                <a:spcPts val="0"/>
              </a:spcAft>
              <a:buClr>
                <a:schemeClr val="dk1"/>
              </a:buClr>
              <a:buSzPts val="1280"/>
              <a:buFont typeface="Arial"/>
              <a:buNone/>
              <a:defRPr sz="1280"/>
            </a:lvl4pPr>
            <a:lvl5pPr marL="2286000" lvl="4" indent="-228600" algn="l">
              <a:lnSpc>
                <a:spcPct val="100000"/>
              </a:lnSpc>
              <a:spcBef>
                <a:spcPts val="256"/>
              </a:spcBef>
              <a:spcAft>
                <a:spcPts val="0"/>
              </a:spcAft>
              <a:buClr>
                <a:schemeClr val="dk1"/>
              </a:buClr>
              <a:buSzPts val="1280"/>
              <a:buFont typeface="Arial"/>
              <a:buNone/>
              <a:defRPr sz="1280"/>
            </a:lvl5pPr>
            <a:lvl6pPr marL="2743200" lvl="5" indent="-228600" algn="l">
              <a:lnSpc>
                <a:spcPct val="100000"/>
              </a:lnSpc>
              <a:spcBef>
                <a:spcPts val="256"/>
              </a:spcBef>
              <a:spcAft>
                <a:spcPts val="0"/>
              </a:spcAft>
              <a:buClr>
                <a:schemeClr val="dk1"/>
              </a:buClr>
              <a:buSzPts val="1280"/>
              <a:buFont typeface="Arial"/>
              <a:buNone/>
              <a:defRPr sz="1280"/>
            </a:lvl6pPr>
            <a:lvl7pPr marL="3200400" lvl="6" indent="-228600" algn="l">
              <a:lnSpc>
                <a:spcPct val="100000"/>
              </a:lnSpc>
              <a:spcBef>
                <a:spcPts val="256"/>
              </a:spcBef>
              <a:spcAft>
                <a:spcPts val="0"/>
              </a:spcAft>
              <a:buClr>
                <a:schemeClr val="dk1"/>
              </a:buClr>
              <a:buSzPts val="1280"/>
              <a:buFont typeface="Arial"/>
              <a:buNone/>
              <a:defRPr sz="1280"/>
            </a:lvl7pPr>
            <a:lvl8pPr marL="3657600" lvl="7" indent="-228600" algn="l">
              <a:lnSpc>
                <a:spcPct val="100000"/>
              </a:lnSpc>
              <a:spcBef>
                <a:spcPts val="256"/>
              </a:spcBef>
              <a:spcAft>
                <a:spcPts val="0"/>
              </a:spcAft>
              <a:buClr>
                <a:schemeClr val="dk1"/>
              </a:buClr>
              <a:buSzPts val="1280"/>
              <a:buFont typeface="Arial"/>
              <a:buNone/>
              <a:defRPr sz="1280"/>
            </a:lvl8pPr>
            <a:lvl9pPr marL="4114800" lvl="8" indent="-228600" algn="l">
              <a:lnSpc>
                <a:spcPct val="100000"/>
              </a:lnSpc>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78" name="Google Shape;78;p18"/>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1" name="Google Shape;81;p19"/>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82" name="Google Shape;82;p19"/>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
        <p:nvSpPr>
          <p:cNvPr id="83" name="Google Shape;83;p19"/>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84" name="Google Shape;84;p19"/>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0" name="Google Shape;90;p22"/>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lnSpc>
                <a:spcPct val="100000"/>
              </a:lnSpc>
              <a:spcBef>
                <a:spcPts val="576"/>
              </a:spcBef>
              <a:spcAft>
                <a:spcPts val="0"/>
              </a:spcAft>
              <a:buClr>
                <a:schemeClr val="dk1"/>
              </a:buClr>
              <a:buSzPts val="2880"/>
              <a:buFont typeface="Arial"/>
              <a:buChar char="•"/>
              <a:defRPr sz="2880"/>
            </a:lvl1pPr>
            <a:lvl2pPr marL="914400" lvl="1" indent="-384365" algn="l">
              <a:lnSpc>
                <a:spcPct val="100000"/>
              </a:lnSpc>
              <a:spcBef>
                <a:spcPts val="491"/>
              </a:spcBef>
              <a:spcAft>
                <a:spcPts val="0"/>
              </a:spcAft>
              <a:buClr>
                <a:schemeClr val="dk1"/>
              </a:buClr>
              <a:buSzPts val="2453"/>
              <a:buFont typeface="Arial"/>
              <a:buChar char="–"/>
              <a:defRPr sz="2453"/>
            </a:lvl2pPr>
            <a:lvl3pPr marL="1371600" lvl="2" indent="-364045" algn="l">
              <a:lnSpc>
                <a:spcPct val="100000"/>
              </a:lnSpc>
              <a:spcBef>
                <a:spcPts val="427"/>
              </a:spcBef>
              <a:spcAft>
                <a:spcPts val="0"/>
              </a:spcAft>
              <a:buClr>
                <a:schemeClr val="dk1"/>
              </a:buClr>
              <a:buSzPts val="2133"/>
              <a:buFont typeface="Arial"/>
              <a:buChar char="•"/>
              <a:defRPr sz="2133"/>
            </a:lvl3pPr>
            <a:lvl4pPr marL="1828800" lvl="3" indent="-343725" algn="l">
              <a:lnSpc>
                <a:spcPct val="100000"/>
              </a:lnSpc>
              <a:spcBef>
                <a:spcPts val="363"/>
              </a:spcBef>
              <a:spcAft>
                <a:spcPts val="0"/>
              </a:spcAft>
              <a:buClr>
                <a:schemeClr val="dk1"/>
              </a:buClr>
              <a:buSzPts val="1813"/>
              <a:buFont typeface="Arial"/>
              <a:buChar char="–"/>
              <a:defRPr sz="1812"/>
            </a:lvl4pPr>
            <a:lvl5pPr marL="2286000" lvl="4" indent="-343725" algn="l">
              <a:lnSpc>
                <a:spcPct val="100000"/>
              </a:lnSpc>
              <a:spcBef>
                <a:spcPts val="363"/>
              </a:spcBef>
              <a:spcAft>
                <a:spcPts val="0"/>
              </a:spcAft>
              <a:buClr>
                <a:schemeClr val="dk1"/>
              </a:buClr>
              <a:buSzPts val="1813"/>
              <a:buFont typeface="Arial"/>
              <a:buChar char="»"/>
              <a:defRPr sz="1812"/>
            </a:lvl5pPr>
            <a:lvl6pPr marL="2743200" lvl="5" indent="-343725" algn="l">
              <a:lnSpc>
                <a:spcPct val="100000"/>
              </a:lnSpc>
              <a:spcBef>
                <a:spcPts val="363"/>
              </a:spcBef>
              <a:spcAft>
                <a:spcPts val="0"/>
              </a:spcAft>
              <a:buClr>
                <a:schemeClr val="dk1"/>
              </a:buClr>
              <a:buSzPts val="1813"/>
              <a:buFont typeface="Arial"/>
              <a:buChar char="»"/>
              <a:defRPr sz="1812"/>
            </a:lvl6pPr>
            <a:lvl7pPr marL="3200400" lvl="6" indent="-343725" algn="l">
              <a:lnSpc>
                <a:spcPct val="100000"/>
              </a:lnSpc>
              <a:spcBef>
                <a:spcPts val="363"/>
              </a:spcBef>
              <a:spcAft>
                <a:spcPts val="0"/>
              </a:spcAft>
              <a:buClr>
                <a:schemeClr val="dk1"/>
              </a:buClr>
              <a:buSzPts val="1813"/>
              <a:buFont typeface="Arial"/>
              <a:buChar char="»"/>
              <a:defRPr sz="1812"/>
            </a:lvl7pPr>
            <a:lvl8pPr marL="3657600" lvl="7" indent="-343725" algn="l">
              <a:lnSpc>
                <a:spcPct val="100000"/>
              </a:lnSpc>
              <a:spcBef>
                <a:spcPts val="363"/>
              </a:spcBef>
              <a:spcAft>
                <a:spcPts val="0"/>
              </a:spcAft>
              <a:buClr>
                <a:schemeClr val="dk1"/>
              </a:buClr>
              <a:buSzPts val="1813"/>
              <a:buFont typeface="Arial"/>
              <a:buChar char="»"/>
              <a:defRPr sz="1812"/>
            </a:lvl8pPr>
            <a:lvl9pPr marL="4114800" lvl="8" indent="-343725" algn="l">
              <a:lnSpc>
                <a:spcPct val="100000"/>
              </a:lnSpc>
              <a:spcBef>
                <a:spcPts val="363"/>
              </a:spcBef>
              <a:spcAft>
                <a:spcPts val="0"/>
              </a:spcAft>
              <a:buClr>
                <a:schemeClr val="dk1"/>
              </a:buClr>
              <a:buSzPts val="1813"/>
              <a:buFont typeface="Arial"/>
              <a:buChar char="»"/>
              <a:defRPr sz="1812"/>
            </a:lvl9pPr>
          </a:lstStyle>
          <a:p>
            <a:endParaRPr/>
          </a:p>
        </p:txBody>
      </p:sp>
      <p:sp>
        <p:nvSpPr>
          <p:cNvPr id="91" name="Google Shape;91;p22"/>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23"/>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lnSpc>
                <a:spcPct val="100000"/>
              </a:lnSpc>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lnSpc>
                <a:spcPct val="100000"/>
              </a:lnSpc>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lnSpc>
                <a:spcPct val="100000"/>
              </a:lnSpc>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95" name="Google Shape;95;p23"/>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2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8" name="Google Shape;98;p24"/>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p25"/>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0"/>
        <p:cNvGrpSpPr/>
        <p:nvPr/>
      </p:nvGrpSpPr>
      <p:grpSpPr>
        <a:xfrm>
          <a:off x="0" y="0"/>
          <a:ext cx="0" cy="0"/>
          <a:chOff x="0" y="0"/>
          <a:chExt cx="0" cy="0"/>
        </a:xfrm>
      </p:grpSpPr>
      <p:sp>
        <p:nvSpPr>
          <p:cNvPr id="111" name="Google Shape;111;p27"/>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2" name="Google Shape;112;p27"/>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3"/>
        <p:cNvGrpSpPr/>
        <p:nvPr/>
      </p:nvGrpSpPr>
      <p:grpSpPr>
        <a:xfrm>
          <a:off x="0" y="0"/>
          <a:ext cx="0" cy="0"/>
          <a:chOff x="0" y="0"/>
          <a:chExt cx="0" cy="0"/>
        </a:xfrm>
      </p:grpSpPr>
      <p:sp>
        <p:nvSpPr>
          <p:cNvPr id="114" name="Google Shape;114;p2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5" name="Google Shape;115;p28"/>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lnSpc>
                <a:spcPct val="100000"/>
              </a:lnSpc>
              <a:spcBef>
                <a:spcPts val="0"/>
              </a:spcBef>
              <a:spcAft>
                <a:spcPts val="0"/>
              </a:spcAft>
              <a:buSzPts val="1400"/>
              <a:buNone/>
              <a:defRPr sz="352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363"/>
              </a:spcBef>
              <a:spcAft>
                <a:spcPts val="0"/>
              </a:spcAft>
              <a:buClr>
                <a:schemeClr val="dk1"/>
              </a:buClr>
              <a:buSzPts val="1813"/>
              <a:buFont typeface="Arial"/>
              <a:buNone/>
              <a:defRPr sz="1812"/>
            </a:lvl1pPr>
            <a:lvl2pPr marL="914400" lvl="1" indent="-228600" algn="l">
              <a:lnSpc>
                <a:spcPct val="100000"/>
              </a:lnSpc>
              <a:spcBef>
                <a:spcPts val="320"/>
              </a:spcBef>
              <a:spcAft>
                <a:spcPts val="0"/>
              </a:spcAft>
              <a:buClr>
                <a:schemeClr val="dk1"/>
              </a:buClr>
              <a:buSzPts val="1600"/>
              <a:buFont typeface="Arial"/>
              <a:buNone/>
              <a:defRPr sz="1600"/>
            </a:lvl2pPr>
            <a:lvl3pPr marL="1371600" lvl="2" indent="-228600" algn="l">
              <a:lnSpc>
                <a:spcPct val="100000"/>
              </a:lnSpc>
              <a:spcBef>
                <a:spcPts val="277"/>
              </a:spcBef>
              <a:spcAft>
                <a:spcPts val="0"/>
              </a:spcAft>
              <a:buClr>
                <a:schemeClr val="dk1"/>
              </a:buClr>
              <a:buSzPts val="1387"/>
              <a:buFont typeface="Arial"/>
              <a:buNone/>
              <a:defRPr sz="1387"/>
            </a:lvl3pPr>
            <a:lvl4pPr marL="1828800" lvl="3" indent="-228600" algn="l">
              <a:lnSpc>
                <a:spcPct val="100000"/>
              </a:lnSpc>
              <a:spcBef>
                <a:spcPts val="256"/>
              </a:spcBef>
              <a:spcAft>
                <a:spcPts val="0"/>
              </a:spcAft>
              <a:buClr>
                <a:schemeClr val="dk1"/>
              </a:buClr>
              <a:buSzPts val="1280"/>
              <a:buFont typeface="Arial"/>
              <a:buNone/>
              <a:defRPr sz="1280"/>
            </a:lvl4pPr>
            <a:lvl5pPr marL="2286000" lvl="4" indent="-228600" algn="l">
              <a:lnSpc>
                <a:spcPct val="100000"/>
              </a:lnSpc>
              <a:spcBef>
                <a:spcPts val="256"/>
              </a:spcBef>
              <a:spcAft>
                <a:spcPts val="0"/>
              </a:spcAft>
              <a:buClr>
                <a:schemeClr val="dk1"/>
              </a:buClr>
              <a:buSzPts val="1280"/>
              <a:buFont typeface="Arial"/>
              <a:buNone/>
              <a:defRPr sz="1280"/>
            </a:lvl5pPr>
            <a:lvl6pPr marL="2743200" lvl="5" indent="-228600" algn="l">
              <a:lnSpc>
                <a:spcPct val="100000"/>
              </a:lnSpc>
              <a:spcBef>
                <a:spcPts val="256"/>
              </a:spcBef>
              <a:spcAft>
                <a:spcPts val="0"/>
              </a:spcAft>
              <a:buClr>
                <a:schemeClr val="dk1"/>
              </a:buClr>
              <a:buSzPts val="1280"/>
              <a:buFont typeface="Arial"/>
              <a:buNone/>
              <a:defRPr sz="1280"/>
            </a:lvl6pPr>
            <a:lvl7pPr marL="3200400" lvl="6" indent="-228600" algn="l">
              <a:lnSpc>
                <a:spcPct val="100000"/>
              </a:lnSpc>
              <a:spcBef>
                <a:spcPts val="256"/>
              </a:spcBef>
              <a:spcAft>
                <a:spcPts val="0"/>
              </a:spcAft>
              <a:buClr>
                <a:schemeClr val="dk1"/>
              </a:buClr>
              <a:buSzPts val="1280"/>
              <a:buFont typeface="Arial"/>
              <a:buNone/>
              <a:defRPr sz="1280"/>
            </a:lvl7pPr>
            <a:lvl8pPr marL="3657600" lvl="7" indent="-228600" algn="l">
              <a:lnSpc>
                <a:spcPct val="100000"/>
              </a:lnSpc>
              <a:spcBef>
                <a:spcPts val="256"/>
              </a:spcBef>
              <a:spcAft>
                <a:spcPts val="0"/>
              </a:spcAft>
              <a:buClr>
                <a:schemeClr val="dk1"/>
              </a:buClr>
              <a:buSzPts val="1280"/>
              <a:buFont typeface="Arial"/>
              <a:buNone/>
              <a:defRPr sz="1280"/>
            </a:lvl8pPr>
            <a:lvl9pPr marL="4114800" lvl="8" indent="-228600" algn="l">
              <a:lnSpc>
                <a:spcPct val="100000"/>
              </a:lnSpc>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9"/>
        <p:cNvGrpSpPr/>
        <p:nvPr/>
      </p:nvGrpSpPr>
      <p:grpSpPr>
        <a:xfrm>
          <a:off x="0" y="0"/>
          <a:ext cx="0" cy="0"/>
          <a:chOff x="0" y="0"/>
          <a:chExt cx="0" cy="0"/>
        </a:xfrm>
      </p:grpSpPr>
      <p:sp>
        <p:nvSpPr>
          <p:cNvPr id="120" name="Google Shape;120;p3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 name="Google Shape;121;p30"/>
          <p:cNvSpPr txBox="1">
            <a:spLocks noGrp="1"/>
          </p:cNvSpPr>
          <p:nvPr>
            <p:ph type="body" idx="1"/>
          </p:nvPr>
        </p:nvSpPr>
        <p:spPr>
          <a:xfrm>
            <a:off x="693742" y="5638802"/>
            <a:ext cx="21018499"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122" name="Google Shape;122;p30"/>
          <p:cNvSpPr txBox="1">
            <a:spLocks noGrp="1"/>
          </p:cNvSpPr>
          <p:nvPr>
            <p:ph type="body" idx="2"/>
          </p:nvPr>
        </p:nvSpPr>
        <p:spPr>
          <a:xfrm>
            <a:off x="21864641" y="5638802"/>
            <a:ext cx="21020087"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31"/>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5" name="Google Shape;125;p31"/>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126" name="Google Shape;126;p31"/>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
        <p:nvSpPr>
          <p:cNvPr id="127" name="Google Shape;127;p31"/>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128" name="Google Shape;128;p31"/>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3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lnSpc>
                <a:spcPct val="100000"/>
              </a:lnSpc>
              <a:spcBef>
                <a:spcPts val="0"/>
              </a:spcBef>
              <a:spcAft>
                <a:spcPts val="0"/>
              </a:spcAft>
              <a:buSzPts val="1400"/>
              <a:buNone/>
              <a:defRPr sz="352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363"/>
              </a:spcBef>
              <a:spcAft>
                <a:spcPts val="0"/>
              </a:spcAft>
              <a:buClr>
                <a:schemeClr val="dk1"/>
              </a:buClr>
              <a:buSzPts val="1813"/>
              <a:buFont typeface="Arial"/>
              <a:buNone/>
              <a:defRPr sz="1812"/>
            </a:lvl1pPr>
            <a:lvl2pPr marL="914400" lvl="1" indent="-228600" algn="l">
              <a:lnSpc>
                <a:spcPct val="100000"/>
              </a:lnSpc>
              <a:spcBef>
                <a:spcPts val="320"/>
              </a:spcBef>
              <a:spcAft>
                <a:spcPts val="0"/>
              </a:spcAft>
              <a:buClr>
                <a:schemeClr val="dk1"/>
              </a:buClr>
              <a:buSzPts val="1600"/>
              <a:buFont typeface="Arial"/>
              <a:buNone/>
              <a:defRPr sz="1600"/>
            </a:lvl2pPr>
            <a:lvl3pPr marL="1371600" lvl="2" indent="-228600" algn="l">
              <a:lnSpc>
                <a:spcPct val="100000"/>
              </a:lnSpc>
              <a:spcBef>
                <a:spcPts val="277"/>
              </a:spcBef>
              <a:spcAft>
                <a:spcPts val="0"/>
              </a:spcAft>
              <a:buClr>
                <a:schemeClr val="dk1"/>
              </a:buClr>
              <a:buSzPts val="1387"/>
              <a:buFont typeface="Arial"/>
              <a:buNone/>
              <a:defRPr sz="1387"/>
            </a:lvl3pPr>
            <a:lvl4pPr marL="1828800" lvl="3" indent="-228600" algn="l">
              <a:lnSpc>
                <a:spcPct val="100000"/>
              </a:lnSpc>
              <a:spcBef>
                <a:spcPts val="256"/>
              </a:spcBef>
              <a:spcAft>
                <a:spcPts val="0"/>
              </a:spcAft>
              <a:buClr>
                <a:schemeClr val="dk1"/>
              </a:buClr>
              <a:buSzPts val="1280"/>
              <a:buFont typeface="Arial"/>
              <a:buNone/>
              <a:defRPr sz="1280"/>
            </a:lvl4pPr>
            <a:lvl5pPr marL="2286000" lvl="4" indent="-228600" algn="l">
              <a:lnSpc>
                <a:spcPct val="100000"/>
              </a:lnSpc>
              <a:spcBef>
                <a:spcPts val="256"/>
              </a:spcBef>
              <a:spcAft>
                <a:spcPts val="0"/>
              </a:spcAft>
              <a:buClr>
                <a:schemeClr val="dk1"/>
              </a:buClr>
              <a:buSzPts val="1280"/>
              <a:buFont typeface="Arial"/>
              <a:buNone/>
              <a:defRPr sz="1280"/>
            </a:lvl5pPr>
            <a:lvl6pPr marL="2743200" lvl="5" indent="-228600" algn="l">
              <a:lnSpc>
                <a:spcPct val="100000"/>
              </a:lnSpc>
              <a:spcBef>
                <a:spcPts val="256"/>
              </a:spcBef>
              <a:spcAft>
                <a:spcPts val="0"/>
              </a:spcAft>
              <a:buClr>
                <a:schemeClr val="dk1"/>
              </a:buClr>
              <a:buSzPts val="1280"/>
              <a:buFont typeface="Arial"/>
              <a:buNone/>
              <a:defRPr sz="1280"/>
            </a:lvl6pPr>
            <a:lvl7pPr marL="3200400" lvl="6" indent="-228600" algn="l">
              <a:lnSpc>
                <a:spcPct val="100000"/>
              </a:lnSpc>
              <a:spcBef>
                <a:spcPts val="256"/>
              </a:spcBef>
              <a:spcAft>
                <a:spcPts val="0"/>
              </a:spcAft>
              <a:buClr>
                <a:schemeClr val="dk1"/>
              </a:buClr>
              <a:buSzPts val="1280"/>
              <a:buFont typeface="Arial"/>
              <a:buNone/>
              <a:defRPr sz="1280"/>
            </a:lvl7pPr>
            <a:lvl8pPr marL="3657600" lvl="7" indent="-228600" algn="l">
              <a:lnSpc>
                <a:spcPct val="100000"/>
              </a:lnSpc>
              <a:spcBef>
                <a:spcPts val="256"/>
              </a:spcBef>
              <a:spcAft>
                <a:spcPts val="0"/>
              </a:spcAft>
              <a:buClr>
                <a:schemeClr val="dk1"/>
              </a:buClr>
              <a:buSzPts val="1280"/>
              <a:buFont typeface="Arial"/>
              <a:buNone/>
              <a:defRPr sz="1280"/>
            </a:lvl8pPr>
            <a:lvl9pPr marL="4114800" lvl="8" indent="-228600" algn="l">
              <a:lnSpc>
                <a:spcPct val="100000"/>
              </a:lnSpc>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2"/>
        <p:cNvGrpSpPr/>
        <p:nvPr/>
      </p:nvGrpSpPr>
      <p:grpSpPr>
        <a:xfrm>
          <a:off x="0" y="0"/>
          <a:ext cx="0" cy="0"/>
          <a:chOff x="0" y="0"/>
          <a:chExt cx="0" cy="0"/>
        </a:xfrm>
      </p:grpSpPr>
      <p:sp>
        <p:nvSpPr>
          <p:cNvPr id="133" name="Google Shape;133;p34"/>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4" name="Google Shape;134;p34"/>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lnSpc>
                <a:spcPct val="100000"/>
              </a:lnSpc>
              <a:spcBef>
                <a:spcPts val="576"/>
              </a:spcBef>
              <a:spcAft>
                <a:spcPts val="0"/>
              </a:spcAft>
              <a:buClr>
                <a:schemeClr val="dk1"/>
              </a:buClr>
              <a:buSzPts val="2880"/>
              <a:buFont typeface="Arial"/>
              <a:buChar char="•"/>
              <a:defRPr sz="2880"/>
            </a:lvl1pPr>
            <a:lvl2pPr marL="914400" lvl="1" indent="-384365" algn="l">
              <a:lnSpc>
                <a:spcPct val="100000"/>
              </a:lnSpc>
              <a:spcBef>
                <a:spcPts val="491"/>
              </a:spcBef>
              <a:spcAft>
                <a:spcPts val="0"/>
              </a:spcAft>
              <a:buClr>
                <a:schemeClr val="dk1"/>
              </a:buClr>
              <a:buSzPts val="2453"/>
              <a:buFont typeface="Arial"/>
              <a:buChar char="–"/>
              <a:defRPr sz="2453"/>
            </a:lvl2pPr>
            <a:lvl3pPr marL="1371600" lvl="2" indent="-364045" algn="l">
              <a:lnSpc>
                <a:spcPct val="100000"/>
              </a:lnSpc>
              <a:spcBef>
                <a:spcPts val="427"/>
              </a:spcBef>
              <a:spcAft>
                <a:spcPts val="0"/>
              </a:spcAft>
              <a:buClr>
                <a:schemeClr val="dk1"/>
              </a:buClr>
              <a:buSzPts val="2133"/>
              <a:buFont typeface="Arial"/>
              <a:buChar char="•"/>
              <a:defRPr sz="2133"/>
            </a:lvl3pPr>
            <a:lvl4pPr marL="1828800" lvl="3" indent="-343725" algn="l">
              <a:lnSpc>
                <a:spcPct val="100000"/>
              </a:lnSpc>
              <a:spcBef>
                <a:spcPts val="363"/>
              </a:spcBef>
              <a:spcAft>
                <a:spcPts val="0"/>
              </a:spcAft>
              <a:buClr>
                <a:schemeClr val="dk1"/>
              </a:buClr>
              <a:buSzPts val="1813"/>
              <a:buFont typeface="Arial"/>
              <a:buChar char="–"/>
              <a:defRPr sz="1812"/>
            </a:lvl4pPr>
            <a:lvl5pPr marL="2286000" lvl="4" indent="-343725" algn="l">
              <a:lnSpc>
                <a:spcPct val="100000"/>
              </a:lnSpc>
              <a:spcBef>
                <a:spcPts val="363"/>
              </a:spcBef>
              <a:spcAft>
                <a:spcPts val="0"/>
              </a:spcAft>
              <a:buClr>
                <a:schemeClr val="dk1"/>
              </a:buClr>
              <a:buSzPts val="1813"/>
              <a:buFont typeface="Arial"/>
              <a:buChar char="»"/>
              <a:defRPr sz="1812"/>
            </a:lvl5pPr>
            <a:lvl6pPr marL="2743200" lvl="5" indent="-343725" algn="l">
              <a:lnSpc>
                <a:spcPct val="100000"/>
              </a:lnSpc>
              <a:spcBef>
                <a:spcPts val="363"/>
              </a:spcBef>
              <a:spcAft>
                <a:spcPts val="0"/>
              </a:spcAft>
              <a:buClr>
                <a:schemeClr val="dk1"/>
              </a:buClr>
              <a:buSzPts val="1813"/>
              <a:buFont typeface="Arial"/>
              <a:buChar char="»"/>
              <a:defRPr sz="1812"/>
            </a:lvl6pPr>
            <a:lvl7pPr marL="3200400" lvl="6" indent="-343725" algn="l">
              <a:lnSpc>
                <a:spcPct val="100000"/>
              </a:lnSpc>
              <a:spcBef>
                <a:spcPts val="363"/>
              </a:spcBef>
              <a:spcAft>
                <a:spcPts val="0"/>
              </a:spcAft>
              <a:buClr>
                <a:schemeClr val="dk1"/>
              </a:buClr>
              <a:buSzPts val="1813"/>
              <a:buFont typeface="Arial"/>
              <a:buChar char="»"/>
              <a:defRPr sz="1812"/>
            </a:lvl7pPr>
            <a:lvl8pPr marL="3657600" lvl="7" indent="-343725" algn="l">
              <a:lnSpc>
                <a:spcPct val="100000"/>
              </a:lnSpc>
              <a:spcBef>
                <a:spcPts val="363"/>
              </a:spcBef>
              <a:spcAft>
                <a:spcPts val="0"/>
              </a:spcAft>
              <a:buClr>
                <a:schemeClr val="dk1"/>
              </a:buClr>
              <a:buSzPts val="1813"/>
              <a:buFont typeface="Arial"/>
              <a:buChar char="»"/>
              <a:defRPr sz="1812"/>
            </a:lvl8pPr>
            <a:lvl9pPr marL="4114800" lvl="8" indent="-343725" algn="l">
              <a:lnSpc>
                <a:spcPct val="100000"/>
              </a:lnSpc>
              <a:spcBef>
                <a:spcPts val="363"/>
              </a:spcBef>
              <a:spcAft>
                <a:spcPts val="0"/>
              </a:spcAft>
              <a:buClr>
                <a:schemeClr val="dk1"/>
              </a:buClr>
              <a:buSzPts val="1813"/>
              <a:buFont typeface="Arial"/>
              <a:buChar char="»"/>
              <a:defRPr sz="1812"/>
            </a:lvl9pPr>
          </a:lstStyle>
          <a:p>
            <a:endParaRPr/>
          </a:p>
        </p:txBody>
      </p:sp>
      <p:sp>
        <p:nvSpPr>
          <p:cNvPr id="135" name="Google Shape;135;p34"/>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35"/>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8" name="Google Shape;138;p35"/>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lnSpc>
                <a:spcPct val="100000"/>
              </a:lnSpc>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lnSpc>
                <a:spcPct val="100000"/>
              </a:lnSpc>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lnSpc>
                <a:spcPct val="100000"/>
              </a:lnSpc>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139" name="Google Shape;139;p35"/>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0"/>
        <p:cNvGrpSpPr/>
        <p:nvPr/>
      </p:nvGrpSpPr>
      <p:grpSpPr>
        <a:xfrm>
          <a:off x="0" y="0"/>
          <a:ext cx="0" cy="0"/>
          <a:chOff x="0" y="0"/>
          <a:chExt cx="0" cy="0"/>
        </a:xfrm>
      </p:grpSpPr>
      <p:sp>
        <p:nvSpPr>
          <p:cNvPr id="141" name="Google Shape;141;p3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2" name="Google Shape;142;p36"/>
          <p:cNvSpPr txBox="1">
            <a:spLocks noGrp="1"/>
          </p:cNvSpPr>
          <p:nvPr>
            <p:ph type="body" idx="1"/>
          </p:nvPr>
        </p:nvSpPr>
        <p:spPr>
          <a:xfrm rot="5400000">
            <a:off x="8507733" y="-2175511"/>
            <a:ext cx="26563319" cy="421919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3"/>
        <p:cNvGrpSpPr/>
        <p:nvPr/>
      </p:nvGrpSpPr>
      <p:grpSpPr>
        <a:xfrm>
          <a:off x="0" y="0"/>
          <a:ext cx="0" cy="0"/>
          <a:chOff x="0" y="0"/>
          <a:chExt cx="0" cy="0"/>
        </a:xfrm>
      </p:grpSpPr>
      <p:sp>
        <p:nvSpPr>
          <p:cNvPr id="144" name="Google Shape;144;p37"/>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5" name="Google Shape;145;p37"/>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32" name="Google Shape;32;p6"/>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36" name="Google Shape;36;p7"/>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
        <p:nvSpPr>
          <p:cNvPr id="37" name="Google Shape;37;p7"/>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38" name="Google Shape;38;p7"/>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lnSpc>
                <a:spcPct val="100000"/>
              </a:lnSpc>
              <a:spcBef>
                <a:spcPts val="576"/>
              </a:spcBef>
              <a:spcAft>
                <a:spcPts val="0"/>
              </a:spcAft>
              <a:buClr>
                <a:schemeClr val="dk1"/>
              </a:buClr>
              <a:buSzPts val="2880"/>
              <a:buFont typeface="Arial"/>
              <a:buChar char="•"/>
              <a:defRPr sz="2880"/>
            </a:lvl1pPr>
            <a:lvl2pPr marL="914400" lvl="1" indent="-384365" algn="l">
              <a:lnSpc>
                <a:spcPct val="100000"/>
              </a:lnSpc>
              <a:spcBef>
                <a:spcPts val="491"/>
              </a:spcBef>
              <a:spcAft>
                <a:spcPts val="0"/>
              </a:spcAft>
              <a:buClr>
                <a:schemeClr val="dk1"/>
              </a:buClr>
              <a:buSzPts val="2453"/>
              <a:buFont typeface="Arial"/>
              <a:buChar char="–"/>
              <a:defRPr sz="2453"/>
            </a:lvl2pPr>
            <a:lvl3pPr marL="1371600" lvl="2" indent="-364045" algn="l">
              <a:lnSpc>
                <a:spcPct val="100000"/>
              </a:lnSpc>
              <a:spcBef>
                <a:spcPts val="427"/>
              </a:spcBef>
              <a:spcAft>
                <a:spcPts val="0"/>
              </a:spcAft>
              <a:buClr>
                <a:schemeClr val="dk1"/>
              </a:buClr>
              <a:buSzPts val="2133"/>
              <a:buFont typeface="Arial"/>
              <a:buChar char="•"/>
              <a:defRPr sz="2133"/>
            </a:lvl3pPr>
            <a:lvl4pPr marL="1828800" lvl="3" indent="-343725" algn="l">
              <a:lnSpc>
                <a:spcPct val="100000"/>
              </a:lnSpc>
              <a:spcBef>
                <a:spcPts val="363"/>
              </a:spcBef>
              <a:spcAft>
                <a:spcPts val="0"/>
              </a:spcAft>
              <a:buClr>
                <a:schemeClr val="dk1"/>
              </a:buClr>
              <a:buSzPts val="1813"/>
              <a:buFont typeface="Arial"/>
              <a:buChar char="–"/>
              <a:defRPr sz="1812"/>
            </a:lvl4pPr>
            <a:lvl5pPr marL="2286000" lvl="4" indent="-343725" algn="l">
              <a:lnSpc>
                <a:spcPct val="100000"/>
              </a:lnSpc>
              <a:spcBef>
                <a:spcPts val="363"/>
              </a:spcBef>
              <a:spcAft>
                <a:spcPts val="0"/>
              </a:spcAft>
              <a:buClr>
                <a:schemeClr val="dk1"/>
              </a:buClr>
              <a:buSzPts val="1813"/>
              <a:buFont typeface="Arial"/>
              <a:buChar char="»"/>
              <a:defRPr sz="1812"/>
            </a:lvl5pPr>
            <a:lvl6pPr marL="2743200" lvl="5" indent="-343725" algn="l">
              <a:lnSpc>
                <a:spcPct val="100000"/>
              </a:lnSpc>
              <a:spcBef>
                <a:spcPts val="363"/>
              </a:spcBef>
              <a:spcAft>
                <a:spcPts val="0"/>
              </a:spcAft>
              <a:buClr>
                <a:schemeClr val="dk1"/>
              </a:buClr>
              <a:buSzPts val="1813"/>
              <a:buFont typeface="Arial"/>
              <a:buChar char="»"/>
              <a:defRPr sz="1812"/>
            </a:lvl6pPr>
            <a:lvl7pPr marL="3200400" lvl="6" indent="-343725" algn="l">
              <a:lnSpc>
                <a:spcPct val="100000"/>
              </a:lnSpc>
              <a:spcBef>
                <a:spcPts val="363"/>
              </a:spcBef>
              <a:spcAft>
                <a:spcPts val="0"/>
              </a:spcAft>
              <a:buClr>
                <a:schemeClr val="dk1"/>
              </a:buClr>
              <a:buSzPts val="1813"/>
              <a:buFont typeface="Arial"/>
              <a:buChar char="»"/>
              <a:defRPr sz="1812"/>
            </a:lvl7pPr>
            <a:lvl8pPr marL="3657600" lvl="7" indent="-343725" algn="l">
              <a:lnSpc>
                <a:spcPct val="100000"/>
              </a:lnSpc>
              <a:spcBef>
                <a:spcPts val="363"/>
              </a:spcBef>
              <a:spcAft>
                <a:spcPts val="0"/>
              </a:spcAft>
              <a:buClr>
                <a:schemeClr val="dk1"/>
              </a:buClr>
              <a:buSzPts val="1813"/>
              <a:buFont typeface="Arial"/>
              <a:buChar char="»"/>
              <a:defRPr sz="1812"/>
            </a:lvl8pPr>
            <a:lvl9pPr marL="4114800" lvl="8" indent="-343725" algn="l">
              <a:lnSpc>
                <a:spcPct val="100000"/>
              </a:lnSpc>
              <a:spcBef>
                <a:spcPts val="363"/>
              </a:spcBef>
              <a:spcAft>
                <a:spcPts val="0"/>
              </a:spcAft>
              <a:buClr>
                <a:schemeClr val="dk1"/>
              </a:buClr>
              <a:buSzPts val="1813"/>
              <a:buFont typeface="Arial"/>
              <a:buChar char="»"/>
              <a:defRPr sz="1812"/>
            </a:lvl9pPr>
          </a:lstStyle>
          <a:p>
            <a:endParaRPr/>
          </a:p>
        </p:txBody>
      </p:sp>
      <p:sp>
        <p:nvSpPr>
          <p:cNvPr id="45" name="Google Shape;45;p10"/>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8" name="Google Shape;48;p11"/>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lnSpc>
                <a:spcPct val="100000"/>
              </a:lnSpc>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lnSpc>
                <a:spcPct val="100000"/>
              </a:lnSpc>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lnSpc>
                <a:spcPct val="100000"/>
              </a:lnSpc>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49" name="Google Shape;49;p11"/>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43891199" cy="4800600"/>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1" name="Google Shape;11;p2"/>
          <p:cNvSpPr/>
          <p:nvPr/>
        </p:nvSpPr>
        <p:spPr>
          <a:xfrm>
            <a:off x="693421" y="5638800"/>
            <a:ext cx="997458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2" name="Google Shape;12;p2"/>
          <p:cNvSpPr/>
          <p:nvPr/>
        </p:nvSpPr>
        <p:spPr>
          <a:xfrm>
            <a:off x="0" y="4800600"/>
            <a:ext cx="43891199" cy="129540"/>
          </a:xfrm>
          <a:prstGeom prst="rect">
            <a:avLst/>
          </a:prstGeom>
          <a:solidFill>
            <a:srgbClr val="660000"/>
          </a:solidFill>
          <a:ln w="152400" cap="flat" cmpd="sng">
            <a:solidFill>
              <a:srgbClr val="FF9900"/>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3" name="Google Shape;13;p2"/>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Clr>
                <a:srgbClr val="000000"/>
              </a:buClr>
              <a:buSzPts val="427"/>
              <a:buFont typeface="Arial"/>
              <a:buNone/>
            </a:pPr>
            <a:r>
              <a:rPr lang="en-US" sz="427" b="1" i="0" u="none" strike="noStrike" cap="none">
                <a:solidFill>
                  <a:schemeClr val="lt2"/>
                </a:solidFill>
                <a:latin typeface="Arial"/>
                <a:ea typeface="Arial"/>
                <a:cs typeface="Arial"/>
                <a:sym typeface="Arial"/>
              </a:rPr>
              <a:t>TEMPLATE DESIGN © 2008</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427"/>
              </a:spcBef>
              <a:spcAft>
                <a:spcPts val="0"/>
              </a:spcAft>
              <a:buClr>
                <a:srgbClr val="000000"/>
              </a:buClr>
              <a:buSzPts val="853"/>
              <a:buFont typeface="Arial"/>
              <a:buNone/>
            </a:pPr>
            <a:r>
              <a:rPr lang="en-US" sz="853" b="1" i="0" u="none" strike="noStrike" cap="none">
                <a:solidFill>
                  <a:schemeClr val="lt2"/>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sp>
        <p:nvSpPr>
          <p:cNvPr id="14" name="Google Shape;14;p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9pPr>
          </a:lstStyle>
          <a:p>
            <a:endParaRPr/>
          </a:p>
        </p:txBody>
      </p:sp>
      <p:sp>
        <p:nvSpPr>
          <p:cNvPr id="15" name="Google Shape;15;p2"/>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6" name="Google Shape;16;p2"/>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7" name="Google Shape;17;p2"/>
          <p:cNvSpPr/>
          <p:nvPr/>
        </p:nvSpPr>
        <p:spPr>
          <a:xfrm>
            <a:off x="11490960"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8" name="Google Shape;18;p2"/>
          <p:cNvSpPr/>
          <p:nvPr/>
        </p:nvSpPr>
        <p:spPr>
          <a:xfrm>
            <a:off x="2227325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9" name="Google Shape;19;p2"/>
          <p:cNvSpPr/>
          <p:nvPr/>
        </p:nvSpPr>
        <p:spPr>
          <a:xfrm>
            <a:off x="3307841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58" name="Google Shape;58;p14"/>
          <p:cNvSpPr/>
          <p:nvPr/>
        </p:nvSpPr>
        <p:spPr>
          <a:xfrm>
            <a:off x="693421" y="5638800"/>
            <a:ext cx="997458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59" name="Google Shape;59;p14"/>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60" name="Google Shape;60;p14"/>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Clr>
                <a:srgbClr val="000000"/>
              </a:buClr>
              <a:buSzPts val="427"/>
              <a:buFont typeface="Arial"/>
              <a:buNone/>
            </a:pPr>
            <a:r>
              <a:rPr lang="en-US" sz="427" b="1" i="0" u="none" strike="noStrike" cap="none">
                <a:solidFill>
                  <a:schemeClr val="lt2"/>
                </a:solidFill>
                <a:latin typeface="Arial"/>
                <a:ea typeface="Arial"/>
                <a:cs typeface="Arial"/>
                <a:sym typeface="Arial"/>
              </a:rPr>
              <a:t>POSTER TEMPLATE BY:</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427"/>
              </a:spcBef>
              <a:spcAft>
                <a:spcPts val="0"/>
              </a:spcAft>
              <a:buClr>
                <a:srgbClr val="000000"/>
              </a:buClr>
              <a:buSzPts val="853"/>
              <a:buFont typeface="Arial"/>
              <a:buNone/>
            </a:pPr>
            <a:r>
              <a:rPr lang="en-US" sz="853" b="1" i="0" u="none" strike="noStrike" cap="none">
                <a:solidFill>
                  <a:schemeClr val="lt2"/>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sp>
        <p:nvSpPr>
          <p:cNvPr id="61" name="Google Shape;61;p1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9pPr>
          </a:lstStyle>
          <a:p>
            <a:endParaRPr/>
          </a:p>
        </p:txBody>
      </p:sp>
      <p:sp>
        <p:nvSpPr>
          <p:cNvPr id="62" name="Google Shape;62;p1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63" name="Google Shape;63;p14"/>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64" name="Google Shape;64;p14"/>
          <p:cNvSpPr/>
          <p:nvPr/>
        </p:nvSpPr>
        <p:spPr>
          <a:xfrm>
            <a:off x="11490961" y="5638800"/>
            <a:ext cx="207645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65" name="Google Shape;65;p14"/>
          <p:cNvSpPr/>
          <p:nvPr/>
        </p:nvSpPr>
        <p:spPr>
          <a:xfrm>
            <a:off x="33078419" y="5638800"/>
            <a:ext cx="998220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26"/>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04" name="Google Shape;104;p26"/>
          <p:cNvSpPr/>
          <p:nvPr/>
        </p:nvSpPr>
        <p:spPr>
          <a:xfrm>
            <a:off x="693420" y="5638800"/>
            <a:ext cx="423672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05" name="Google Shape;105;p26"/>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06" name="Google Shape;106;p26"/>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Clr>
                <a:srgbClr val="000000"/>
              </a:buClr>
              <a:buSzPts val="427"/>
              <a:buFont typeface="Arial"/>
              <a:buNone/>
            </a:pPr>
            <a:r>
              <a:rPr lang="en-US" sz="427" b="1" i="0" u="none" strike="noStrike" cap="none">
                <a:solidFill>
                  <a:schemeClr val="lt2"/>
                </a:solidFill>
                <a:latin typeface="Arial"/>
                <a:ea typeface="Arial"/>
                <a:cs typeface="Arial"/>
                <a:sym typeface="Arial"/>
              </a:rPr>
              <a:t>POSTER TEMPLATE BY:</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427"/>
              </a:spcBef>
              <a:spcAft>
                <a:spcPts val="0"/>
              </a:spcAft>
              <a:buClr>
                <a:srgbClr val="000000"/>
              </a:buClr>
              <a:buSzPts val="853"/>
              <a:buFont typeface="Arial"/>
              <a:buNone/>
            </a:pPr>
            <a:r>
              <a:rPr lang="en-US" sz="853" b="1" i="0" u="none" strike="noStrike" cap="none">
                <a:solidFill>
                  <a:schemeClr val="lt2"/>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sp>
        <p:nvSpPr>
          <p:cNvPr id="107" name="Google Shape;107;p2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9pPr>
          </a:lstStyle>
          <a:p>
            <a:endParaRPr/>
          </a:p>
        </p:txBody>
      </p:sp>
      <p:sp>
        <p:nvSpPr>
          <p:cNvPr id="108" name="Google Shape;108;p26"/>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marR="0" lvl="0"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09" name="Google Shape;109;p26"/>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addepto.com/decision-tree-machine-learning-model/"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s://www.kaggle.com/datasets/fedesoriano/stroke-prediction-dataset"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p:nvPr/>
        </p:nvSpPr>
        <p:spPr>
          <a:xfrm>
            <a:off x="33592214" y="6778305"/>
            <a:ext cx="8873100" cy="14611001"/>
          </a:xfrm>
          <a:prstGeom prst="rect">
            <a:avLst/>
          </a:prstGeom>
          <a:noFill/>
          <a:ln>
            <a:noFill/>
          </a:ln>
        </p:spPr>
        <p:txBody>
          <a:bodyPr spcFirstLastPara="1" wrap="square" lIns="406375" tIns="406375" rIns="406375" bIns="406375" anchor="t" anchorCtr="0">
            <a:spAutoFit/>
          </a:bodyPr>
          <a:lstStyle/>
          <a:p>
            <a:pPr marL="0" marR="0" lvl="0" indent="0" algn="l" rtl="0">
              <a:lnSpc>
                <a:spcPct val="100000"/>
              </a:lnSpc>
              <a:spcBef>
                <a:spcPts val="0"/>
              </a:spcBef>
              <a:spcAft>
                <a:spcPts val="0"/>
              </a:spcAft>
              <a:buClr>
                <a:srgbClr val="000000"/>
              </a:buClr>
              <a:buSzPts val="2987"/>
              <a:buFont typeface="Arial"/>
              <a:buNone/>
            </a:pPr>
            <a:r>
              <a:rPr lang="en-US" sz="2987" dirty="0" smtClean="0">
                <a:solidFill>
                  <a:schemeClr val="dk1"/>
                </a:solidFill>
              </a:rPr>
              <a:t>Overall, the results of my project definitely could have improvements. The problem at hand isn’t necessarily a difficult one to predict, as it’s a binary classification problem. Comparing this to other datasets that I’ve used in the past, 91% cross-validation accuracy and 92% test data accuracy isn’t nearly as high of a value as it can be. That being said, there aren’t many improvements that would significantly change the results of the project.</a:t>
            </a:r>
          </a:p>
          <a:p>
            <a:pPr marL="0" marR="0" lvl="0" indent="0" algn="l" rtl="0">
              <a:lnSpc>
                <a:spcPct val="100000"/>
              </a:lnSpc>
              <a:spcBef>
                <a:spcPts val="0"/>
              </a:spcBef>
              <a:spcAft>
                <a:spcPts val="0"/>
              </a:spcAft>
              <a:buClr>
                <a:srgbClr val="000000"/>
              </a:buClr>
              <a:buSzPts val="2987"/>
              <a:buFont typeface="Arial"/>
              <a:buNone/>
            </a:pPr>
            <a:endParaRPr lang="en-US"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r>
              <a:rPr lang="en-US" sz="2987" dirty="0" smtClean="0">
                <a:solidFill>
                  <a:schemeClr val="dk1"/>
                </a:solidFill>
              </a:rPr>
              <a:t>Using a different model such as a perceptron model, I found that the cross-validation and test accuracies were slightly higher values. However, I felt that the use of a perceptron model didn’t fit the scope of the problem as well as the use of a decision tree model, since decision tree models are more recognized for making decisions and predictions than perceptron models.</a:t>
            </a: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endParaRPr lang="en-US" sz="2987"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r>
              <a:rPr lang="en-US" sz="2987" dirty="0" smtClean="0">
                <a:solidFill>
                  <a:schemeClr val="dk1"/>
                </a:solidFill>
              </a:rPr>
              <a:t>Given more time, I would like to investigate the possibility of how much each independent variable contributes to the risk of having a stroke. For example, I would want to know how much marriage status truly matters compared to another independent variable like age. I could showcase this in a graph or a table of values corresponding to each independent variable. </a:t>
            </a:r>
            <a:endParaRPr sz="2987" b="0" i="0" u="none" strike="noStrike" cap="none" dirty="0">
              <a:solidFill>
                <a:schemeClr val="dk1"/>
              </a:solidFill>
              <a:latin typeface="Arial"/>
              <a:ea typeface="Arial"/>
              <a:cs typeface="Arial"/>
              <a:sym typeface="Arial"/>
            </a:endParaRPr>
          </a:p>
        </p:txBody>
      </p:sp>
      <p:sp>
        <p:nvSpPr>
          <p:cNvPr id="152" name="Google Shape;152;p1"/>
          <p:cNvSpPr txBox="1"/>
          <p:nvPr/>
        </p:nvSpPr>
        <p:spPr>
          <a:xfrm>
            <a:off x="33644850" y="21183595"/>
            <a:ext cx="8873100" cy="4694696"/>
          </a:xfrm>
          <a:prstGeom prst="rect">
            <a:avLst/>
          </a:prstGeom>
          <a:noFill/>
          <a:ln>
            <a:noFill/>
          </a:ln>
        </p:spPr>
        <p:txBody>
          <a:bodyPr spcFirstLastPara="1" wrap="square" lIns="406375" tIns="406375" rIns="406375" bIns="406375" anchor="t" anchorCtr="0">
            <a:spAutoFit/>
          </a:bodyPr>
          <a:lstStyle/>
          <a:p>
            <a:pPr marL="0" marR="0" lvl="0" indent="0" algn="l" rtl="0">
              <a:lnSpc>
                <a:spcPct val="100000"/>
              </a:lnSpc>
              <a:spcBef>
                <a:spcPts val="0"/>
              </a:spcBef>
              <a:spcAft>
                <a:spcPts val="0"/>
              </a:spcAft>
              <a:buClr>
                <a:srgbClr val="000000"/>
              </a:buClr>
              <a:buSzPts val="2987"/>
              <a:buFont typeface="Arial"/>
              <a:buNone/>
            </a:pPr>
            <a:endParaRPr sz="2987" b="0" i="0" u="none" strike="noStrike" cap="none" dirty="0">
              <a:solidFill>
                <a:schemeClr val="dk1"/>
              </a:solidFill>
              <a:latin typeface="Arial"/>
              <a:ea typeface="Arial"/>
              <a:cs typeface="Arial"/>
              <a:sym typeface="Arial"/>
            </a:endParaRPr>
          </a:p>
          <a:p>
            <a:r>
              <a:rPr lang="en-US" sz="2987" b="0" i="0" u="none" strike="noStrike" cap="none" dirty="0">
                <a:solidFill>
                  <a:schemeClr val="dk1"/>
                </a:solidFill>
                <a:latin typeface="Arial"/>
                <a:ea typeface="Arial"/>
                <a:cs typeface="Arial"/>
                <a:sym typeface="Arial"/>
              </a:rPr>
              <a:t>[1] </a:t>
            </a:r>
            <a:r>
              <a:rPr lang="en-US" sz="3200" dirty="0" err="1"/>
              <a:t>Haponik</a:t>
            </a:r>
            <a:r>
              <a:rPr lang="en-US" sz="3200" dirty="0"/>
              <a:t>, A. (2022, April 22). </a:t>
            </a:r>
            <a:r>
              <a:rPr lang="en-US" sz="3200" i="1" dirty="0"/>
              <a:t>Decision tree machine learning model</a:t>
            </a:r>
            <a:r>
              <a:rPr lang="en-US" sz="3200" dirty="0"/>
              <a:t>. </a:t>
            </a:r>
            <a:r>
              <a:rPr lang="en-US" sz="3200" dirty="0" err="1"/>
              <a:t>Addepto</a:t>
            </a:r>
            <a:r>
              <a:rPr lang="en-US" sz="3200" dirty="0"/>
              <a:t>. Retrieved May </a:t>
            </a:r>
            <a:r>
              <a:rPr lang="en-US" sz="3200" dirty="0" smtClean="0"/>
              <a:t>15, </a:t>
            </a:r>
            <a:r>
              <a:rPr lang="en-US" sz="3200" dirty="0"/>
              <a:t>2022, from </a:t>
            </a:r>
            <a:r>
              <a:rPr lang="en-US" sz="3200" dirty="0">
                <a:hlinkClick r:id="rId3"/>
              </a:rPr>
              <a:t>https://addepto.com/decision-tree-machine-learning-model</a:t>
            </a:r>
            <a:r>
              <a:rPr lang="en-US" sz="3200" dirty="0" smtClean="0">
                <a:hlinkClick r:id="rId3"/>
              </a:rPr>
              <a:t>/</a:t>
            </a:r>
            <a:endParaRPr lang="en-US" sz="3200" dirty="0" smtClean="0"/>
          </a:p>
          <a:p>
            <a:r>
              <a:rPr lang="en-US" sz="3200" dirty="0" smtClean="0"/>
              <a:t> </a:t>
            </a:r>
            <a:endParaRPr lang="en-US" sz="3200" dirty="0"/>
          </a:p>
          <a:p>
            <a:pPr marL="0" marR="0" lvl="0" indent="0" algn="l" rtl="0">
              <a:lnSpc>
                <a:spcPct val="100000"/>
              </a:lnSpc>
              <a:spcBef>
                <a:spcPts val="0"/>
              </a:spcBef>
              <a:spcAft>
                <a:spcPts val="0"/>
              </a:spcAft>
              <a:buClr>
                <a:srgbClr val="000000"/>
              </a:buClr>
              <a:buSzPts val="2987"/>
              <a:buFont typeface="Arial"/>
              <a:buNone/>
            </a:pPr>
            <a:endParaRPr sz="2987" b="0" i="0" u="none" strike="noStrike" cap="none" dirty="0">
              <a:solidFill>
                <a:schemeClr val="dk1"/>
              </a:solidFill>
              <a:latin typeface="Arial"/>
              <a:ea typeface="Arial"/>
              <a:cs typeface="Arial"/>
              <a:sym typeface="Arial"/>
            </a:endParaRPr>
          </a:p>
        </p:txBody>
      </p:sp>
      <p:sp>
        <p:nvSpPr>
          <p:cNvPr id="153" name="Google Shape;153;p1"/>
          <p:cNvSpPr/>
          <p:nvPr/>
        </p:nvSpPr>
        <p:spPr>
          <a:xfrm>
            <a:off x="11510433" y="674666"/>
            <a:ext cx="20747568" cy="2741031"/>
          </a:xfrm>
          <a:prstGeom prst="rect">
            <a:avLst/>
          </a:prstGeom>
          <a:noFill/>
          <a:ln>
            <a:noFill/>
          </a:ln>
        </p:spPr>
        <p:txBody>
          <a:bodyPr spcFirstLastPara="1" wrap="square" lIns="81100" tIns="40525" rIns="81100" bIns="40525" anchor="t" anchorCtr="0">
            <a:spAutoFit/>
          </a:bodyPr>
          <a:lstStyle/>
          <a:p>
            <a:pPr marL="0" marR="0" lvl="0" indent="0" algn="ctr" rtl="0">
              <a:lnSpc>
                <a:spcPct val="100000"/>
              </a:lnSpc>
              <a:spcBef>
                <a:spcPts val="0"/>
              </a:spcBef>
              <a:spcAft>
                <a:spcPts val="0"/>
              </a:spcAft>
              <a:buClr>
                <a:srgbClr val="000000"/>
              </a:buClr>
              <a:buSzPts val="7680"/>
              <a:buFont typeface="Arial"/>
              <a:buNone/>
            </a:pPr>
            <a:r>
              <a:rPr lang="en-US" sz="7680" b="1" i="0" u="none" strike="noStrike" cap="none" dirty="0">
                <a:solidFill>
                  <a:srgbClr val="FFFFFF"/>
                </a:solidFill>
                <a:latin typeface="Arial"/>
                <a:ea typeface="Arial"/>
                <a:cs typeface="Arial"/>
                <a:sym typeface="Arial"/>
              </a:rPr>
              <a:t>Final Project</a:t>
            </a:r>
            <a:r>
              <a:rPr lang="en-US" sz="7680" b="1" i="0" u="none" strike="noStrike" cap="none" dirty="0" smtClean="0">
                <a:solidFill>
                  <a:srgbClr val="FFFFFF"/>
                </a:solidFill>
                <a:latin typeface="Arial"/>
                <a:ea typeface="Arial"/>
                <a:cs typeface="Arial"/>
                <a:sym typeface="Arial"/>
              </a:rPr>
              <a:t>: Predictin</a:t>
            </a:r>
            <a:r>
              <a:rPr lang="en-US" sz="7680" b="1" dirty="0" smtClean="0">
                <a:solidFill>
                  <a:srgbClr val="FFFFFF"/>
                </a:solidFill>
              </a:rPr>
              <a:t>g Stroke Risk</a:t>
            </a:r>
            <a:endParaRPr sz="1400" b="0" i="0" u="none" strike="noStrike" cap="none" dirty="0">
              <a:solidFill>
                <a:srgbClr val="000000"/>
              </a:solidFill>
              <a:latin typeface="Arial"/>
              <a:ea typeface="Arial"/>
              <a:cs typeface="Arial"/>
              <a:sym typeface="Arial"/>
            </a:endParaRPr>
          </a:p>
          <a:p>
            <a:pPr marL="0" lvl="0" indent="0" algn="ctr" rtl="0">
              <a:spcBef>
                <a:spcPts val="0"/>
              </a:spcBef>
              <a:spcAft>
                <a:spcPts val="0"/>
              </a:spcAft>
              <a:buClr>
                <a:schemeClr val="dk1"/>
              </a:buClr>
              <a:buSzPts val="4800"/>
              <a:buFont typeface="Arial"/>
              <a:buNone/>
            </a:pPr>
            <a:r>
              <a:rPr lang="en-US" sz="4800" b="1" dirty="0">
                <a:solidFill>
                  <a:srgbClr val="FFFFFF"/>
                </a:solidFill>
              </a:rPr>
              <a:t>Course: Introduction to AI (CS156)</a:t>
            </a:r>
            <a:endParaRPr sz="4800" b="1" dirty="0">
              <a:solidFill>
                <a:srgbClr val="FFFFFF"/>
              </a:solidFill>
            </a:endParaRPr>
          </a:p>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FFFFFF"/>
                </a:solidFill>
                <a:latin typeface="Arial"/>
                <a:ea typeface="Arial"/>
                <a:cs typeface="Arial"/>
                <a:sym typeface="Arial"/>
              </a:rPr>
              <a:t>Course Instructor: </a:t>
            </a:r>
            <a:r>
              <a:rPr lang="en-US" sz="4800" b="1" dirty="0" err="1">
                <a:solidFill>
                  <a:srgbClr val="FFFFFF"/>
                </a:solidFill>
              </a:rPr>
              <a:t>Yulia</a:t>
            </a:r>
            <a:r>
              <a:rPr lang="en-US" sz="4800" b="1" dirty="0">
                <a:solidFill>
                  <a:srgbClr val="FFFFFF"/>
                </a:solidFill>
              </a:rPr>
              <a:t> Newton, Ph.D.</a:t>
            </a:r>
            <a:endParaRPr sz="1400" b="0" i="0" u="none" strike="noStrike" cap="none" dirty="0">
              <a:solidFill>
                <a:srgbClr val="000000"/>
              </a:solidFill>
              <a:latin typeface="Arial"/>
              <a:ea typeface="Arial"/>
              <a:cs typeface="Arial"/>
              <a:sym typeface="Arial"/>
            </a:endParaRPr>
          </a:p>
        </p:txBody>
      </p:sp>
      <p:sp>
        <p:nvSpPr>
          <p:cNvPr id="154" name="Google Shape;154;p1"/>
          <p:cNvSpPr txBox="1"/>
          <p:nvPr/>
        </p:nvSpPr>
        <p:spPr>
          <a:xfrm>
            <a:off x="698501" y="5656121"/>
            <a:ext cx="99696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Introduction/Background</a:t>
            </a:r>
            <a:endParaRPr sz="1400" b="0" i="0" u="none" strike="noStrike" cap="none">
              <a:solidFill>
                <a:srgbClr val="000000"/>
              </a:solidFill>
              <a:latin typeface="Arial"/>
              <a:ea typeface="Arial"/>
              <a:cs typeface="Arial"/>
              <a:sym typeface="Arial"/>
            </a:endParaRPr>
          </a:p>
        </p:txBody>
      </p:sp>
      <p:sp>
        <p:nvSpPr>
          <p:cNvPr id="155" name="Google Shape;155;p1"/>
          <p:cNvSpPr txBox="1"/>
          <p:nvPr/>
        </p:nvSpPr>
        <p:spPr>
          <a:xfrm>
            <a:off x="1378375" y="6485925"/>
            <a:ext cx="8873100" cy="10561880"/>
          </a:xfrm>
          <a:prstGeom prst="rect">
            <a:avLst/>
          </a:prstGeom>
          <a:noFill/>
          <a:ln>
            <a:noFill/>
          </a:ln>
        </p:spPr>
        <p:txBody>
          <a:bodyPr spcFirstLastPara="1" wrap="square" lIns="406375" tIns="406375" rIns="406375" bIns="406375" anchor="t" anchorCtr="0">
            <a:spAutoFit/>
          </a:bodyPr>
          <a:lstStyle/>
          <a:p>
            <a:pPr>
              <a:buSzPts val="2987"/>
            </a:pPr>
            <a:r>
              <a:rPr lang="en-US" sz="3000" dirty="0" smtClean="0"/>
              <a:t>The </a:t>
            </a:r>
            <a:r>
              <a:rPr lang="en-US" sz="3000" dirty="0"/>
              <a:t>problem that I will be solving is predicting whether a patient would likely receive a stroke based on certain factors. </a:t>
            </a:r>
            <a:r>
              <a:rPr lang="en-US" sz="3000" dirty="0" smtClean="0"/>
              <a:t>A stroke can occur when blood supply to the brain is blocked, or blood vessels in the brain burst, which can lead to brain damage, disability, or death. It’s </a:t>
            </a:r>
            <a:r>
              <a:rPr lang="en-US" sz="3000" dirty="0"/>
              <a:t>interesting to me because I’m not particularly familiar with strokes and their risks, so it would be helpful to know about. </a:t>
            </a:r>
            <a:endParaRPr lang="en-US" sz="3000" dirty="0" smtClean="0"/>
          </a:p>
          <a:p>
            <a:pPr>
              <a:buSzPts val="2987"/>
            </a:pPr>
            <a:endParaRPr lang="en-US" sz="3000" dirty="0"/>
          </a:p>
          <a:p>
            <a:pPr>
              <a:buSzPts val="2987"/>
            </a:pPr>
            <a:r>
              <a:rPr lang="en-US" sz="3000" dirty="0" smtClean="0"/>
              <a:t>This </a:t>
            </a:r>
            <a:r>
              <a:rPr lang="en-US" sz="3000" dirty="0"/>
              <a:t>problem is </a:t>
            </a:r>
            <a:r>
              <a:rPr lang="en-US" sz="3000" dirty="0" smtClean="0"/>
              <a:t>particularly important </a:t>
            </a:r>
            <a:r>
              <a:rPr lang="en-US" sz="3000" dirty="0"/>
              <a:t>to solve since strokes are the 2nd leading cause of death in the world. With such a popular cause of death, the problem naturally has been investigated many times. By evaluating factors like gender, age, </a:t>
            </a:r>
            <a:r>
              <a:rPr lang="en-US" sz="3000" dirty="0" smtClean="0"/>
              <a:t>and smoking history, </a:t>
            </a:r>
            <a:r>
              <a:rPr lang="en-US" sz="3000" dirty="0"/>
              <a:t>the goal of the project would be to predict whether a patient would potentially have a stroke or not.</a:t>
            </a:r>
          </a:p>
          <a:p>
            <a:pPr marL="0" marR="0" lvl="0" indent="0" algn="l" rtl="0">
              <a:lnSpc>
                <a:spcPct val="100000"/>
              </a:lnSpc>
              <a:spcBef>
                <a:spcPts val="0"/>
              </a:spcBef>
              <a:spcAft>
                <a:spcPts val="0"/>
              </a:spcAft>
              <a:buClr>
                <a:srgbClr val="000000"/>
              </a:buClr>
              <a:buSzPts val="2987"/>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80"/>
              <a:buFont typeface="Arial"/>
              <a:buNone/>
            </a:pPr>
            <a:endParaRPr sz="1280" b="0" i="0" u="none" strike="noStrike" cap="none" dirty="0">
              <a:solidFill>
                <a:schemeClr val="dk1"/>
              </a:solidFill>
              <a:latin typeface="Arial"/>
              <a:ea typeface="Arial"/>
              <a:cs typeface="Arial"/>
              <a:sym typeface="Arial"/>
            </a:endParaRPr>
          </a:p>
          <a:p>
            <a:r>
              <a:rPr lang="en-US" dirty="0"/>
              <a:t/>
            </a:r>
            <a:br>
              <a:rPr lang="en-US" dirty="0"/>
            </a:br>
            <a:endParaRPr sz="14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2987"/>
              <a:buFont typeface="Arial"/>
              <a:buNone/>
            </a:pPr>
            <a:endParaRPr sz="2987" b="0" i="0" u="none" strike="noStrike" cap="none" dirty="0">
              <a:solidFill>
                <a:schemeClr val="dk1"/>
              </a:solidFill>
              <a:latin typeface="Arial"/>
              <a:ea typeface="Arial"/>
              <a:cs typeface="Arial"/>
              <a:sym typeface="Arial"/>
            </a:endParaRPr>
          </a:p>
        </p:txBody>
      </p:sp>
      <p:sp>
        <p:nvSpPr>
          <p:cNvPr id="156" name="Google Shape;156;p1"/>
          <p:cNvSpPr txBox="1"/>
          <p:nvPr/>
        </p:nvSpPr>
        <p:spPr>
          <a:xfrm>
            <a:off x="698501" y="15809214"/>
            <a:ext cx="99696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dirty="0">
                <a:solidFill>
                  <a:srgbClr val="F8F8F8"/>
                </a:solidFill>
              </a:rPr>
              <a:t>Dataset description</a:t>
            </a:r>
            <a:endParaRPr sz="1400" b="0" i="0" u="none" strike="noStrike" cap="none" dirty="0">
              <a:solidFill>
                <a:srgbClr val="000000"/>
              </a:solidFill>
              <a:latin typeface="Arial"/>
              <a:ea typeface="Arial"/>
              <a:cs typeface="Arial"/>
              <a:sym typeface="Arial"/>
            </a:endParaRPr>
          </a:p>
        </p:txBody>
      </p:sp>
      <p:sp>
        <p:nvSpPr>
          <p:cNvPr id="157" name="Google Shape;157;p1"/>
          <p:cNvSpPr txBox="1"/>
          <p:nvPr/>
        </p:nvSpPr>
        <p:spPr>
          <a:xfrm>
            <a:off x="22285851" y="5624486"/>
            <a:ext cx="99822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Analysis and Results</a:t>
            </a:r>
            <a:endParaRPr sz="1400" b="0" i="0" u="none" strike="noStrike" cap="none">
              <a:solidFill>
                <a:srgbClr val="000000"/>
              </a:solidFill>
              <a:latin typeface="Arial"/>
              <a:ea typeface="Arial"/>
              <a:cs typeface="Arial"/>
              <a:sym typeface="Arial"/>
            </a:endParaRPr>
          </a:p>
        </p:txBody>
      </p:sp>
      <p:sp>
        <p:nvSpPr>
          <p:cNvPr id="158" name="Google Shape;158;p1"/>
          <p:cNvSpPr txBox="1"/>
          <p:nvPr/>
        </p:nvSpPr>
        <p:spPr>
          <a:xfrm>
            <a:off x="33093450" y="5624486"/>
            <a:ext cx="99759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dirty="0">
                <a:solidFill>
                  <a:srgbClr val="F8F8F8"/>
                </a:solidFill>
                <a:latin typeface="Arial"/>
                <a:ea typeface="Arial"/>
                <a:cs typeface="Arial"/>
                <a:sym typeface="Arial"/>
              </a:rPr>
              <a:t>Summary/Conclusions</a:t>
            </a:r>
            <a:endParaRPr sz="1400" b="0" i="0" u="none" strike="noStrike" cap="none" dirty="0">
              <a:solidFill>
                <a:srgbClr val="000000"/>
              </a:solidFill>
              <a:latin typeface="Arial"/>
              <a:ea typeface="Arial"/>
              <a:cs typeface="Arial"/>
              <a:sym typeface="Arial"/>
            </a:endParaRPr>
          </a:p>
        </p:txBody>
      </p:sp>
      <p:sp>
        <p:nvSpPr>
          <p:cNvPr id="159" name="Google Shape;159;p1"/>
          <p:cNvSpPr txBox="1"/>
          <p:nvPr/>
        </p:nvSpPr>
        <p:spPr>
          <a:xfrm>
            <a:off x="33077153" y="21183595"/>
            <a:ext cx="9975900" cy="5250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Key References</a:t>
            </a:r>
            <a:endParaRPr sz="1400" b="0" i="0" u="none" strike="noStrike" cap="none">
              <a:solidFill>
                <a:srgbClr val="000000"/>
              </a:solidFill>
              <a:latin typeface="Arial"/>
              <a:ea typeface="Arial"/>
              <a:cs typeface="Arial"/>
              <a:sym typeface="Arial"/>
            </a:endParaRPr>
          </a:p>
        </p:txBody>
      </p:sp>
      <p:sp>
        <p:nvSpPr>
          <p:cNvPr id="160" name="Google Shape;160;p1"/>
          <p:cNvSpPr txBox="1"/>
          <p:nvPr/>
        </p:nvSpPr>
        <p:spPr>
          <a:xfrm>
            <a:off x="33077153" y="26600575"/>
            <a:ext cx="9975849"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Acknowledgements</a:t>
            </a:r>
            <a:endParaRPr sz="1400" b="0" i="0" u="none" strike="noStrike" cap="none">
              <a:solidFill>
                <a:srgbClr val="000000"/>
              </a:solidFill>
              <a:latin typeface="Arial"/>
              <a:ea typeface="Arial"/>
              <a:cs typeface="Arial"/>
              <a:sym typeface="Arial"/>
            </a:endParaRPr>
          </a:p>
        </p:txBody>
      </p:sp>
      <p:graphicFrame>
        <p:nvGraphicFramePr>
          <p:cNvPr id="161" name="Google Shape;161;p1"/>
          <p:cNvGraphicFramePr/>
          <p:nvPr>
            <p:extLst>
              <p:ext uri="{D42A27DB-BD31-4B8C-83A1-F6EECF244321}">
                <p14:modId xmlns:p14="http://schemas.microsoft.com/office/powerpoint/2010/main" val="4115003145"/>
              </p:ext>
            </p:extLst>
          </p:nvPr>
        </p:nvGraphicFramePr>
        <p:xfrm>
          <a:off x="33561866" y="26959563"/>
          <a:ext cx="8873075" cy="4728650"/>
        </p:xfrm>
        <a:graphic>
          <a:graphicData uri="http://schemas.openxmlformats.org/drawingml/2006/table">
            <a:tbl>
              <a:tblPr>
                <a:noFill/>
                <a:tableStyleId>{3CF8D979-0A62-4F1E-91FD-6985A6D18DAB}</a:tableStyleId>
              </a:tblPr>
              <a:tblGrid>
                <a:gridCol w="4480275"/>
                <a:gridCol w="4392800"/>
              </a:tblGrid>
              <a:tr h="3616950">
                <a:tc gridSpan="2">
                  <a:txBody>
                    <a:bodyPr/>
                    <a:lstStyle/>
                    <a:p>
                      <a:pPr marL="0" marR="0" lvl="0" indent="0" algn="l" rtl="0">
                        <a:lnSpc>
                          <a:spcPct val="100000"/>
                        </a:lnSpc>
                        <a:spcBef>
                          <a:spcPts val="0"/>
                        </a:spcBef>
                        <a:spcAft>
                          <a:spcPts val="0"/>
                        </a:spcAft>
                        <a:buClr>
                          <a:srgbClr val="000000"/>
                        </a:buClr>
                        <a:buSzPts val="2800"/>
                        <a:buFont typeface="Arial"/>
                        <a:buNone/>
                      </a:pPr>
                      <a:endParaRPr lang="en-US" sz="280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u="none" strike="noStrike" cap="none" dirty="0" smtClean="0">
                          <a:solidFill>
                            <a:schemeClr val="dk1"/>
                          </a:solidFill>
                          <a:latin typeface="Arial"/>
                          <a:ea typeface="Arial"/>
                          <a:cs typeface="Arial"/>
                          <a:sym typeface="Arial"/>
                        </a:rPr>
                        <a:t>I would like to</a:t>
                      </a:r>
                      <a:r>
                        <a:rPr lang="en-US" sz="2800" u="none" strike="noStrike" cap="none" baseline="0" dirty="0" smtClean="0">
                          <a:solidFill>
                            <a:schemeClr val="dk1"/>
                          </a:solidFill>
                          <a:latin typeface="Arial"/>
                          <a:ea typeface="Arial"/>
                          <a:cs typeface="Arial"/>
                          <a:sym typeface="Arial"/>
                        </a:rPr>
                        <a:t> thank my parents and sisters for believing in me and encouraging me to do my best, as well as Professor Newton for being an amazing teacher.</a:t>
                      </a:r>
                      <a:endParaRPr sz="2900" u="none" strike="noStrike" cap="none" dirty="0">
                        <a:solidFill>
                          <a:schemeClr val="dk1"/>
                        </a:solidFill>
                        <a:latin typeface="Arial"/>
                        <a:ea typeface="Arial"/>
                        <a:cs typeface="Arial"/>
                        <a:sym typeface="Arial"/>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tr>
              <a:tr h="1111700">
                <a:tc>
                  <a:txBody>
                    <a:bodyPr/>
                    <a:lstStyle/>
                    <a:p>
                      <a:pPr marL="0" marR="0" lvl="0" indent="0" algn="l" rtl="0">
                        <a:lnSpc>
                          <a:spcPct val="100000"/>
                        </a:lnSpc>
                        <a:spcBef>
                          <a:spcPts val="0"/>
                        </a:spcBef>
                        <a:spcAft>
                          <a:spcPts val="0"/>
                        </a:spcAft>
                        <a:buClr>
                          <a:schemeClr val="dk1"/>
                        </a:buClr>
                        <a:buSzPts val="2900"/>
                        <a:buFont typeface="Arial"/>
                        <a:buNone/>
                      </a:pPr>
                      <a:endParaRPr sz="2900" u="none" strike="noStrike" cap="none" dirty="0">
                        <a:solidFill>
                          <a:schemeClr val="dk1"/>
                        </a:solidFill>
                        <a:latin typeface="Arial"/>
                        <a:ea typeface="Arial"/>
                        <a:cs typeface="Arial"/>
                        <a:sym typeface="Arial"/>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900"/>
                        <a:buFont typeface="Arial"/>
                        <a:buNone/>
                      </a:pPr>
                      <a:endParaRPr sz="2900" u="none" strike="noStrike" cap="none" dirty="0">
                        <a:solidFill>
                          <a:schemeClr val="dk1"/>
                        </a:solidFill>
                        <a:latin typeface="Arial"/>
                        <a:ea typeface="Arial"/>
                        <a:cs typeface="Arial"/>
                        <a:sym typeface="Arial"/>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62" name="Google Shape;162;p1"/>
          <p:cNvSpPr txBox="1"/>
          <p:nvPr/>
        </p:nvSpPr>
        <p:spPr>
          <a:xfrm>
            <a:off x="1378375" y="16519198"/>
            <a:ext cx="8873100" cy="13985573"/>
          </a:xfrm>
          <a:prstGeom prst="rect">
            <a:avLst/>
          </a:prstGeom>
          <a:noFill/>
          <a:ln>
            <a:noFill/>
          </a:ln>
        </p:spPr>
        <p:txBody>
          <a:bodyPr spcFirstLastPara="1" wrap="square" lIns="406375" tIns="406375" rIns="406375" bIns="406375" anchor="t" anchorCtr="0">
            <a:spAutoFit/>
          </a:bodyPr>
          <a:lstStyle/>
          <a:p>
            <a:pPr marL="0" marR="0" lvl="0" indent="0" algn="l" rtl="0">
              <a:lnSpc>
                <a:spcPct val="100000"/>
              </a:lnSpc>
              <a:spcBef>
                <a:spcPts val="0"/>
              </a:spcBef>
              <a:spcAft>
                <a:spcPts val="0"/>
              </a:spcAft>
              <a:buClr>
                <a:srgbClr val="000000"/>
              </a:buClr>
              <a:buSzPts val="2987"/>
              <a:buFont typeface="Arial"/>
              <a:buNone/>
            </a:pPr>
            <a:r>
              <a:rPr lang="en-US" sz="2800" dirty="0" smtClean="0"/>
              <a:t>The </a:t>
            </a:r>
            <a:r>
              <a:rPr lang="en-US" sz="2800" dirty="0"/>
              <a:t>dataset that I used to predict stroke risk is the “Stroke Prediction Dataset” from Kaggle’s datasets (</a:t>
            </a:r>
            <a:r>
              <a:rPr lang="en-US" sz="2800" u="sng" dirty="0">
                <a:hlinkClick r:id="rId4"/>
              </a:rPr>
              <a:t>https://www.kaggle.com/datasets/fedesoriano/stroke-prediction-dataset</a:t>
            </a:r>
            <a:r>
              <a:rPr lang="en-US" sz="2800" dirty="0" smtClean="0"/>
              <a:t>).</a:t>
            </a:r>
          </a:p>
          <a:p>
            <a:endParaRPr lang="en-US" sz="2800" dirty="0"/>
          </a:p>
          <a:p>
            <a:r>
              <a:rPr lang="en-US" sz="2800" dirty="0" smtClean="0"/>
              <a:t>The independent variables that I will be using to train my model are: gender, marriage status, work type, residence type (categorical variables), and age, hypertension, heart disease, average glucose level, BMI (numeric variables). The training data represents the factors and features that impact the decision of whether a patient would have a stroke or not. This dataset has 10 features with 5110 observations/data points. </a:t>
            </a:r>
            <a:endParaRPr lang="en-US" sz="2800" dirty="0"/>
          </a:p>
          <a:p>
            <a:pPr marL="0" marR="0" lvl="0" indent="0" algn="l" rtl="0">
              <a:lnSpc>
                <a:spcPct val="100000"/>
              </a:lnSpc>
              <a:spcBef>
                <a:spcPts val="0"/>
              </a:spcBef>
              <a:spcAft>
                <a:spcPts val="0"/>
              </a:spcAft>
              <a:buClr>
                <a:srgbClr val="000000"/>
              </a:buClr>
              <a:buSzPts val="2987"/>
              <a:buFont typeface="Arial"/>
              <a:buNone/>
            </a:pPr>
            <a:endParaRPr lang="en-US" sz="2987" dirty="0">
              <a:solidFill>
                <a:schemeClr val="dk1"/>
              </a:solidFill>
            </a:endParaRPr>
          </a:p>
          <a:p>
            <a:pPr>
              <a:buSzPts val="2987"/>
            </a:pPr>
            <a:r>
              <a:rPr lang="en-US" sz="2800" dirty="0"/>
              <a:t>The dependent variable is a numeric variable that returns a 1 if the patient had a stroke, or a 0 if the patient did not have a stroke. This variable is the value that the model aims to predict and suggests that this problem is a classification problem.</a:t>
            </a:r>
          </a:p>
          <a:p>
            <a:pPr marL="0" marR="0" lvl="0" indent="0" algn="l" rtl="0">
              <a:lnSpc>
                <a:spcPct val="100000"/>
              </a:lnSpc>
              <a:spcBef>
                <a:spcPts val="0"/>
              </a:spcBef>
              <a:spcAft>
                <a:spcPts val="0"/>
              </a:spcAft>
              <a:buClr>
                <a:srgbClr val="000000"/>
              </a:buClr>
              <a:buSzPts val="2987"/>
              <a:buFont typeface="Arial"/>
              <a:buNone/>
            </a:pPr>
            <a:endParaRPr lang="en-US" sz="2987" dirty="0" smtClean="0">
              <a:solidFill>
                <a:schemeClr val="dk1"/>
              </a:solidFill>
            </a:endParaRPr>
          </a:p>
          <a:p>
            <a:pPr lvl="0">
              <a:buSzPts val="2987"/>
            </a:pPr>
            <a:r>
              <a:rPr lang="en-US" sz="2800" dirty="0"/>
              <a:t>I used </a:t>
            </a:r>
            <a:r>
              <a:rPr lang="en-US" sz="2800" dirty="0" smtClean="0"/>
              <a:t>Scikit-learn’s train_test_split function </a:t>
            </a:r>
            <a:r>
              <a:rPr lang="en-US" sz="2800" dirty="0"/>
              <a:t>to split my data at an 80/20 ratio. </a:t>
            </a:r>
            <a:r>
              <a:rPr lang="en-US" sz="2800" dirty="0" smtClean="0"/>
              <a:t>I used a cross-validation approach and stratified </a:t>
            </a:r>
            <a:r>
              <a:rPr lang="en-US" sz="2800" dirty="0"/>
              <a:t>my </a:t>
            </a:r>
            <a:r>
              <a:rPr lang="en-US" sz="2800" dirty="0" smtClean="0"/>
              <a:t>data split </a:t>
            </a:r>
            <a:r>
              <a:rPr lang="en-US" sz="2800" dirty="0"/>
              <a:t>since the data is organized first through people who’ve had strokes and then people who have not.</a:t>
            </a:r>
            <a:endParaRPr lang="en-US" sz="2987" dirty="0">
              <a:solidFill>
                <a:schemeClr val="dk1"/>
              </a:solidFill>
            </a:endParaRPr>
          </a:p>
          <a:p>
            <a:pPr marL="0" marR="0" lvl="0" indent="0" algn="l" rtl="0">
              <a:lnSpc>
                <a:spcPct val="100000"/>
              </a:lnSpc>
              <a:spcBef>
                <a:spcPts val="0"/>
              </a:spcBef>
              <a:spcAft>
                <a:spcPts val="0"/>
              </a:spcAft>
              <a:buClr>
                <a:srgbClr val="000000"/>
              </a:buClr>
              <a:buSzPts val="2987"/>
              <a:buFont typeface="Arial"/>
              <a:buNone/>
            </a:pPr>
            <a:endParaRPr sz="2987" b="1" dirty="0">
              <a:solidFill>
                <a:schemeClr val="dk1"/>
              </a:solidFill>
            </a:endParaRPr>
          </a:p>
          <a:p>
            <a:r>
              <a:rPr lang="en-US" sz="3200" dirty="0"/>
              <a:t/>
            </a:r>
            <a:br>
              <a:rPr lang="en-US" sz="3200" dirty="0"/>
            </a:br>
            <a:r>
              <a:rPr lang="en-US" sz="3200" dirty="0"/>
              <a:t/>
            </a:r>
            <a:br>
              <a:rPr lang="en-US" sz="3200" dirty="0"/>
            </a:br>
            <a:endParaRPr sz="2987" dirty="0">
              <a:solidFill>
                <a:schemeClr val="dk1"/>
              </a:solidFill>
            </a:endParaRPr>
          </a:p>
        </p:txBody>
      </p:sp>
      <p:sp>
        <p:nvSpPr>
          <p:cNvPr id="163" name="Google Shape;163;p1"/>
          <p:cNvSpPr txBox="1"/>
          <p:nvPr/>
        </p:nvSpPr>
        <p:spPr>
          <a:xfrm>
            <a:off x="12130250" y="6557126"/>
            <a:ext cx="8873100" cy="9554553"/>
          </a:xfrm>
          <a:prstGeom prst="rect">
            <a:avLst/>
          </a:prstGeom>
          <a:noFill/>
          <a:ln>
            <a:noFill/>
          </a:ln>
        </p:spPr>
        <p:txBody>
          <a:bodyPr spcFirstLastPara="1" wrap="square" lIns="406375" tIns="406375" rIns="406375" bIns="406375" anchor="t" anchorCtr="0">
            <a:spAutoFit/>
          </a:bodyPr>
          <a:lstStyle/>
          <a:p>
            <a:pPr marL="548626" marR="0" lvl="0" indent="-548626" algn="just" rtl="0">
              <a:lnSpc>
                <a:spcPct val="100000"/>
              </a:lnSpc>
              <a:spcBef>
                <a:spcPts val="0"/>
              </a:spcBef>
              <a:spcAft>
                <a:spcPts val="0"/>
              </a:spcAft>
              <a:buClr>
                <a:schemeClr val="dk1"/>
              </a:buClr>
              <a:buSzPts val="2987"/>
              <a:buFont typeface="Arial"/>
              <a:buNone/>
            </a:pPr>
            <a:r>
              <a:rPr lang="en-US" sz="2987" b="1" dirty="0" smtClean="0">
                <a:solidFill>
                  <a:schemeClr val="dk1"/>
                </a:solidFill>
              </a:rPr>
              <a:t>Algorithm/Model</a:t>
            </a: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r>
              <a:rPr lang="en-US" sz="2987" dirty="0" smtClean="0">
                <a:solidFill>
                  <a:schemeClr val="dk1"/>
                </a:solidFill>
              </a:rPr>
              <a:t>I used a decision </a:t>
            </a:r>
            <a:r>
              <a:rPr lang="en-US" sz="2987" dirty="0">
                <a:solidFill>
                  <a:schemeClr val="dk1"/>
                </a:solidFill>
              </a:rPr>
              <a:t>t</a:t>
            </a:r>
            <a:r>
              <a:rPr lang="en-US" sz="2987" dirty="0" smtClean="0">
                <a:solidFill>
                  <a:schemeClr val="dk1"/>
                </a:solidFill>
              </a:rPr>
              <a:t>ree machine learning model to complete this project. A decision tree is a hierarchical tree which can be traversed to make a decision, where each “node” of the tree is a decision that can split into different “sub-nodes.”</a:t>
            </a:r>
          </a:p>
          <a:p>
            <a:pPr marL="0" marR="0" lvl="0" indent="0" algn="l" rtl="0">
              <a:lnSpc>
                <a:spcPct val="100000"/>
              </a:lnSpc>
              <a:spcBef>
                <a:spcPts val="0"/>
              </a:spcBef>
              <a:spcAft>
                <a:spcPts val="0"/>
              </a:spcAft>
              <a:buClr>
                <a:srgbClr val="000000"/>
              </a:buClr>
              <a:buSzPts val="2987"/>
              <a:buFont typeface="Arial"/>
              <a:buNone/>
            </a:pPr>
            <a:endParaRPr lang="en-US" sz="2987" dirty="0" smtClean="0">
              <a:solidFill>
                <a:schemeClr val="dk1"/>
              </a:solidFill>
            </a:endParaRPr>
          </a:p>
          <a:p>
            <a:pPr marL="0" marR="0" lvl="0" indent="0" algn="l" rtl="0">
              <a:lnSpc>
                <a:spcPct val="100000"/>
              </a:lnSpc>
              <a:spcBef>
                <a:spcPts val="0"/>
              </a:spcBef>
              <a:spcAft>
                <a:spcPts val="0"/>
              </a:spcAft>
              <a:buClr>
                <a:srgbClr val="000000"/>
              </a:buClr>
              <a:buSzPts val="2987"/>
              <a:buFont typeface="Arial"/>
              <a:buNone/>
            </a:pPr>
            <a:r>
              <a:rPr lang="en-US" sz="2987" dirty="0" smtClean="0">
                <a:solidFill>
                  <a:schemeClr val="dk1"/>
                </a:solidFill>
              </a:rPr>
              <a:t>I decided to use a decision tree to predict stroke risk because decision trees work well in making complex decisions, and stroke ris</a:t>
            </a:r>
            <a:r>
              <a:rPr lang="en-US" sz="2987" dirty="0" smtClean="0">
                <a:solidFill>
                  <a:schemeClr val="dk1"/>
                </a:solidFill>
              </a:rPr>
              <a:t>k can be a </a:t>
            </a:r>
            <a:r>
              <a:rPr lang="en-US" sz="2987" dirty="0" smtClean="0">
                <a:solidFill>
                  <a:schemeClr val="dk1"/>
                </a:solidFill>
              </a:rPr>
              <a:t>very complex problem with various deciding factors. It also can produce simpler models, which make understanding the process of machine learning algorithms much easier. </a:t>
            </a:r>
            <a:endParaRPr sz="2987" dirty="0">
              <a:solidFill>
                <a:schemeClr val="dk1"/>
              </a:solidFill>
            </a:endParaRPr>
          </a:p>
          <a:p>
            <a:pPr marL="0" marR="0" lvl="0" indent="0" algn="l" rtl="0">
              <a:lnSpc>
                <a:spcPct val="100000"/>
              </a:lnSpc>
              <a:spcBef>
                <a:spcPts val="0"/>
              </a:spcBef>
              <a:spcAft>
                <a:spcPts val="0"/>
              </a:spcAft>
              <a:buClr>
                <a:srgbClr val="000000"/>
              </a:buClr>
              <a:buSzPts val="2987"/>
              <a:buFont typeface="Arial"/>
              <a:buNone/>
            </a:pPr>
            <a:endParaRPr sz="2987" dirty="0">
              <a:solidFill>
                <a:schemeClr val="dk1"/>
              </a:solidFill>
            </a:endParaRPr>
          </a:p>
          <a:p>
            <a:pPr marL="0" lvl="0" indent="0" algn="l" rtl="0">
              <a:spcBef>
                <a:spcPts val="0"/>
              </a:spcBef>
              <a:spcAft>
                <a:spcPts val="0"/>
              </a:spcAft>
              <a:buClr>
                <a:schemeClr val="dk1"/>
              </a:buClr>
              <a:buSzPts val="2987"/>
              <a:buFont typeface="Arial"/>
              <a:buNone/>
            </a:pPr>
            <a:endParaRPr sz="2987" dirty="0">
              <a:solidFill>
                <a:schemeClr val="dk1"/>
              </a:solidFill>
            </a:endParaRPr>
          </a:p>
          <a:p>
            <a:pPr marL="0" lvl="0" indent="0" algn="l" rtl="0">
              <a:spcBef>
                <a:spcPts val="0"/>
              </a:spcBef>
              <a:spcAft>
                <a:spcPts val="0"/>
              </a:spcAft>
              <a:buClr>
                <a:schemeClr val="dk1"/>
              </a:buClr>
              <a:buSzPts val="2987"/>
              <a:buFont typeface="Arial"/>
              <a:buNone/>
            </a:pPr>
            <a:endParaRPr sz="2987" dirty="0">
              <a:solidFill>
                <a:schemeClr val="dk1"/>
              </a:solidFill>
            </a:endParaRPr>
          </a:p>
        </p:txBody>
      </p:sp>
      <p:sp>
        <p:nvSpPr>
          <p:cNvPr id="164" name="Google Shape;164;p1"/>
          <p:cNvSpPr txBox="1"/>
          <p:nvPr/>
        </p:nvSpPr>
        <p:spPr>
          <a:xfrm>
            <a:off x="11510433" y="5651887"/>
            <a:ext cx="9965267"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Methodology</a:t>
            </a:r>
            <a:endParaRPr sz="1400" b="0" i="0" u="none" strike="noStrike" cap="none">
              <a:solidFill>
                <a:srgbClr val="000000"/>
              </a:solidFill>
              <a:latin typeface="Arial"/>
              <a:ea typeface="Arial"/>
              <a:cs typeface="Arial"/>
              <a:sym typeface="Arial"/>
            </a:endParaRPr>
          </a:p>
        </p:txBody>
      </p:sp>
      <p:sp>
        <p:nvSpPr>
          <p:cNvPr id="165" name="Google Shape;165;p1"/>
          <p:cNvSpPr txBox="1"/>
          <p:nvPr/>
        </p:nvSpPr>
        <p:spPr>
          <a:xfrm>
            <a:off x="12147200" y="22539985"/>
            <a:ext cx="8839200" cy="3310033"/>
          </a:xfrm>
          <a:prstGeom prst="rect">
            <a:avLst/>
          </a:prstGeom>
          <a:noFill/>
          <a:ln>
            <a:noFill/>
          </a:ln>
        </p:spPr>
        <p:txBody>
          <a:bodyPr spcFirstLastPara="1" wrap="square" lIns="91425" tIns="45700" rIns="91425" bIns="45700" anchor="t" anchorCtr="0">
            <a:spAutoFit/>
          </a:bodyPr>
          <a:lstStyle/>
          <a:p>
            <a:pPr marL="406389" marR="0" lvl="2" indent="0" algn="l" rtl="0">
              <a:lnSpc>
                <a:spcPct val="100000"/>
              </a:lnSpc>
              <a:spcBef>
                <a:spcPts val="0"/>
              </a:spcBef>
              <a:spcAft>
                <a:spcPts val="0"/>
              </a:spcAft>
              <a:buClr>
                <a:srgbClr val="000000"/>
              </a:buClr>
              <a:buSzPts val="2987"/>
              <a:buFont typeface="Arial"/>
              <a:buNone/>
            </a:pPr>
            <a:r>
              <a:rPr lang="en-US" sz="2987" b="1" dirty="0">
                <a:solidFill>
                  <a:schemeClr val="dk1"/>
                </a:solidFill>
              </a:rPr>
              <a:t>Application to the project</a:t>
            </a:r>
            <a:endParaRPr sz="2987" b="1" i="0" u="none" strike="noStrike" cap="none" dirty="0">
              <a:solidFill>
                <a:schemeClr val="dk1"/>
              </a:solidFill>
              <a:latin typeface="Arial"/>
              <a:ea typeface="Arial"/>
              <a:cs typeface="Arial"/>
              <a:sym typeface="Arial"/>
            </a:endParaRPr>
          </a:p>
          <a:p>
            <a:pPr marL="406390" marR="0" lvl="2" indent="0" algn="l" rtl="0">
              <a:lnSpc>
                <a:spcPct val="100000"/>
              </a:lnSpc>
              <a:spcBef>
                <a:spcPts val="0"/>
              </a:spcBef>
              <a:spcAft>
                <a:spcPts val="0"/>
              </a:spcAft>
              <a:buClr>
                <a:srgbClr val="000000"/>
              </a:buClr>
              <a:buSzPts val="2987"/>
              <a:buFont typeface="Arial"/>
              <a:buNone/>
            </a:pPr>
            <a:endParaRPr sz="2987" b="1" i="0" u="none" strike="noStrike" cap="none" dirty="0">
              <a:solidFill>
                <a:schemeClr val="dk1"/>
              </a:solidFill>
              <a:latin typeface="Arial"/>
              <a:ea typeface="Arial"/>
              <a:cs typeface="Arial"/>
              <a:sym typeface="Arial"/>
            </a:endParaRPr>
          </a:p>
          <a:p>
            <a:pPr marL="406389" marR="0" lvl="2" indent="0" algn="l" rtl="0">
              <a:lnSpc>
                <a:spcPct val="100000"/>
              </a:lnSpc>
              <a:spcBef>
                <a:spcPts val="0"/>
              </a:spcBef>
              <a:spcAft>
                <a:spcPts val="0"/>
              </a:spcAft>
              <a:buClr>
                <a:srgbClr val="000000"/>
              </a:buClr>
              <a:buSzPts val="2987"/>
              <a:buFont typeface="Arial"/>
              <a:buNone/>
            </a:pPr>
            <a:r>
              <a:rPr lang="en-US" sz="2987" dirty="0" smtClean="0">
                <a:solidFill>
                  <a:schemeClr val="dk1"/>
                </a:solidFill>
              </a:rPr>
              <a:t>After fitting th</a:t>
            </a:r>
            <a:r>
              <a:rPr lang="en-US" sz="2987" dirty="0" smtClean="0">
                <a:solidFill>
                  <a:schemeClr val="dk1"/>
                </a:solidFill>
              </a:rPr>
              <a:t>e decision tree model to the training data, I was able to plot a large decision tree to visualize the hundreds of decisions that the model has to make in order to predict stroke risk.</a:t>
            </a:r>
            <a:endParaRPr sz="2987" b="0" i="0" u="none" strike="noStrike" cap="none" dirty="0">
              <a:solidFill>
                <a:schemeClr val="dk1"/>
              </a:solidFill>
              <a:latin typeface="Arial"/>
              <a:ea typeface="Arial"/>
              <a:cs typeface="Arial"/>
              <a:sym typeface="Arial"/>
            </a:endParaRPr>
          </a:p>
          <a:p>
            <a:pPr marL="406389" marR="0" lvl="2" indent="0" algn="l" rtl="0">
              <a:lnSpc>
                <a:spcPct val="100000"/>
              </a:lnSpc>
              <a:spcBef>
                <a:spcPts val="0"/>
              </a:spcBef>
              <a:spcAft>
                <a:spcPts val="0"/>
              </a:spcAft>
              <a:buClr>
                <a:srgbClr val="000000"/>
              </a:buClr>
              <a:buSzPts val="2987"/>
              <a:buFont typeface="Arial"/>
              <a:buNone/>
            </a:pPr>
            <a:endParaRPr sz="2987" b="0" i="0" u="none" strike="noStrike" cap="none" dirty="0">
              <a:solidFill>
                <a:schemeClr val="dk1"/>
              </a:solidFill>
              <a:latin typeface="Arial"/>
              <a:ea typeface="Arial"/>
              <a:cs typeface="Arial"/>
              <a:sym typeface="Arial"/>
            </a:endParaRPr>
          </a:p>
        </p:txBody>
      </p:sp>
      <p:sp>
        <p:nvSpPr>
          <p:cNvPr id="166" name="Google Shape;166;p1"/>
          <p:cNvSpPr/>
          <p:nvPr/>
        </p:nvSpPr>
        <p:spPr>
          <a:xfrm>
            <a:off x="294218" y="674666"/>
            <a:ext cx="10373784" cy="1854635"/>
          </a:xfrm>
          <a:prstGeom prst="rect">
            <a:avLst/>
          </a:prstGeom>
          <a:noFill/>
          <a:ln>
            <a:noFill/>
          </a:ln>
        </p:spPr>
        <p:txBody>
          <a:bodyPr spcFirstLastPara="1" wrap="square" lIns="81100" tIns="40525" rIns="81100" bIns="40525" anchor="t" anchorCtr="0">
            <a:spAutoFit/>
          </a:bodyPr>
          <a:lstStyle/>
          <a:p>
            <a:pPr marL="0" marR="0" lvl="0" indent="0" algn="ctr" rtl="0">
              <a:lnSpc>
                <a:spcPct val="100000"/>
              </a:lnSpc>
              <a:spcBef>
                <a:spcPts val="0"/>
              </a:spcBef>
              <a:spcAft>
                <a:spcPts val="0"/>
              </a:spcAft>
              <a:buClr>
                <a:srgbClr val="000000"/>
              </a:buClr>
              <a:buSzPts val="5760"/>
              <a:buFont typeface="Arial"/>
              <a:buNone/>
            </a:pPr>
            <a:r>
              <a:rPr lang="en-US" sz="5760" b="1" i="0" u="none" strike="noStrike" cap="none">
                <a:solidFill>
                  <a:srgbClr val="FFFFFF"/>
                </a:solidFill>
                <a:latin typeface="Arial"/>
                <a:ea typeface="Arial"/>
                <a:cs typeface="Arial"/>
                <a:sym typeface="Arial"/>
              </a:rPr>
              <a:t>Computer Science Department</a:t>
            </a: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33077150" y="674666"/>
            <a:ext cx="9975849" cy="1189837"/>
          </a:xfrm>
          <a:prstGeom prst="rect">
            <a:avLst/>
          </a:prstGeom>
          <a:noFill/>
          <a:ln>
            <a:noFill/>
          </a:ln>
        </p:spPr>
        <p:txBody>
          <a:bodyPr spcFirstLastPara="1" wrap="square" lIns="81100" tIns="40525" rIns="81100" bIns="405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smtClean="0">
                <a:solidFill>
                  <a:srgbClr val="FFFFFF"/>
                </a:solidFill>
                <a:latin typeface="Arial"/>
                <a:ea typeface="Arial"/>
                <a:cs typeface="Arial"/>
                <a:sym typeface="Arial"/>
              </a:rPr>
              <a:t>Andrew Vu</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FFFFFF"/>
              </a:solidFill>
              <a:latin typeface="Arial"/>
              <a:ea typeface="Arial"/>
              <a:cs typeface="Arial"/>
              <a:sym typeface="Arial"/>
            </a:endParaRPr>
          </a:p>
        </p:txBody>
      </p:sp>
      <p:pic>
        <p:nvPicPr>
          <p:cNvPr id="168" name="Google Shape;168;p1"/>
          <p:cNvPicPr preferRelativeResize="0"/>
          <p:nvPr/>
        </p:nvPicPr>
        <p:blipFill rotWithShape="1">
          <a:blip r:embed="rId5">
            <a:alphaModFix/>
          </a:blip>
          <a:srcRect/>
          <a:stretch/>
        </p:blipFill>
        <p:spPr>
          <a:xfrm>
            <a:off x="4357040" y="2608906"/>
            <a:ext cx="1600351" cy="1965631"/>
          </a:xfrm>
          <a:prstGeom prst="rect">
            <a:avLst/>
          </a:prstGeom>
          <a:noFill/>
          <a:ln>
            <a:noFill/>
          </a:ln>
        </p:spPr>
      </p:pic>
      <p:sp>
        <p:nvSpPr>
          <p:cNvPr id="169" name="Google Shape;169;p1"/>
          <p:cNvSpPr txBox="1"/>
          <p:nvPr/>
        </p:nvSpPr>
        <p:spPr>
          <a:xfrm>
            <a:off x="22796275" y="13045067"/>
            <a:ext cx="8873100" cy="6189600"/>
          </a:xfrm>
          <a:prstGeom prst="rect">
            <a:avLst/>
          </a:prstGeom>
          <a:noFill/>
          <a:ln>
            <a:noFill/>
          </a:ln>
        </p:spPr>
        <p:txBody>
          <a:bodyPr spcFirstLastPara="1" wrap="square" lIns="406375" tIns="406375" rIns="406375" bIns="406375" anchor="t" anchorCtr="0">
            <a:noAutofit/>
          </a:bodyPr>
          <a:lstStyle/>
          <a:p>
            <a:pPr marL="548626" marR="0" lvl="0" indent="-548626" algn="just" rtl="0">
              <a:lnSpc>
                <a:spcPct val="100000"/>
              </a:lnSpc>
              <a:spcBef>
                <a:spcPts val="0"/>
              </a:spcBef>
              <a:spcAft>
                <a:spcPts val="0"/>
              </a:spcAft>
              <a:buClr>
                <a:schemeClr val="dk1"/>
              </a:buClr>
              <a:buSzPts val="2987"/>
              <a:buFont typeface="Arial"/>
              <a:buNone/>
            </a:pPr>
            <a:r>
              <a:rPr lang="en-US" sz="2987" b="1" dirty="0" smtClean="0">
                <a:solidFill>
                  <a:schemeClr val="dk1"/>
                </a:solidFill>
              </a:rPr>
              <a:t>Training </a:t>
            </a:r>
            <a:r>
              <a:rPr lang="en-US" sz="2987" b="1" dirty="0">
                <a:solidFill>
                  <a:schemeClr val="dk1"/>
                </a:solidFill>
              </a:rPr>
              <a:t>results</a:t>
            </a: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r>
              <a:rPr lang="en-US" sz="2987" dirty="0" smtClean="0">
                <a:solidFill>
                  <a:schemeClr val="dk1"/>
                </a:solidFill>
              </a:rPr>
              <a:t>Training data accuracy was 100% after fitting the decision tree model. </a:t>
            </a:r>
          </a:p>
          <a:p>
            <a:pPr marL="0" marR="0" lvl="0" indent="0" algn="l" rtl="0">
              <a:lnSpc>
                <a:spcPct val="100000"/>
              </a:lnSpc>
              <a:spcBef>
                <a:spcPts val="0"/>
              </a:spcBef>
              <a:spcAft>
                <a:spcPts val="0"/>
              </a:spcAft>
              <a:buClr>
                <a:srgbClr val="000000"/>
              </a:buClr>
              <a:buSzPts val="2987"/>
              <a:buFont typeface="Arial"/>
              <a:buNone/>
            </a:pPr>
            <a:endParaRPr sz="1400" b="0" i="0" u="none" strike="noStrike" cap="none" dirty="0">
              <a:solidFill>
                <a:srgbClr val="000000"/>
              </a:solidFill>
              <a:latin typeface="Arial"/>
              <a:ea typeface="Arial"/>
              <a:cs typeface="Arial"/>
              <a:sym typeface="Arial"/>
            </a:endParaRPr>
          </a:p>
        </p:txBody>
      </p:sp>
      <p:sp>
        <p:nvSpPr>
          <p:cNvPr id="173" name="Google Shape;173;p1"/>
          <p:cNvSpPr txBox="1"/>
          <p:nvPr/>
        </p:nvSpPr>
        <p:spPr>
          <a:xfrm>
            <a:off x="12210097" y="19291502"/>
            <a:ext cx="8873100" cy="2659395"/>
          </a:xfrm>
          <a:prstGeom prst="rect">
            <a:avLst/>
          </a:prstGeom>
          <a:noFill/>
          <a:ln>
            <a:noFill/>
          </a:ln>
        </p:spPr>
        <p:txBody>
          <a:bodyPr spcFirstLastPara="1" wrap="square" lIns="406375" tIns="406375" rIns="406375" bIns="406375" anchor="t" anchorCtr="0">
            <a:spAutoFit/>
          </a:bodyPr>
          <a:lstStyle/>
          <a:p>
            <a:pPr lvl="0">
              <a:buClr>
                <a:schemeClr val="dk1"/>
              </a:buClr>
              <a:buSzPts val="2987"/>
            </a:pPr>
            <a:r>
              <a:rPr lang="en-US" sz="2987" b="1" dirty="0">
                <a:solidFill>
                  <a:schemeClr val="dk1"/>
                </a:solidFill>
              </a:rPr>
              <a:t>Figure </a:t>
            </a:r>
            <a:r>
              <a:rPr lang="en-US" sz="2987" b="1" dirty="0" smtClean="0">
                <a:solidFill>
                  <a:schemeClr val="dk1"/>
                </a:solidFill>
              </a:rPr>
              <a:t>2:</a:t>
            </a:r>
            <a:r>
              <a:rPr lang="en-US" sz="2987" dirty="0" smtClean="0">
                <a:solidFill>
                  <a:schemeClr val="dk1"/>
                </a:solidFill>
              </a:rPr>
              <a:t> An example of a decision tree in machine learning. </a:t>
            </a:r>
            <a:r>
              <a:rPr lang="en-US" sz="2987" dirty="0">
                <a:solidFill>
                  <a:schemeClr val="dk1"/>
                </a:solidFill>
              </a:rPr>
              <a:t>Source: </a:t>
            </a:r>
            <a:r>
              <a:rPr lang="en-US" sz="2987" dirty="0">
                <a:solidFill>
                  <a:schemeClr val="dk1"/>
                </a:solidFill>
                <a:hlinkClick r:id="rId3"/>
              </a:rPr>
              <a:t>https://addepto.com/decision-tree-machine-learning-model</a:t>
            </a:r>
            <a:r>
              <a:rPr lang="en-US" sz="2987" dirty="0" smtClean="0">
                <a:solidFill>
                  <a:schemeClr val="dk1"/>
                </a:solidFill>
                <a:hlinkClick r:id="rId3"/>
              </a:rPr>
              <a:t>/</a:t>
            </a:r>
            <a:endParaRPr lang="en-US" sz="2987" dirty="0" smtClean="0">
              <a:solidFill>
                <a:schemeClr val="dk1"/>
              </a:solidFill>
            </a:endParaRPr>
          </a:p>
        </p:txBody>
      </p:sp>
      <p:sp>
        <p:nvSpPr>
          <p:cNvPr id="174" name="Google Shape;174;p1"/>
          <p:cNvSpPr txBox="1"/>
          <p:nvPr/>
        </p:nvSpPr>
        <p:spPr>
          <a:xfrm>
            <a:off x="22871763" y="6809375"/>
            <a:ext cx="8873100" cy="6189600"/>
          </a:xfrm>
          <a:prstGeom prst="rect">
            <a:avLst/>
          </a:prstGeom>
          <a:noFill/>
          <a:ln>
            <a:noFill/>
          </a:ln>
        </p:spPr>
        <p:txBody>
          <a:bodyPr spcFirstLastPara="1" wrap="square" lIns="406375" tIns="406375" rIns="406375" bIns="406375" anchor="t" anchorCtr="0">
            <a:noAutofit/>
          </a:bodyPr>
          <a:lstStyle/>
          <a:p>
            <a:pPr marL="548626" marR="0" lvl="0" indent="-548626" algn="just" rtl="0">
              <a:lnSpc>
                <a:spcPct val="100000"/>
              </a:lnSpc>
              <a:spcBef>
                <a:spcPts val="0"/>
              </a:spcBef>
              <a:spcAft>
                <a:spcPts val="0"/>
              </a:spcAft>
              <a:buClr>
                <a:schemeClr val="dk1"/>
              </a:buClr>
              <a:buSzPts val="2987"/>
              <a:buFont typeface="Arial"/>
              <a:buNone/>
            </a:pPr>
            <a:r>
              <a:rPr lang="en-US" sz="2987" b="1" dirty="0">
                <a:solidFill>
                  <a:schemeClr val="dk1"/>
                </a:solidFill>
              </a:rPr>
              <a:t>Validation/cross-validation results</a:t>
            </a: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endParaRPr sz="2987" b="0" i="0" u="none" strike="noStrike" cap="none" dirty="0">
              <a:solidFill>
                <a:schemeClr val="dk1"/>
              </a:solidFill>
              <a:latin typeface="Arial"/>
              <a:ea typeface="Arial"/>
              <a:cs typeface="Arial"/>
              <a:sym typeface="Arial"/>
            </a:endParaRPr>
          </a:p>
          <a:p>
            <a:pPr marL="0" lvl="0" indent="0" algn="l" rtl="0">
              <a:spcBef>
                <a:spcPts val="0"/>
              </a:spcBef>
              <a:spcAft>
                <a:spcPts val="0"/>
              </a:spcAft>
              <a:buClr>
                <a:schemeClr val="dk1"/>
              </a:buClr>
              <a:buSzPts val="2987"/>
              <a:buFont typeface="Arial"/>
              <a:buNone/>
            </a:pPr>
            <a:r>
              <a:rPr lang="en-US" sz="2987" dirty="0" smtClean="0">
                <a:solidFill>
                  <a:schemeClr val="dk1"/>
                </a:solidFill>
              </a:rPr>
              <a:t>Across 5 folds of cross-validation, the model averaged about 91% accuracy in stroke risk prediction. With a real validation set or more entries of data, this value could have potentially been higher. </a:t>
            </a:r>
            <a:endParaRPr lang="en-US" sz="2987" dirty="0" smtClean="0">
              <a:solidFill>
                <a:schemeClr val="dk1"/>
              </a:solidFill>
            </a:endParaRPr>
          </a:p>
        </p:txBody>
      </p:sp>
      <p:sp>
        <p:nvSpPr>
          <p:cNvPr id="5" name="Rectangle 2"/>
          <p:cNvSpPr>
            <a:spLocks noChangeArrowheads="1"/>
          </p:cNvSpPr>
          <p:nvPr/>
        </p:nvSpPr>
        <p:spPr bwMode="auto">
          <a:xfrm>
            <a:off x="11699250" y="27589213"/>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6"/>
          <a:stretch>
            <a:fillRect/>
          </a:stretch>
        </p:blipFill>
        <p:spPr>
          <a:xfrm>
            <a:off x="24071672" y="15617750"/>
            <a:ext cx="5855998" cy="3994018"/>
          </a:xfrm>
          <a:prstGeom prst="rect">
            <a:avLst/>
          </a:prstGeom>
        </p:spPr>
      </p:pic>
      <p:pic>
        <p:nvPicPr>
          <p:cNvPr id="7" name="Picture 6"/>
          <p:cNvPicPr>
            <a:picLocks noChangeAspect="1"/>
          </p:cNvPicPr>
          <p:nvPr/>
        </p:nvPicPr>
        <p:blipFill>
          <a:blip r:embed="rId7"/>
          <a:stretch>
            <a:fillRect/>
          </a:stretch>
        </p:blipFill>
        <p:spPr>
          <a:xfrm>
            <a:off x="24034944" y="24455884"/>
            <a:ext cx="5855998" cy="4115424"/>
          </a:xfrm>
          <a:prstGeom prst="rect">
            <a:avLst/>
          </a:prstGeom>
        </p:spPr>
      </p:pic>
      <p:pic>
        <p:nvPicPr>
          <p:cNvPr id="8" name="Picture 7"/>
          <p:cNvPicPr>
            <a:picLocks noChangeAspect="1"/>
          </p:cNvPicPr>
          <p:nvPr/>
        </p:nvPicPr>
        <p:blipFill>
          <a:blip r:embed="rId8"/>
          <a:stretch>
            <a:fillRect/>
          </a:stretch>
        </p:blipFill>
        <p:spPr>
          <a:xfrm>
            <a:off x="12210097" y="14509264"/>
            <a:ext cx="8220579" cy="5088068"/>
          </a:xfrm>
          <a:prstGeom prst="rect">
            <a:avLst/>
          </a:prstGeom>
        </p:spPr>
      </p:pic>
      <p:pic>
        <p:nvPicPr>
          <p:cNvPr id="9" name="Picture 8"/>
          <p:cNvPicPr>
            <a:picLocks noChangeAspect="1"/>
          </p:cNvPicPr>
          <p:nvPr/>
        </p:nvPicPr>
        <p:blipFill>
          <a:blip r:embed="rId9"/>
          <a:stretch>
            <a:fillRect/>
          </a:stretch>
        </p:blipFill>
        <p:spPr>
          <a:xfrm>
            <a:off x="1315479" y="28571308"/>
            <a:ext cx="8735644" cy="1505160"/>
          </a:xfrm>
          <a:prstGeom prst="rect">
            <a:avLst/>
          </a:prstGeom>
        </p:spPr>
      </p:pic>
      <p:sp>
        <p:nvSpPr>
          <p:cNvPr id="34" name="Google Shape;173;p1"/>
          <p:cNvSpPr txBox="1"/>
          <p:nvPr/>
        </p:nvSpPr>
        <p:spPr>
          <a:xfrm>
            <a:off x="1378375" y="30049272"/>
            <a:ext cx="8873100" cy="1280365"/>
          </a:xfrm>
          <a:prstGeom prst="rect">
            <a:avLst/>
          </a:prstGeom>
          <a:noFill/>
          <a:ln>
            <a:noFill/>
          </a:ln>
        </p:spPr>
        <p:txBody>
          <a:bodyPr spcFirstLastPara="1" wrap="square" lIns="406375" tIns="406375" rIns="406375" bIns="406375" anchor="t" anchorCtr="0">
            <a:spAutoFit/>
          </a:bodyPr>
          <a:lstStyle/>
          <a:p>
            <a:pPr lvl="0">
              <a:buClr>
                <a:schemeClr val="dk1"/>
              </a:buClr>
              <a:buSzPts val="2987"/>
            </a:pPr>
            <a:r>
              <a:rPr lang="en-US" sz="2987" b="1" dirty="0">
                <a:solidFill>
                  <a:schemeClr val="dk1"/>
                </a:solidFill>
              </a:rPr>
              <a:t>Figure 1:</a:t>
            </a:r>
            <a:r>
              <a:rPr lang="en-US" sz="2987" dirty="0">
                <a:solidFill>
                  <a:schemeClr val="dk1"/>
                </a:solidFill>
              </a:rPr>
              <a:t> </a:t>
            </a:r>
            <a:r>
              <a:rPr lang="en-US" sz="2987" dirty="0" smtClean="0">
                <a:solidFill>
                  <a:schemeClr val="dk1"/>
                </a:solidFill>
              </a:rPr>
              <a:t>Five</a:t>
            </a:r>
            <a:r>
              <a:rPr lang="en-US" sz="2987" dirty="0" smtClean="0">
                <a:solidFill>
                  <a:schemeClr val="dk1"/>
                </a:solidFill>
              </a:rPr>
              <a:t> of the 5110 entries in the dataset</a:t>
            </a:r>
            <a:endParaRPr lang="en-US" sz="2987" dirty="0" smtClean="0">
              <a:solidFill>
                <a:schemeClr val="dk1"/>
              </a:solidFill>
            </a:endParaRPr>
          </a:p>
        </p:txBody>
      </p:sp>
      <p:sp>
        <p:nvSpPr>
          <p:cNvPr id="35" name="Google Shape;173;p1"/>
          <p:cNvSpPr txBox="1"/>
          <p:nvPr/>
        </p:nvSpPr>
        <p:spPr>
          <a:xfrm>
            <a:off x="22798777" y="19507598"/>
            <a:ext cx="8873100" cy="2659395"/>
          </a:xfrm>
          <a:prstGeom prst="rect">
            <a:avLst/>
          </a:prstGeom>
          <a:noFill/>
          <a:ln>
            <a:noFill/>
          </a:ln>
        </p:spPr>
        <p:txBody>
          <a:bodyPr spcFirstLastPara="1" wrap="square" lIns="406375" tIns="406375" rIns="406375" bIns="406375" anchor="t" anchorCtr="0">
            <a:spAutoFit/>
          </a:bodyPr>
          <a:lstStyle/>
          <a:p>
            <a:pPr lvl="0">
              <a:buClr>
                <a:schemeClr val="dk1"/>
              </a:buClr>
              <a:buSzPts val="2987"/>
            </a:pPr>
            <a:r>
              <a:rPr lang="en-US" sz="2987" b="1" dirty="0">
                <a:solidFill>
                  <a:schemeClr val="dk1"/>
                </a:solidFill>
              </a:rPr>
              <a:t>Figure </a:t>
            </a:r>
            <a:r>
              <a:rPr lang="en-US" sz="2987" b="1" dirty="0">
                <a:solidFill>
                  <a:schemeClr val="dk1"/>
                </a:solidFill>
              </a:rPr>
              <a:t>5</a:t>
            </a:r>
            <a:r>
              <a:rPr lang="en-US" sz="2987" b="1" dirty="0" smtClean="0">
                <a:solidFill>
                  <a:schemeClr val="dk1"/>
                </a:solidFill>
              </a:rPr>
              <a:t>:</a:t>
            </a:r>
            <a:r>
              <a:rPr lang="en-US" sz="2987" dirty="0" smtClean="0">
                <a:solidFill>
                  <a:schemeClr val="dk1"/>
                </a:solidFill>
              </a:rPr>
              <a:t> Confusion matrix of training results on decision tree model, where the top-left and bottom-right numbers represent the correct predictions</a:t>
            </a:r>
            <a:endParaRPr lang="en-US" sz="2987" dirty="0" smtClean="0">
              <a:solidFill>
                <a:schemeClr val="dk1"/>
              </a:solidFill>
            </a:endParaRPr>
          </a:p>
        </p:txBody>
      </p:sp>
      <p:sp>
        <p:nvSpPr>
          <p:cNvPr id="36" name="Google Shape;173;p1"/>
          <p:cNvSpPr txBox="1"/>
          <p:nvPr/>
        </p:nvSpPr>
        <p:spPr>
          <a:xfrm>
            <a:off x="22881399" y="28830269"/>
            <a:ext cx="8873100" cy="2659395"/>
          </a:xfrm>
          <a:prstGeom prst="rect">
            <a:avLst/>
          </a:prstGeom>
          <a:noFill/>
          <a:ln>
            <a:noFill/>
          </a:ln>
        </p:spPr>
        <p:txBody>
          <a:bodyPr spcFirstLastPara="1" wrap="square" lIns="406375" tIns="406375" rIns="406375" bIns="406375" anchor="t" anchorCtr="0">
            <a:spAutoFit/>
          </a:bodyPr>
          <a:lstStyle/>
          <a:p>
            <a:pPr lvl="0">
              <a:buClr>
                <a:schemeClr val="dk1"/>
              </a:buClr>
              <a:buSzPts val="2987"/>
            </a:pPr>
            <a:r>
              <a:rPr lang="en-US" sz="2987" b="1" dirty="0">
                <a:solidFill>
                  <a:schemeClr val="dk1"/>
                </a:solidFill>
              </a:rPr>
              <a:t>Figure </a:t>
            </a:r>
            <a:r>
              <a:rPr lang="en-US" sz="2987" b="1" dirty="0">
                <a:solidFill>
                  <a:schemeClr val="dk1"/>
                </a:solidFill>
              </a:rPr>
              <a:t>6</a:t>
            </a:r>
            <a:r>
              <a:rPr lang="en-US" sz="2987" b="1" dirty="0" smtClean="0">
                <a:solidFill>
                  <a:schemeClr val="dk1"/>
                </a:solidFill>
              </a:rPr>
              <a:t>:</a:t>
            </a:r>
            <a:r>
              <a:rPr lang="en-US" sz="2987" dirty="0" smtClean="0">
                <a:solidFill>
                  <a:schemeClr val="dk1"/>
                </a:solidFill>
              </a:rPr>
              <a:t> </a:t>
            </a:r>
            <a:r>
              <a:rPr lang="en-US" sz="2987" dirty="0">
                <a:solidFill>
                  <a:schemeClr val="dk1"/>
                </a:solidFill>
              </a:rPr>
              <a:t>Confusion matrix of </a:t>
            </a:r>
            <a:r>
              <a:rPr lang="en-US" sz="2987" dirty="0" smtClean="0">
                <a:solidFill>
                  <a:schemeClr val="dk1"/>
                </a:solidFill>
              </a:rPr>
              <a:t>test </a:t>
            </a:r>
            <a:r>
              <a:rPr lang="en-US" sz="2987" dirty="0">
                <a:solidFill>
                  <a:schemeClr val="dk1"/>
                </a:solidFill>
              </a:rPr>
              <a:t>results on decision tree model, where the top-left and bottom-right numbers represent the correct predictions</a:t>
            </a:r>
          </a:p>
        </p:txBody>
      </p:sp>
      <p:pic>
        <p:nvPicPr>
          <p:cNvPr id="10" name="Picture 9"/>
          <p:cNvPicPr>
            <a:picLocks noChangeAspect="1"/>
          </p:cNvPicPr>
          <p:nvPr/>
        </p:nvPicPr>
        <p:blipFill>
          <a:blip r:embed="rId10"/>
          <a:stretch>
            <a:fillRect/>
          </a:stretch>
        </p:blipFill>
        <p:spPr>
          <a:xfrm>
            <a:off x="12784484" y="25435003"/>
            <a:ext cx="7563906" cy="5744377"/>
          </a:xfrm>
          <a:prstGeom prst="rect">
            <a:avLst/>
          </a:prstGeom>
        </p:spPr>
      </p:pic>
      <p:sp>
        <p:nvSpPr>
          <p:cNvPr id="38" name="Google Shape;173;p1"/>
          <p:cNvSpPr txBox="1"/>
          <p:nvPr/>
        </p:nvSpPr>
        <p:spPr>
          <a:xfrm>
            <a:off x="12056516" y="30745223"/>
            <a:ext cx="8873100" cy="1280365"/>
          </a:xfrm>
          <a:prstGeom prst="rect">
            <a:avLst/>
          </a:prstGeom>
          <a:noFill/>
          <a:ln>
            <a:noFill/>
          </a:ln>
        </p:spPr>
        <p:txBody>
          <a:bodyPr spcFirstLastPara="1" wrap="square" lIns="406375" tIns="406375" rIns="406375" bIns="406375" anchor="t" anchorCtr="0">
            <a:spAutoFit/>
          </a:bodyPr>
          <a:lstStyle/>
          <a:p>
            <a:pPr lvl="0">
              <a:buClr>
                <a:schemeClr val="dk1"/>
              </a:buClr>
              <a:buSzPts val="2987"/>
            </a:pPr>
            <a:r>
              <a:rPr lang="en-US" sz="2987" b="1" dirty="0">
                <a:solidFill>
                  <a:schemeClr val="dk1"/>
                </a:solidFill>
              </a:rPr>
              <a:t>Figure </a:t>
            </a:r>
            <a:r>
              <a:rPr lang="en-US" sz="2987" b="1" dirty="0" smtClean="0">
                <a:solidFill>
                  <a:schemeClr val="dk1"/>
                </a:solidFill>
              </a:rPr>
              <a:t>3: </a:t>
            </a:r>
            <a:r>
              <a:rPr lang="en-US" sz="2987" dirty="0" smtClean="0">
                <a:solidFill>
                  <a:schemeClr val="dk1"/>
                </a:solidFill>
              </a:rPr>
              <a:t>Decision tree plot after fitting model</a:t>
            </a:r>
            <a:endParaRPr lang="en-US" sz="2987" dirty="0" smtClean="0">
              <a:solidFill>
                <a:schemeClr val="dk1"/>
              </a:solidFill>
            </a:endParaRPr>
          </a:p>
        </p:txBody>
      </p:sp>
      <p:pic>
        <p:nvPicPr>
          <p:cNvPr id="11" name="Picture 10"/>
          <p:cNvPicPr>
            <a:picLocks noChangeAspect="1"/>
          </p:cNvPicPr>
          <p:nvPr/>
        </p:nvPicPr>
        <p:blipFill>
          <a:blip r:embed="rId11"/>
          <a:stretch>
            <a:fillRect/>
          </a:stretch>
        </p:blipFill>
        <p:spPr>
          <a:xfrm>
            <a:off x="23210998" y="10729388"/>
            <a:ext cx="8173569" cy="682422"/>
          </a:xfrm>
          <a:prstGeom prst="rect">
            <a:avLst/>
          </a:prstGeom>
        </p:spPr>
      </p:pic>
      <p:sp>
        <p:nvSpPr>
          <p:cNvPr id="40" name="Google Shape;173;p1"/>
          <p:cNvSpPr txBox="1"/>
          <p:nvPr/>
        </p:nvSpPr>
        <p:spPr>
          <a:xfrm>
            <a:off x="22798460" y="11550566"/>
            <a:ext cx="8873100" cy="1740041"/>
          </a:xfrm>
          <a:prstGeom prst="rect">
            <a:avLst/>
          </a:prstGeom>
          <a:noFill/>
          <a:ln>
            <a:noFill/>
          </a:ln>
        </p:spPr>
        <p:txBody>
          <a:bodyPr spcFirstLastPara="1" wrap="square" lIns="406375" tIns="406375" rIns="406375" bIns="406375" anchor="t" anchorCtr="0">
            <a:spAutoFit/>
          </a:bodyPr>
          <a:lstStyle/>
          <a:p>
            <a:pPr lvl="0">
              <a:buClr>
                <a:schemeClr val="dk1"/>
              </a:buClr>
              <a:buSzPts val="2987"/>
            </a:pPr>
            <a:r>
              <a:rPr lang="en-US" sz="2987" b="1" dirty="0">
                <a:solidFill>
                  <a:schemeClr val="dk1"/>
                </a:solidFill>
              </a:rPr>
              <a:t>Figure </a:t>
            </a:r>
            <a:r>
              <a:rPr lang="en-US" sz="2987" b="1" dirty="0">
                <a:solidFill>
                  <a:schemeClr val="dk1"/>
                </a:solidFill>
              </a:rPr>
              <a:t>4</a:t>
            </a:r>
            <a:r>
              <a:rPr lang="en-US" sz="2987" b="1" dirty="0" smtClean="0">
                <a:solidFill>
                  <a:schemeClr val="dk1"/>
                </a:solidFill>
              </a:rPr>
              <a:t>: </a:t>
            </a:r>
            <a:r>
              <a:rPr lang="en-US" sz="2987" dirty="0" smtClean="0">
                <a:solidFill>
                  <a:schemeClr val="dk1"/>
                </a:solidFill>
              </a:rPr>
              <a:t>Cross-validation results from decision tree model</a:t>
            </a:r>
            <a:endParaRPr lang="en-US" sz="2987" dirty="0" smtClean="0">
              <a:solidFill>
                <a:schemeClr val="dk1"/>
              </a:solidFill>
            </a:endParaRPr>
          </a:p>
        </p:txBody>
      </p:sp>
      <p:sp>
        <p:nvSpPr>
          <p:cNvPr id="41" name="Google Shape;169;p1"/>
          <p:cNvSpPr txBox="1"/>
          <p:nvPr/>
        </p:nvSpPr>
        <p:spPr>
          <a:xfrm>
            <a:off x="22793767" y="21950897"/>
            <a:ext cx="8873100" cy="6189600"/>
          </a:xfrm>
          <a:prstGeom prst="rect">
            <a:avLst/>
          </a:prstGeom>
          <a:noFill/>
          <a:ln>
            <a:noFill/>
          </a:ln>
        </p:spPr>
        <p:txBody>
          <a:bodyPr spcFirstLastPara="1" wrap="square" lIns="406375" tIns="406375" rIns="406375" bIns="406375" anchor="t" anchorCtr="0">
            <a:noAutofit/>
          </a:bodyPr>
          <a:lstStyle/>
          <a:p>
            <a:pPr marL="548626" marR="0" lvl="0" indent="-548626" algn="just" rtl="0">
              <a:lnSpc>
                <a:spcPct val="100000"/>
              </a:lnSpc>
              <a:spcBef>
                <a:spcPts val="0"/>
              </a:spcBef>
              <a:spcAft>
                <a:spcPts val="0"/>
              </a:spcAft>
              <a:buClr>
                <a:schemeClr val="dk1"/>
              </a:buClr>
              <a:buSzPts val="2987"/>
              <a:buFont typeface="Arial"/>
              <a:buNone/>
            </a:pPr>
            <a:r>
              <a:rPr lang="en-US" sz="2987" b="1" dirty="0" smtClean="0">
                <a:solidFill>
                  <a:schemeClr val="dk1"/>
                </a:solidFill>
              </a:rPr>
              <a:t>Test </a:t>
            </a:r>
            <a:r>
              <a:rPr lang="en-US" sz="2987" b="1" dirty="0">
                <a:solidFill>
                  <a:schemeClr val="dk1"/>
                </a:solidFill>
              </a:rPr>
              <a:t>results</a:t>
            </a: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r>
              <a:rPr lang="en-US" sz="2987" dirty="0" smtClean="0">
                <a:solidFill>
                  <a:schemeClr val="dk1"/>
                </a:solidFill>
              </a:rPr>
              <a:t>Test data accuracy was 92% after fitting the decision tree model. </a:t>
            </a:r>
          </a:p>
          <a:p>
            <a:pPr marL="0" marR="0" lvl="0" indent="0" algn="l" rtl="0">
              <a:lnSpc>
                <a:spcPct val="100000"/>
              </a:lnSpc>
              <a:spcBef>
                <a:spcPts val="0"/>
              </a:spcBef>
              <a:spcAft>
                <a:spcPts val="0"/>
              </a:spcAft>
              <a:buClr>
                <a:srgbClr val="000000"/>
              </a:buClr>
              <a:buSzPts val="2987"/>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1557</TotalTime>
  <Words>973</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1</vt:i4>
      </vt:variant>
    </vt:vector>
  </HeadingPairs>
  <TitlesOfParts>
    <vt:vector size="5" baseType="lpstr">
      <vt:lpstr>Arial</vt:lpstr>
      <vt:lpstr>Custom Design</vt:lpstr>
      <vt:lpstr>1_Custom Design</vt:lpstr>
      <vt:lpstr>2_Custom Design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Kotoulas</dc:creator>
  <cp:lastModifiedBy>shroomieprinceyolo@gmail.com</cp:lastModifiedBy>
  <cp:revision>30</cp:revision>
  <dcterms:created xsi:type="dcterms:W3CDTF">2005-05-18T01:24:28Z</dcterms:created>
  <dcterms:modified xsi:type="dcterms:W3CDTF">2022-05-16T10:30:29Z</dcterms:modified>
</cp:coreProperties>
</file>