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"/>
  </p:notesMasterIdLst>
  <p:handoutMasterIdLst>
    <p:handoutMasterId r:id="rId7"/>
  </p:handoutMasterIdLst>
  <p:sldIdLst>
    <p:sldId id="349" r:id="rId2"/>
    <p:sldId id="355" r:id="rId3"/>
    <p:sldId id="356" r:id="rId4"/>
    <p:sldId id="357" r:id="rId5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40" autoAdjust="0"/>
    <p:restoredTop sz="92111" autoAdjust="0"/>
  </p:normalViewPr>
  <p:slideViewPr>
    <p:cSldViewPr showGuides="1">
      <p:cViewPr varScale="1">
        <p:scale>
          <a:sx n="78" d="100"/>
          <a:sy n="78" d="100"/>
        </p:scale>
        <p:origin x="852" y="8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5D78EDC-AD52-47C3-B1AC-E2FF6D0C7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8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4" tIns="44111" rIns="88224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68529EA-1F61-4865-8C9D-2D28EC455B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1341438"/>
            <a:ext cx="9009063" cy="1052512"/>
            <a:chOff x="0" y="1536"/>
            <a:chExt cx="5675" cy="663"/>
          </a:xfrm>
        </p:grpSpPr>
        <p:grpSp>
          <p:nvGrpSpPr>
            <p:cNvPr id="583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921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417513" y="5159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5159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9382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1225" y="938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865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442913" y="1198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7338"/>
            <a:ext cx="777240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  <a:pPr/>
              <a:t>‹#›</a:t>
            </a:fld>
            <a:r>
              <a:rPr lang="en-US"/>
              <a:t> / 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893968" y="3555273"/>
            <a:ext cx="1500409" cy="77715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dirty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49848" y="3555273"/>
            <a:ext cx="365125" cy="551656"/>
            <a:chOff x="4570" y="2857"/>
            <a:chExt cx="369" cy="480"/>
          </a:xfrm>
        </p:grpSpPr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1170556" y="2566173"/>
            <a:ext cx="2703366" cy="1346525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1625600" y="1412776"/>
            <a:ext cx="5803900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585" y="4132111"/>
            <a:ext cx="69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113350" y="5024968"/>
            <a:ext cx="365125" cy="551656"/>
            <a:chOff x="4570" y="2857"/>
            <a:chExt cx="369" cy="48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36490" y="5613401"/>
            <a:ext cx="111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Database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405131" y="3964599"/>
            <a:ext cx="2602915" cy="1370015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95066" y="3606172"/>
            <a:ext cx="152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gestures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3908381" y="2211043"/>
            <a:ext cx="1500409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037390" y="2373494"/>
            <a:ext cx="152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hands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3873922" y="4959420"/>
            <a:ext cx="1500409" cy="792839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092078" y="5024968"/>
            <a:ext cx="152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gestures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11"/>
          <p:cNvGrpSpPr>
            <a:grpSpLocks/>
          </p:cNvGrpSpPr>
          <p:nvPr/>
        </p:nvGrpSpPr>
        <p:grpSpPr bwMode="auto">
          <a:xfrm>
            <a:off x="8114834" y="2214309"/>
            <a:ext cx="365125" cy="551656"/>
            <a:chOff x="4570" y="2857"/>
            <a:chExt cx="369" cy="480"/>
          </a:xfrm>
        </p:grpSpPr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26574" y="2765965"/>
            <a:ext cx="123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1188728" y="3912699"/>
            <a:ext cx="2701481" cy="6575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5426963" y="2573471"/>
            <a:ext cx="2581084" cy="1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1212000" y="3919274"/>
            <a:ext cx="2671214" cy="1415341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5374331" y="5301434"/>
            <a:ext cx="2633715" cy="33181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headE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714331" y="1448497"/>
            <a:ext cx="19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Interpreter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142940"/>
              </p:ext>
            </p:extLst>
          </p:nvPr>
        </p:nvGraphicFramePr>
        <p:xfrm>
          <a:off x="228600" y="188641"/>
          <a:ext cx="8686800" cy="645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Hands</a:t>
                      </a:r>
                      <a:endParaRPr lang="en-US" sz="17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Interpreter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actor: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7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Secondary actors: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Visualizer</a:t>
                      </a:r>
                      <a:endParaRPr lang="en-US" sz="17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wants to display their hands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within the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041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 is connected and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enabled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32248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en-GB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success scenario: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moves hand within the capture radius of the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</a:t>
                      </a:r>
                      <a:endParaRPr lang="en-GB" sz="1700" u="none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recognizes new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image 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Visualizer is informed of the new image 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Visualizer adjusts hand representation positions according to this 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hand positions are redrawn on the screen</a:t>
                      </a:r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2a. User moves hands outside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Motion’s capture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radius. Hand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removed from the application window. 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observes graphical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representations of hand positions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33896696"/>
              </p:ext>
            </p:extLst>
          </p:nvPr>
        </p:nvGraphicFramePr>
        <p:xfrm>
          <a:off x="228600" y="188641"/>
          <a:ext cx="8686800" cy="6456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Gestures</a:t>
                      </a:r>
                      <a:endParaRPr lang="en-US" sz="17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Interpreter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actor: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7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Secondary actors: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</a:t>
                      </a:r>
                      <a:r>
                        <a:rPr lang="en-US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17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wants to store the representation of a gesture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041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 is connected and enabled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32248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en-GB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success scenario: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moves hands within the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Motion’s capture radius</a:t>
                      </a:r>
                      <a:endParaRPr lang="en-GB" sz="1700" u="none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recognizes new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moves hands above a velocity threshold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recording is initiated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User’s hand velocity drops below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  <a:endParaRPr lang="en-GB" sz="1700" u="none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recording is stopped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is saved to database</a:t>
                      </a:r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3a.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holds hands still for a period of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5a. User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moves hands above a velocity threshold (provided 3a was met)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6a.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moves hands outside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the Leap Motion’s capture radius.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recording is stopped and current data is discarded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successfully stores their gesture in the application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6173411"/>
              </p:ext>
            </p:extLst>
          </p:nvPr>
        </p:nvGraphicFramePr>
        <p:xfrm>
          <a:off x="228600" y="188641"/>
          <a:ext cx="8686800" cy="650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Recognize Gestures</a:t>
                      </a:r>
                      <a:endParaRPr lang="en-US" sz="17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Interpreter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9118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actor: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7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Secondary actors: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</a:t>
                      </a:r>
                      <a:r>
                        <a:rPr lang="en-US" sz="17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17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9922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wants to perform a gesture and observe the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system’s interpretation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041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 </a:t>
                      </a: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connected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enabled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32248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en-GB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success scenario: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moves hands within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Motion’s capture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Leap Motion </a:t>
                      </a: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sees new valid frame 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moves hands above a velocity threshold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recognition is initiated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User’s hand velocity drops below threshold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recognition is stopped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 gesture is compared with known gestures in database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Closest gesture match is shown</a:t>
                      </a:r>
                    </a:p>
                  </a:txBody>
                  <a:tcPr/>
                </a:tc>
              </a:tr>
              <a:tr h="751125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3a. User holds hands still for a period of time</a:t>
                      </a:r>
                    </a:p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5a. User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moves hands above a velocity threshold (provided 3a </a:t>
                      </a:r>
                      <a:r>
                        <a:rPr lang="en-US" sz="17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 met)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53134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6a.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moves hands outside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the Leap Motion’s capture radius.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stopped and current data is discarded</a:t>
                      </a:r>
                      <a:endParaRPr 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109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conditions: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US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observes the system’s interpretation of their gesture with an associated similarity score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6965</TotalTime>
  <Words>444</Words>
  <Application>Microsoft Office PowerPoint</Application>
  <PresentationFormat>On-screen Show (4:3)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</vt:vector>
  </TitlesOfParts>
  <Company>Lancaster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CSc161 Software Quality</dc:title>
  <dc:creator>Ian Warren</dc:creator>
  <cp:lastModifiedBy>Andrew Ladlow</cp:lastModifiedBy>
  <cp:revision>434</cp:revision>
  <cp:lastPrinted>2014-10-14T09:23:18Z</cp:lastPrinted>
  <dcterms:created xsi:type="dcterms:W3CDTF">2003-10-01T12:02:37Z</dcterms:created>
  <dcterms:modified xsi:type="dcterms:W3CDTF">2016-03-04T18:27:41Z</dcterms:modified>
</cp:coreProperties>
</file>