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1BC9333-4848-431B-A308-3718E5AF947A}">
          <p14:sldIdLst>
            <p14:sldId id="256"/>
            <p14:sldId id="261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18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3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83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5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0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70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65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0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43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31BA-D449-4E9B-831D-7B7A18ABAC1A}" type="datetimeFigureOut">
              <a:rPr lang="en-CA" smtClean="0"/>
              <a:t>2018-11-25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B305-B2C2-4EFC-8D52-83CF5CF9B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59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DFC934-C87B-42AB-AAD0-9FDB99F4B92F}"/>
              </a:ext>
            </a:extLst>
          </p:cNvPr>
          <p:cNvSpPr txBox="1"/>
          <p:nvPr/>
        </p:nvSpPr>
        <p:spPr>
          <a:xfrm>
            <a:off x="0" y="-9415"/>
            <a:ext cx="2271674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56EACD-885D-4DA9-AE59-B08F987E0504}"/>
              </a:ext>
            </a:extLst>
          </p:cNvPr>
          <p:cNvSpPr txBox="1">
            <a:spLocks/>
          </p:cNvSpPr>
          <p:nvPr/>
        </p:nvSpPr>
        <p:spPr>
          <a:xfrm rot="10800000" flipV="1">
            <a:off x="1053682" y="511606"/>
            <a:ext cx="771208" cy="6127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800" dirty="0">
                <a:solidFill>
                  <a:srgbClr val="FF0000"/>
                </a:solidFill>
              </a:rPr>
              <a:t>E</a:t>
            </a:r>
            <a:r>
              <a:rPr lang="en-CA" sz="8800" dirty="0">
                <a:solidFill>
                  <a:schemeClr val="accent6"/>
                </a:solidFill>
              </a:rPr>
              <a:t>S</a:t>
            </a:r>
            <a:r>
              <a:rPr lang="en-CA" sz="8800" dirty="0">
                <a:solidFill>
                  <a:schemeClr val="accent1"/>
                </a:solidFill>
              </a:rPr>
              <a:t>C</a:t>
            </a:r>
            <a:r>
              <a:rPr lang="en-CA" sz="8800" dirty="0">
                <a:solidFill>
                  <a:srgbClr val="FFFF00"/>
                </a:solidFill>
              </a:rPr>
              <a:t>APE </a:t>
            </a:r>
          </a:p>
          <a:p>
            <a:endParaRPr lang="en-CA" sz="8800" dirty="0">
              <a:solidFill>
                <a:srgbClr val="7030A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8E4968-9BB9-4722-9E65-C579206002A4}"/>
              </a:ext>
            </a:extLst>
          </p:cNvPr>
          <p:cNvSpPr txBox="1">
            <a:spLocks/>
          </p:cNvSpPr>
          <p:nvPr/>
        </p:nvSpPr>
        <p:spPr>
          <a:xfrm rot="10800000" flipV="1">
            <a:off x="309208" y="974941"/>
            <a:ext cx="470266" cy="2120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accent1"/>
                </a:solidFill>
              </a:rPr>
              <a:t>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28DB-64F9-46C6-B612-69E202C8853F}"/>
              </a:ext>
            </a:extLst>
          </p:cNvPr>
          <p:cNvSpPr txBox="1"/>
          <p:nvPr/>
        </p:nvSpPr>
        <p:spPr>
          <a:xfrm>
            <a:off x="2276585" y="-9415"/>
            <a:ext cx="6867415" cy="686741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CB34A1-6258-40AB-A0DE-0FECF774D351}"/>
              </a:ext>
            </a:extLst>
          </p:cNvPr>
          <p:cNvSpPr txBox="1">
            <a:spLocks/>
          </p:cNvSpPr>
          <p:nvPr/>
        </p:nvSpPr>
        <p:spPr>
          <a:xfrm rot="10800000" flipV="1">
            <a:off x="291708" y="3352800"/>
            <a:ext cx="470266" cy="141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rgbClr val="00B050"/>
                </a:solidFill>
              </a:rPr>
              <a:t>YO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DE6D42E-EA16-4479-9452-2338DEF6C229}"/>
              </a:ext>
            </a:extLst>
          </p:cNvPr>
          <p:cNvSpPr txBox="1">
            <a:spLocks/>
          </p:cNvSpPr>
          <p:nvPr/>
        </p:nvSpPr>
        <p:spPr>
          <a:xfrm rot="8190425" flipV="1">
            <a:off x="556552" y="5506710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BFEFFCF-E46E-4C8E-A7B2-C67D19489CE5}"/>
              </a:ext>
            </a:extLst>
          </p:cNvPr>
          <p:cNvSpPr txBox="1">
            <a:spLocks/>
          </p:cNvSpPr>
          <p:nvPr/>
        </p:nvSpPr>
        <p:spPr>
          <a:xfrm rot="8581317" flipV="1">
            <a:off x="1737324" y="234659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2FD5071-8E21-4092-AF03-19F9D029BD06}"/>
              </a:ext>
            </a:extLst>
          </p:cNvPr>
          <p:cNvSpPr txBox="1">
            <a:spLocks/>
          </p:cNvSpPr>
          <p:nvPr/>
        </p:nvSpPr>
        <p:spPr>
          <a:xfrm rot="8645869" flipV="1">
            <a:off x="1676242" y="3280513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2B8E2CA-65A5-4DF6-9DA0-A0FA5F4BCAC7}"/>
              </a:ext>
            </a:extLst>
          </p:cNvPr>
          <p:cNvSpPr txBox="1">
            <a:spLocks/>
          </p:cNvSpPr>
          <p:nvPr/>
        </p:nvSpPr>
        <p:spPr>
          <a:xfrm rot="14331536" flipV="1">
            <a:off x="318428" y="270968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C17E610-04F1-494A-B88A-87F6D53BBD70}"/>
              </a:ext>
            </a:extLst>
          </p:cNvPr>
          <p:cNvSpPr txBox="1">
            <a:spLocks/>
          </p:cNvSpPr>
          <p:nvPr/>
        </p:nvSpPr>
        <p:spPr>
          <a:xfrm rot="2867231" flipV="1">
            <a:off x="290202" y="5949144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4AF397B-3C68-40DD-8EB4-956D23BE5374}"/>
              </a:ext>
            </a:extLst>
          </p:cNvPr>
          <p:cNvSpPr txBox="1">
            <a:spLocks/>
          </p:cNvSpPr>
          <p:nvPr/>
        </p:nvSpPr>
        <p:spPr>
          <a:xfrm rot="3808374" flipV="1">
            <a:off x="1695584" y="4876688"/>
            <a:ext cx="470266" cy="682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D87D282-BE77-46FC-B875-892B6CF5B4D5}"/>
              </a:ext>
            </a:extLst>
          </p:cNvPr>
          <p:cNvSpPr txBox="1">
            <a:spLocks/>
          </p:cNvSpPr>
          <p:nvPr/>
        </p:nvSpPr>
        <p:spPr>
          <a:xfrm rot="10800000" flipV="1">
            <a:off x="62953" y="4651459"/>
            <a:ext cx="981457" cy="11328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8000" dirty="0">
                <a:solidFill>
                  <a:schemeClr val="bg1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03431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FF781-E5AE-44E9-95BB-C98CC13E8C5A}"/>
              </a:ext>
            </a:extLst>
          </p:cNvPr>
          <p:cNvSpPr>
            <a:spLocks noChangeAspect="1"/>
          </p:cNvSpPr>
          <p:nvPr/>
        </p:nvSpPr>
        <p:spPr>
          <a:xfrm>
            <a:off x="2293257" y="-1"/>
            <a:ext cx="6850743" cy="68507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0F63E-AB5B-40E3-8FD3-7AB68BFC4083}"/>
              </a:ext>
            </a:extLst>
          </p:cNvPr>
          <p:cNvSpPr txBox="1"/>
          <p:nvPr/>
        </p:nvSpPr>
        <p:spPr>
          <a:xfrm>
            <a:off x="2945422" y="877161"/>
            <a:ext cx="5714189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500" b="1" dirty="0">
                <a:solidFill>
                  <a:srgbClr val="FFFF00"/>
                </a:solidFill>
                <a:latin typeface="Jokerman" panose="04090605060D06020702" pitchFamily="82" charset="0"/>
              </a:rPr>
              <a:t>START</a:t>
            </a:r>
            <a:endParaRPr lang="en-CA" sz="2400" b="1" dirty="0">
              <a:solidFill>
                <a:srgbClr val="FFFF00"/>
              </a:solidFill>
              <a:latin typeface="Jokerman" panose="04090605060D0602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351A7-ACC6-4E5F-938D-ACAE0B303F1E}"/>
              </a:ext>
            </a:extLst>
          </p:cNvPr>
          <p:cNvSpPr txBox="1"/>
          <p:nvPr/>
        </p:nvSpPr>
        <p:spPr>
          <a:xfrm>
            <a:off x="3581675" y="3241628"/>
            <a:ext cx="464302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bg1"/>
                </a:solidFill>
                <a:latin typeface="Jokerman" panose="04090605060D06020702" pitchFamily="82" charset="0"/>
              </a:rPr>
              <a:t>PICK A MAZE</a:t>
            </a:r>
            <a:endParaRPr lang="en-CA" sz="2800" b="1" dirty="0">
              <a:solidFill>
                <a:schemeClr val="bg1"/>
              </a:solidFill>
              <a:latin typeface="Jokerman" panose="04090605060D06020702" pitchFamily="82" charset="0"/>
            </a:endParaRPr>
          </a:p>
          <a:p>
            <a:endParaRPr lang="en-CA" sz="2800" b="1" dirty="0">
              <a:solidFill>
                <a:schemeClr val="bg1"/>
              </a:solidFill>
              <a:latin typeface="Jokerman" panose="04090605060D06020702" pitchFamily="82" charset="0"/>
            </a:endParaRPr>
          </a:p>
          <a:p>
            <a:r>
              <a:rPr lang="en-CA" sz="32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7 = EASY</a:t>
            </a:r>
          </a:p>
          <a:p>
            <a:r>
              <a:rPr lang="en-CA" sz="32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8 = MEDIUM</a:t>
            </a:r>
          </a:p>
          <a:p>
            <a:r>
              <a:rPr lang="en-CA" sz="32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9 = CRAZY</a:t>
            </a:r>
          </a:p>
        </p:txBody>
      </p:sp>
    </p:spTree>
    <p:extLst>
      <p:ext uri="{BB962C8B-B14F-4D97-AF65-F5344CB8AC3E}">
        <p14:creationId xmlns:p14="http://schemas.microsoft.com/office/powerpoint/2010/main" val="108893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FF781-E5AE-44E9-95BB-C98CC13E8C5A}"/>
              </a:ext>
            </a:extLst>
          </p:cNvPr>
          <p:cNvSpPr>
            <a:spLocks noChangeAspect="1"/>
          </p:cNvSpPr>
          <p:nvPr/>
        </p:nvSpPr>
        <p:spPr>
          <a:xfrm>
            <a:off x="2293257" y="-1"/>
            <a:ext cx="6850743" cy="68507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0F63E-AB5B-40E3-8FD3-7AB68BFC4083}"/>
              </a:ext>
            </a:extLst>
          </p:cNvPr>
          <p:cNvSpPr txBox="1"/>
          <p:nvPr/>
        </p:nvSpPr>
        <p:spPr>
          <a:xfrm>
            <a:off x="3175175" y="719090"/>
            <a:ext cx="524670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8800" dirty="0">
                <a:solidFill>
                  <a:srgbClr val="FFFF00"/>
                </a:solidFill>
                <a:latin typeface="Jokerman" panose="04090605060D06020702" pitchFamily="82" charset="0"/>
              </a:rPr>
              <a:t>WINNER WINNER</a:t>
            </a:r>
            <a:endParaRPr lang="en-CA" dirty="0">
              <a:solidFill>
                <a:srgbClr val="FFFF00"/>
              </a:solidFill>
              <a:latin typeface="Jokerman" panose="04090605060D0602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DD609-4F39-4046-A372-5AD7A1130785}"/>
              </a:ext>
            </a:extLst>
          </p:cNvPr>
          <p:cNvSpPr txBox="1"/>
          <p:nvPr/>
        </p:nvSpPr>
        <p:spPr>
          <a:xfrm>
            <a:off x="3095276" y="3469507"/>
            <a:ext cx="524670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  <a:latin typeface="Jokerman" panose="04090605060D06020702" pitchFamily="82" charset="0"/>
              </a:rPr>
              <a:t>CHICKEN DINNER</a:t>
            </a:r>
            <a:endParaRPr lang="en-CA" sz="900" dirty="0">
              <a:solidFill>
                <a:schemeClr val="bg1"/>
              </a:solidFill>
              <a:latin typeface="Jokerman" panose="04090605060D06020702" pitchFamily="82" charset="0"/>
            </a:endParaRPr>
          </a:p>
        </p:txBody>
      </p:sp>
      <p:pic>
        <p:nvPicPr>
          <p:cNvPr id="1028" name="Picture 4" descr="Image result for CHICKEN cartoon png">
            <a:extLst>
              <a:ext uri="{FF2B5EF4-FFF2-40B4-BE49-F238E27FC236}">
                <a16:creationId xmlns:a16="http://schemas.microsoft.com/office/drawing/2014/main" id="{FC38F68A-EE93-4CBD-8FB3-13783905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679" l="10000" r="90000">
                        <a14:foregroundMark x1="39111" y1="76607" x2="39111" y2="76607"/>
                        <a14:foregroundMark x1="57667" y1="95536" x2="57667" y2="95536"/>
                        <a14:foregroundMark x1="37000" y1="44464" x2="37000" y2="44464"/>
                        <a14:foregroundMark x1="31111" y1="38393" x2="31111" y2="38393"/>
                        <a14:foregroundMark x1="16111" y1="35714" x2="17000" y2="32857"/>
                        <a14:foregroundMark x1="17333" y1="31786" x2="15444" y2="37500"/>
                        <a14:foregroundMark x1="20000" y1="35000" x2="16333" y2="25893"/>
                        <a14:foregroundMark x1="16333" y1="25893" x2="16333" y2="25714"/>
                        <a14:foregroundMark x1="16333" y1="25714" x2="20556" y2="31607"/>
                        <a14:foregroundMark x1="20556" y1="31607" x2="25444" y2="35179"/>
                        <a14:foregroundMark x1="61667" y1="96786" x2="67444" y2="96250"/>
                        <a14:foregroundMark x1="67444" y1="96250" x2="67556" y2="96250"/>
                        <a14:foregroundMark x1="47889" y1="94643" x2="63111" y2="95714"/>
                        <a14:foregroundMark x1="77898" y1="93451" x2="79444" y2="93214"/>
                        <a14:foregroundMark x1="75885" y1="93759" x2="76298" y2="93696"/>
                        <a14:foregroundMark x1="63111" y1="95714" x2="75767" y2="93777"/>
                        <a14:foregroundMark x1="46000" y1="94107" x2="60667" y2="95179"/>
                        <a14:foregroundMark x1="45778" y1="95357" x2="61000" y2="97679"/>
                        <a14:foregroundMark x1="63889" y1="95357" x2="70778" y2="95357"/>
                        <a14:foregroundMark x1="53778" y1="91429" x2="53778" y2="91429"/>
                        <a14:foregroundMark x1="54444" y1="91429" x2="54444" y2="91429"/>
                        <a14:backgroundMark x1="77222" y1="91607" x2="78556" y2="91964"/>
                        <a14:backgroundMark x1="76556" y1="91786" x2="76667" y2="91786"/>
                        <a14:backgroundMark x1="77111" y1="91786" x2="77111" y2="91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82865" y="3825408"/>
            <a:ext cx="4862145" cy="30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351A7-ACC6-4E5F-938D-ACAE0B303F1E}"/>
              </a:ext>
            </a:extLst>
          </p:cNvPr>
          <p:cNvSpPr txBox="1"/>
          <p:nvPr/>
        </p:nvSpPr>
        <p:spPr>
          <a:xfrm>
            <a:off x="2556769" y="4639058"/>
            <a:ext cx="3089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Jokerman" panose="04090605060D06020702" pitchFamily="82" charset="0"/>
              </a:rPr>
              <a:t>CHOOSE A NEW MAZE</a:t>
            </a:r>
          </a:p>
          <a:p>
            <a:endParaRPr lang="en-CA" sz="2000" b="1" dirty="0">
              <a:solidFill>
                <a:schemeClr val="bg1"/>
              </a:solidFill>
              <a:latin typeface="Jokerman" panose="04090605060D06020702" pitchFamily="82" charset="0"/>
            </a:endParaRPr>
          </a:p>
          <a:p>
            <a:r>
              <a:rPr lang="en-CA" sz="20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7 = EASY</a:t>
            </a:r>
          </a:p>
          <a:p>
            <a:r>
              <a:rPr lang="en-CA" sz="20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8 = MEDIUM</a:t>
            </a:r>
          </a:p>
          <a:p>
            <a:r>
              <a:rPr lang="en-CA" sz="20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9 = CRAZY</a:t>
            </a:r>
          </a:p>
        </p:txBody>
      </p:sp>
    </p:spTree>
    <p:extLst>
      <p:ext uri="{BB962C8B-B14F-4D97-AF65-F5344CB8AC3E}">
        <p14:creationId xmlns:p14="http://schemas.microsoft.com/office/powerpoint/2010/main" val="16835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FF781-E5AE-44E9-95BB-C98CC13E8C5A}"/>
              </a:ext>
            </a:extLst>
          </p:cNvPr>
          <p:cNvSpPr>
            <a:spLocks noChangeAspect="1"/>
          </p:cNvSpPr>
          <p:nvPr/>
        </p:nvSpPr>
        <p:spPr>
          <a:xfrm>
            <a:off x="2293257" y="-1"/>
            <a:ext cx="6850743" cy="68507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0F63E-AB5B-40E3-8FD3-7AB68BFC4083}"/>
              </a:ext>
            </a:extLst>
          </p:cNvPr>
          <p:cNvSpPr txBox="1"/>
          <p:nvPr/>
        </p:nvSpPr>
        <p:spPr>
          <a:xfrm>
            <a:off x="2861533" y="503647"/>
            <a:ext cx="5714189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500" b="1" dirty="0">
                <a:solidFill>
                  <a:srgbClr val="FF0000"/>
                </a:solidFill>
                <a:latin typeface="Jokerman" panose="04090605060D06020702" pitchFamily="82" charset="0"/>
              </a:rPr>
              <a:t>GAME OVER</a:t>
            </a:r>
            <a:endParaRPr lang="en-CA" sz="2400" b="1" dirty="0">
              <a:solidFill>
                <a:srgbClr val="FF0000"/>
              </a:solidFill>
              <a:latin typeface="Jokerman" panose="04090605060D0602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351A7-ACC6-4E5F-938D-ACAE0B303F1E}"/>
              </a:ext>
            </a:extLst>
          </p:cNvPr>
          <p:cNvSpPr txBox="1"/>
          <p:nvPr/>
        </p:nvSpPr>
        <p:spPr>
          <a:xfrm>
            <a:off x="3710866" y="4266195"/>
            <a:ext cx="4643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Jokerman" panose="04090605060D06020702" pitchFamily="82" charset="0"/>
              </a:rPr>
              <a:t>CHOOSE A NEW MAZE</a:t>
            </a:r>
          </a:p>
          <a:p>
            <a:endParaRPr lang="en-CA" sz="2800" b="1" dirty="0">
              <a:solidFill>
                <a:schemeClr val="bg1"/>
              </a:solidFill>
              <a:latin typeface="Jokerman" panose="04090605060D06020702" pitchFamily="82" charset="0"/>
            </a:endParaRPr>
          </a:p>
          <a:p>
            <a:r>
              <a:rPr lang="en-CA" sz="28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7 = EASY</a:t>
            </a:r>
          </a:p>
          <a:p>
            <a:r>
              <a:rPr lang="en-CA" sz="28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8 = MEDIUM</a:t>
            </a:r>
          </a:p>
          <a:p>
            <a:r>
              <a:rPr lang="en-CA" sz="2800" b="1" dirty="0">
                <a:solidFill>
                  <a:schemeClr val="bg1"/>
                </a:solidFill>
                <a:latin typeface="Jokerman" panose="04090605060D06020702" pitchFamily="82" charset="0"/>
              </a:rPr>
              <a:t>SWITCH 9 = CRAZY</a:t>
            </a:r>
          </a:p>
        </p:txBody>
      </p:sp>
    </p:spTree>
    <p:extLst>
      <p:ext uri="{BB962C8B-B14F-4D97-AF65-F5344CB8AC3E}">
        <p14:creationId xmlns:p14="http://schemas.microsoft.com/office/powerpoint/2010/main" val="413583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64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Jokerman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Lau</dc:creator>
  <cp:lastModifiedBy>Andrew Lau</cp:lastModifiedBy>
  <cp:revision>11</cp:revision>
  <dcterms:created xsi:type="dcterms:W3CDTF">2018-11-19T01:41:13Z</dcterms:created>
  <dcterms:modified xsi:type="dcterms:W3CDTF">2018-11-25T20:28:05Z</dcterms:modified>
</cp:coreProperties>
</file>