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03"/>
  </p:normalViewPr>
  <p:slideViewPr>
    <p:cSldViewPr snapToGrid="0">
      <p:cViewPr varScale="1">
        <p:scale>
          <a:sx n="110" d="100"/>
          <a:sy n="110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295E-42F3-617C-AEE1-B763F9E99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8E03C-9660-8116-FEC1-84F0D8268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F2B52-C5F0-0BF0-F402-12341206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965D-440C-3E07-1B8D-D8F3E383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F057-0183-B012-7419-181E6BEC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ECD7-F9ED-E34E-A24C-7CBE71DF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2D202-1BBC-DF92-2138-2E2022FF6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21512-ED8B-EEBB-541A-40029E1C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8A7AE-2F3D-7F1D-6E09-7397915B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41BD-CE85-6460-D0D9-C8C2CACD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3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BBFEB-33EB-EC7F-B65B-12DC9CDD9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5AE1D-F09C-C250-5CD1-B1E3FF65F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D6B9E-0B73-2FF7-66B3-71DC2A30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EEB29-35CF-1117-C242-7E9259BA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C72F-C2B5-EAF5-92B6-6A9D6BA6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0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AF0D-85A3-0330-55FD-DDB27F2D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3AB4-EA0B-7723-5E41-49E390A8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1BAF5-236A-C2B6-311D-F7AE925C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5170-51BF-9443-6E87-5C091C78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EB8A-2259-E935-DCD1-9F0ED5E9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B910-7D54-EA48-1B4F-EF38646E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49E9-3985-79E5-C5B0-35AD8A5B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52A3-2535-4E68-7603-050CCC22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1D195-495F-9D8A-6515-79036F42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2F9F-73DC-A4A0-B33F-BA498C8F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CA73-31DE-45D8-8558-EF5A7F0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DE7E-4F4A-74F3-1DC5-54D70BFC0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C5C66-1420-52D7-EC32-09903D166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87CB-F0F6-75CB-84CE-54D69472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651B9-BDD6-F15E-A039-F173C0C5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4DAB2-EFAD-6552-E60D-7DC06925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748A-07A2-AA6C-F2D0-3C0F565B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B0D5A-893A-281C-403D-41EFAE7C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9F9C1-F0D3-4CDE-9F55-4F1D820E6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D5430-5DA9-AD3E-B27E-992C96593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8EDD6-9148-74B0-64A7-918583F6E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7DE9D-460D-479D-C019-7A7552A5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C27AA-0FF9-5235-56DB-7ED0FDB3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E0846-A1F2-3968-C583-CAA76CAE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8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515E-C7C8-1AEE-A17E-D2CB3CB7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5F278-ED49-ACB6-66BC-8DBDC930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9418E-9E02-D404-5309-B88EB717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FA2D-9D98-A6D7-4AEC-B41FC779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44D1B-F953-B364-D64C-1711AFCF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FF1C4-55D1-B282-4BEE-21DEA6A4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68263-1BBC-732A-1757-1DEF9B85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3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92A0-1396-2178-BCC2-E18A7A7E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8A6A-FEF9-10DD-8817-2E041077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3B542-3E04-FDDC-BD85-9B5A1E14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07289-8E2A-89E3-5B6D-B9E8D73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F25C5-FFB7-20E8-F408-7BA1F82F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2B3A8-8132-F021-236C-6296E294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FAD4-D244-CECB-CD60-1C760340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3379F-BDEB-647B-7B73-7C84DB3B3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084AA-0603-D87E-58C8-A8549E82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D85A7-C984-77D8-75B5-A7FFD2BF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E3A-9D2C-5541-8505-EF17BF45FB8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83DEA-A26E-5289-E0A1-B2EAB446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62109-8D8B-D5A9-489F-C85C84EC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0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9099D-4817-974F-B087-6E9CF027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DB2C6-8C9C-010C-1760-101F4441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A37E7-B8DD-DFB9-D709-760BBAB3A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8E3A-9D2C-5541-8505-EF17BF45FB8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86491-EF27-EDF9-8FD2-8E14C9745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43F7-C10C-4DCF-EBAC-3BC732DFE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CC53C-D927-D049-B90E-4B9CBDBE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2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F655-E503-2E15-CE85-42D9967AD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 Visuals</a:t>
            </a:r>
          </a:p>
        </p:txBody>
      </p:sp>
    </p:spTree>
    <p:extLst>
      <p:ext uri="{BB962C8B-B14F-4D97-AF65-F5344CB8AC3E}">
        <p14:creationId xmlns:p14="http://schemas.microsoft.com/office/powerpoint/2010/main" val="372344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orth South East West Stock Illustrations – 45,863 North South East West  Stock Illustrations, Vectors &amp; Clipart - Dreamstime">
            <a:extLst>
              <a:ext uri="{FF2B5EF4-FFF2-40B4-BE49-F238E27FC236}">
                <a16:creationId xmlns:a16="http://schemas.microsoft.com/office/drawing/2014/main" id="{2F85C40B-F8B8-B6DD-CFEC-30E6C11C4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" t="4598" r="3564" b="8965"/>
          <a:stretch/>
        </p:blipFill>
        <p:spPr bwMode="auto">
          <a:xfrm>
            <a:off x="8959867" y="347959"/>
            <a:ext cx="1222823" cy="11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753E228-39BE-5685-20C3-5F2312983A8D}"/>
              </a:ext>
            </a:extLst>
          </p:cNvPr>
          <p:cNvGrpSpPr/>
          <p:nvPr/>
        </p:nvGrpSpPr>
        <p:grpSpPr>
          <a:xfrm>
            <a:off x="3150275" y="1840824"/>
            <a:ext cx="5544207" cy="3523592"/>
            <a:chOff x="1555531" y="1082566"/>
            <a:chExt cx="5544207" cy="35235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F80743-5C34-A45B-2E55-476634D3B42C}"/>
                </a:ext>
              </a:extLst>
            </p:cNvPr>
            <p:cNvSpPr/>
            <p:nvPr/>
          </p:nvSpPr>
          <p:spPr>
            <a:xfrm>
              <a:off x="1555531" y="2251841"/>
              <a:ext cx="2333297" cy="2354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Force Plate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E6182B-600B-EC59-A38B-D4488237DD44}"/>
                </a:ext>
              </a:extLst>
            </p:cNvPr>
            <p:cNvSpPr/>
            <p:nvPr/>
          </p:nvSpPr>
          <p:spPr>
            <a:xfrm>
              <a:off x="4088525" y="2251841"/>
              <a:ext cx="2333297" cy="2354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Force Plate 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620588D-F526-33B1-D6EF-72F9480560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702" y="1367658"/>
              <a:ext cx="0" cy="18064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20604B-F886-F8E9-7A1A-FC4A94A21504}"/>
                </a:ext>
              </a:extLst>
            </p:cNvPr>
            <p:cNvSpPr txBox="1"/>
            <p:nvPr/>
          </p:nvSpPr>
          <p:spPr>
            <a:xfrm>
              <a:off x="5255173" y="163157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(+)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1CCD30F-AA26-678C-271D-DCFF80141818}"/>
                </a:ext>
              </a:extLst>
            </p:cNvPr>
            <p:cNvCxnSpPr>
              <a:cxnSpLocks/>
            </p:cNvCxnSpPr>
            <p:nvPr/>
          </p:nvCxnSpPr>
          <p:spPr>
            <a:xfrm>
              <a:off x="5183702" y="3174124"/>
              <a:ext cx="19160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C7D67B-8246-2DAB-8C4A-B8F8562AFBE3}"/>
                </a:ext>
              </a:extLst>
            </p:cNvPr>
            <p:cNvSpPr txBox="1"/>
            <p:nvPr/>
          </p:nvSpPr>
          <p:spPr>
            <a:xfrm>
              <a:off x="6498291" y="3244333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 (+)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0FCEB31-4F05-420E-E9DD-79A87E910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701" y="1082566"/>
              <a:ext cx="1615313" cy="2072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8703F1-E3EA-B833-B663-0D5B8147ACED}"/>
                </a:ext>
              </a:extLst>
            </p:cNvPr>
            <p:cNvSpPr txBox="1"/>
            <p:nvPr/>
          </p:nvSpPr>
          <p:spPr>
            <a:xfrm>
              <a:off x="6563348" y="133139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92E62-94FB-109B-D5B2-799DBD4CE3B1}"/>
              </a:ext>
            </a:extLst>
          </p:cNvPr>
          <p:cNvSpPr/>
          <p:nvPr/>
        </p:nvSpPr>
        <p:spPr>
          <a:xfrm>
            <a:off x="66215" y="6095999"/>
            <a:ext cx="9077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y = vertical</a:t>
            </a:r>
          </a:p>
          <a:p>
            <a:r>
              <a:rPr lang="en-US" sz="1200" dirty="0">
                <a:latin typeface="Helvetica" pitchFamily="2" charset="0"/>
              </a:rPr>
              <a:t>z = mediolateral (if facing windows in </a:t>
            </a:r>
            <a:r>
              <a:rPr lang="en-US" sz="1200" dirty="0" err="1">
                <a:latin typeface="Helvetica" pitchFamily="2" charset="0"/>
              </a:rPr>
              <a:t>CoRE</a:t>
            </a:r>
            <a:r>
              <a:rPr lang="en-US" sz="1200" dirty="0">
                <a:latin typeface="Helvetica" pitchFamily="2" charset="0"/>
              </a:rPr>
              <a:t> lab [NORTH]</a:t>
            </a:r>
          </a:p>
          <a:p>
            <a:r>
              <a:rPr lang="en-US" sz="1200" dirty="0">
                <a:latin typeface="Helvetica" pitchFamily="2" charset="0"/>
              </a:rPr>
              <a:t>x = anteroposterior (if facing windows in </a:t>
            </a:r>
            <a:r>
              <a:rPr lang="en-US" sz="1200" dirty="0" err="1">
                <a:latin typeface="Helvetica" pitchFamily="2" charset="0"/>
              </a:rPr>
              <a:t>CoRE</a:t>
            </a:r>
            <a:r>
              <a:rPr lang="en-US" sz="1200" dirty="0">
                <a:latin typeface="Helvetica" pitchFamily="2" charset="0"/>
              </a:rPr>
              <a:t> lab [NORTH]</a:t>
            </a:r>
          </a:p>
        </p:txBody>
      </p:sp>
    </p:spTree>
    <p:extLst>
      <p:ext uri="{BB962C8B-B14F-4D97-AF65-F5344CB8AC3E}">
        <p14:creationId xmlns:p14="http://schemas.microsoft.com/office/powerpoint/2010/main" val="348017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67AF92-5220-50B5-FB34-30188E5ED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88720"/>
            <a:ext cx="5977498" cy="4480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FF80B-6716-42FE-556D-368513AC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02" y="1188720"/>
            <a:ext cx="597749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8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11016B-80FA-C214-1B7A-21A30B58B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88720"/>
            <a:ext cx="5977498" cy="448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F22B5-D86D-60A2-6D61-574002EE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02" y="1188720"/>
            <a:ext cx="597749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9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0FC281-C28F-C1DE-EE62-67D22D3C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5977498" cy="448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16801-E87F-2331-BB3C-B7ABB84C7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04" y="1188720"/>
            <a:ext cx="597749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4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B5594-5D18-98E0-B516-7C38EF2E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88720"/>
            <a:ext cx="5977498" cy="448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77312-8CB5-C556-174E-33819EF85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02" y="1188720"/>
            <a:ext cx="597749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7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738943-2C65-69D9-CEBB-9DFC589F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88720"/>
            <a:ext cx="5977498" cy="448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82B221-C65F-C047-5C6A-00EA0CD8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02" y="1188720"/>
            <a:ext cx="597749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8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F4481-EE68-2BF0-E0C4-251FEEAA5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5977498" cy="448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A1E42-E954-F0EC-9B19-4DEB04DD2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8720"/>
            <a:ext cx="597749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4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83A5AA-45A5-32AC-3E71-41E0839C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88720"/>
            <a:ext cx="5977498" cy="448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2C405B-33A3-2C50-D89C-0A2D2062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02" y="1188720"/>
            <a:ext cx="597749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1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42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Dataset Visuals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Visuals</dc:title>
  <dc:creator>Andrew L. Ba</dc:creator>
  <cp:lastModifiedBy>Andrew L. Ba</cp:lastModifiedBy>
  <cp:revision>1</cp:revision>
  <dcterms:created xsi:type="dcterms:W3CDTF">2022-11-01T01:29:54Z</dcterms:created>
  <dcterms:modified xsi:type="dcterms:W3CDTF">2022-11-01T02:10:09Z</dcterms:modified>
</cp:coreProperties>
</file>